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35"/>
  </p:notesMasterIdLst>
  <p:sldIdLst>
    <p:sldId id="256" r:id="rId3"/>
    <p:sldId id="267" r:id="rId4"/>
    <p:sldId id="292" r:id="rId5"/>
    <p:sldId id="293" r:id="rId6"/>
    <p:sldId id="268" r:id="rId7"/>
    <p:sldId id="269" r:id="rId8"/>
    <p:sldId id="289" r:id="rId9"/>
    <p:sldId id="270" r:id="rId10"/>
    <p:sldId id="271" r:id="rId11"/>
    <p:sldId id="302" r:id="rId12"/>
    <p:sldId id="274" r:id="rId13"/>
    <p:sldId id="312" r:id="rId14"/>
    <p:sldId id="314" r:id="rId15"/>
    <p:sldId id="313" r:id="rId16"/>
    <p:sldId id="309" r:id="rId17"/>
    <p:sldId id="310" r:id="rId18"/>
    <p:sldId id="311" r:id="rId19"/>
    <p:sldId id="280" r:id="rId20"/>
    <p:sldId id="283" r:id="rId21"/>
    <p:sldId id="284" r:id="rId22"/>
    <p:sldId id="305" r:id="rId23"/>
    <p:sldId id="306" r:id="rId24"/>
    <p:sldId id="307" r:id="rId25"/>
    <p:sldId id="285" r:id="rId26"/>
    <p:sldId id="286" r:id="rId27"/>
    <p:sldId id="287" r:id="rId28"/>
    <p:sldId id="308" r:id="rId29"/>
    <p:sldId id="301" r:id="rId30"/>
    <p:sldId id="315" r:id="rId31"/>
    <p:sldId id="316" r:id="rId32"/>
    <p:sldId id="290" r:id="rId33"/>
    <p:sldId id="282" r:id="rId34"/>
  </p:sldIdLst>
  <p:sldSz cx="10158413" cy="7621588"/>
  <p:notesSz cx="6858000" cy="9144000"/>
  <p:defaultTextStyle>
    <a:defPPr>
      <a:defRPr lang="en-GB"/>
    </a:defPPr>
    <a:lvl1pPr algn="l" defTabSz="457200" rtl="0" eaLnBrk="0" fontAlgn="base" hangingPunct="0">
      <a:spcBef>
        <a:spcPct val="0"/>
      </a:spcBef>
      <a:spcAft>
        <a:spcPct val="0"/>
      </a:spcAft>
      <a:buClr>
        <a:srgbClr val="000000"/>
      </a:buClr>
      <a:buSzPct val="100000"/>
      <a:buFont typeface="Times New Roman" pitchFamily="18" charset="0"/>
      <a:defRPr sz="1200" kern="1200">
        <a:solidFill>
          <a:schemeClr val="bg1"/>
        </a:solidFill>
        <a:latin typeface="Gill Sans" pitchFamily="37" charset="0"/>
        <a:ea typeface="ヒラギノ角ゴ ProN W3" pitchFamily="37" charset="-128"/>
        <a:cs typeface="+mn-cs"/>
      </a:defRPr>
    </a:lvl1pPr>
    <a:lvl2pPr marL="742950" indent="-285750" algn="l" defTabSz="457200" rtl="0" eaLnBrk="0" fontAlgn="base" hangingPunct="0">
      <a:spcBef>
        <a:spcPct val="0"/>
      </a:spcBef>
      <a:spcAft>
        <a:spcPct val="0"/>
      </a:spcAft>
      <a:buClr>
        <a:srgbClr val="000000"/>
      </a:buClr>
      <a:buSzPct val="100000"/>
      <a:buFont typeface="Times New Roman" pitchFamily="18" charset="0"/>
      <a:defRPr sz="1200" kern="1200">
        <a:solidFill>
          <a:schemeClr val="bg1"/>
        </a:solidFill>
        <a:latin typeface="Gill Sans" pitchFamily="37" charset="0"/>
        <a:ea typeface="ヒラギノ角ゴ ProN W3" pitchFamily="37" charset="-128"/>
        <a:cs typeface="+mn-cs"/>
      </a:defRPr>
    </a:lvl2pPr>
    <a:lvl3pPr marL="1143000" indent="-228600" algn="l" defTabSz="457200" rtl="0" eaLnBrk="0" fontAlgn="base" hangingPunct="0">
      <a:spcBef>
        <a:spcPct val="0"/>
      </a:spcBef>
      <a:spcAft>
        <a:spcPct val="0"/>
      </a:spcAft>
      <a:buClr>
        <a:srgbClr val="000000"/>
      </a:buClr>
      <a:buSzPct val="100000"/>
      <a:buFont typeface="Times New Roman" pitchFamily="18" charset="0"/>
      <a:defRPr sz="1200" kern="1200">
        <a:solidFill>
          <a:schemeClr val="bg1"/>
        </a:solidFill>
        <a:latin typeface="Gill Sans" pitchFamily="37" charset="0"/>
        <a:ea typeface="ヒラギノ角ゴ ProN W3" pitchFamily="37" charset="-128"/>
        <a:cs typeface="+mn-cs"/>
      </a:defRPr>
    </a:lvl3pPr>
    <a:lvl4pPr marL="1600200" indent="-228600" algn="l" defTabSz="457200" rtl="0" eaLnBrk="0" fontAlgn="base" hangingPunct="0">
      <a:spcBef>
        <a:spcPct val="0"/>
      </a:spcBef>
      <a:spcAft>
        <a:spcPct val="0"/>
      </a:spcAft>
      <a:buClr>
        <a:srgbClr val="000000"/>
      </a:buClr>
      <a:buSzPct val="100000"/>
      <a:buFont typeface="Times New Roman" pitchFamily="18" charset="0"/>
      <a:defRPr sz="1200" kern="1200">
        <a:solidFill>
          <a:schemeClr val="bg1"/>
        </a:solidFill>
        <a:latin typeface="Gill Sans" pitchFamily="37" charset="0"/>
        <a:ea typeface="ヒラギノ角ゴ ProN W3" pitchFamily="37" charset="-128"/>
        <a:cs typeface="+mn-cs"/>
      </a:defRPr>
    </a:lvl4pPr>
    <a:lvl5pPr marL="2057400" indent="-228600" algn="l" defTabSz="457200" rtl="0" eaLnBrk="0" fontAlgn="base" hangingPunct="0">
      <a:spcBef>
        <a:spcPct val="0"/>
      </a:spcBef>
      <a:spcAft>
        <a:spcPct val="0"/>
      </a:spcAft>
      <a:buClr>
        <a:srgbClr val="000000"/>
      </a:buClr>
      <a:buSzPct val="100000"/>
      <a:buFont typeface="Times New Roman" pitchFamily="18" charset="0"/>
      <a:defRPr sz="1200" kern="1200">
        <a:solidFill>
          <a:schemeClr val="bg1"/>
        </a:solidFill>
        <a:latin typeface="Gill Sans" pitchFamily="37" charset="0"/>
        <a:ea typeface="ヒラギノ角ゴ ProN W3" pitchFamily="37" charset="-128"/>
        <a:cs typeface="+mn-cs"/>
      </a:defRPr>
    </a:lvl5pPr>
    <a:lvl6pPr marL="2286000" algn="r" defTabSz="914400" rtl="1" eaLnBrk="1" latinLnBrk="0" hangingPunct="1">
      <a:defRPr sz="1200" kern="1200">
        <a:solidFill>
          <a:schemeClr val="bg1"/>
        </a:solidFill>
        <a:latin typeface="Gill Sans" pitchFamily="37" charset="0"/>
        <a:ea typeface="ヒラギノ角ゴ ProN W3" pitchFamily="37" charset="-128"/>
        <a:cs typeface="+mn-cs"/>
      </a:defRPr>
    </a:lvl6pPr>
    <a:lvl7pPr marL="2743200" algn="r" defTabSz="914400" rtl="1" eaLnBrk="1" latinLnBrk="0" hangingPunct="1">
      <a:defRPr sz="1200" kern="1200">
        <a:solidFill>
          <a:schemeClr val="bg1"/>
        </a:solidFill>
        <a:latin typeface="Gill Sans" pitchFamily="37" charset="0"/>
        <a:ea typeface="ヒラギノ角ゴ ProN W3" pitchFamily="37" charset="-128"/>
        <a:cs typeface="+mn-cs"/>
      </a:defRPr>
    </a:lvl7pPr>
    <a:lvl8pPr marL="3200400" algn="r" defTabSz="914400" rtl="1" eaLnBrk="1" latinLnBrk="0" hangingPunct="1">
      <a:defRPr sz="1200" kern="1200">
        <a:solidFill>
          <a:schemeClr val="bg1"/>
        </a:solidFill>
        <a:latin typeface="Gill Sans" pitchFamily="37" charset="0"/>
        <a:ea typeface="ヒラギノ角ゴ ProN W3" pitchFamily="37" charset="-128"/>
        <a:cs typeface="+mn-cs"/>
      </a:defRPr>
    </a:lvl8pPr>
    <a:lvl9pPr marL="3657600" algn="r" defTabSz="914400" rtl="1" eaLnBrk="1" latinLnBrk="0" hangingPunct="1">
      <a:defRPr sz="1200" kern="1200">
        <a:solidFill>
          <a:schemeClr val="bg1"/>
        </a:solidFill>
        <a:latin typeface="Gill Sans" pitchFamily="37" charset="0"/>
        <a:ea typeface="ヒラギノ角ゴ ProN W3" pitchFamily="37"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2863"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da  H Hakki" initials="HH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0D00"/>
    <a:srgbClr val="996633"/>
    <a:srgbClr val="220400"/>
    <a:srgbClr val="480900"/>
    <a:srgbClr val="3A0700"/>
    <a:srgbClr val="360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21" autoAdjust="0"/>
    <p:restoredTop sz="99832" autoAdjust="0"/>
  </p:normalViewPr>
  <p:slideViewPr>
    <p:cSldViewPr>
      <p:cViewPr varScale="1">
        <p:scale>
          <a:sx n="67" d="100"/>
          <a:sy n="67" d="100"/>
        </p:scale>
        <p:origin x="1602" y="60"/>
      </p:cViewPr>
      <p:guideLst>
        <p:guide orient="horz" pos="2160"/>
        <p:guide pos="2863"/>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100" d="100"/>
        <a:sy n="100" d="100"/>
      </p:scale>
      <p:origin x="0" y="6714"/>
    </p:cViewPr>
  </p:sorterViewPr>
  <p:notesViewPr>
    <p:cSldViewPr>
      <p:cViewPr varScale="1">
        <p:scale>
          <a:sx n="59" d="100"/>
          <a:sy n="59" d="100"/>
        </p:scale>
        <p:origin x="-175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8" Type="http://schemas.openxmlformats.org/officeDocument/2006/relationships/slide" Target="slides/slide6.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11-12T11:28:22.500" idx="1">
    <p:pos x="10" y="10"/>
    <p:text>please go back to the form and copy and past it</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82" name="Rectangle 1"/>
          <p:cNvSpPr>
            <a:spLocks noGrp="1" noRot="1" noChangeAspect="1" noChangeArrowheads="1"/>
          </p:cNvSpPr>
          <p:nvPr>
            <p:ph type="sldImg"/>
          </p:nvPr>
        </p:nvSpPr>
        <p:spPr bwMode="auto">
          <a:xfrm>
            <a:off x="0" y="695325"/>
            <a:ext cx="0" cy="0"/>
          </a:xfrm>
          <a:prstGeom prst="rect">
            <a:avLst/>
          </a:prstGeom>
          <a:noFill/>
          <a:ln w="9525">
            <a:noFill/>
            <a:round/>
            <a:headEnd/>
            <a:tailEnd/>
          </a:ln>
        </p:spPr>
      </p:sp>
      <p:sp>
        <p:nvSpPr>
          <p:cNvPr id="2" name="Rectangle 2"/>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0" tIns="0" rIns="0" bIns="0" numCol="1" anchor="t" anchorCtr="0" compatLnSpc="1">
            <a:prstTxWarp prst="textNoShape">
              <a:avLst/>
            </a:prstTxWarp>
          </a:bodyPr>
          <a:lstStyle/>
          <a:p>
            <a:pPr lvl="0"/>
            <a:endParaRPr lang="en-US" noProof="0" smtClean="0"/>
          </a:p>
        </p:txBody>
      </p:sp>
    </p:spTree>
    <p:extLst>
      <p:ext uri="{BB962C8B-B14F-4D97-AF65-F5344CB8AC3E}">
        <p14:creationId xmlns:p14="http://schemas.microsoft.com/office/powerpoint/2010/main" val="2349743118"/>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1pPr>
    <a:lvl2pPr marL="742950" indent="-28575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2pPr>
    <a:lvl3pPr marL="11430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3pPr>
    <a:lvl4pPr marL="16002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4pPr>
    <a:lvl5pPr marL="2057400" indent="-228600" algn="l" defTabSz="457200"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6"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6" name="Rectangle 1"/>
          <p:cNvSpPr>
            <a:spLocks noGrp="1" noRot="1" noChangeAspect="1" noChangeArrowheads="1" noTextEdit="1"/>
          </p:cNvSpPr>
          <p:nvPr>
            <p:ph type="sldImg"/>
          </p:nvPr>
        </p:nvSpPr>
        <p:spPr>
          <a:xfrm>
            <a:off x="1144588" y="695325"/>
            <a:ext cx="4568825" cy="3429000"/>
          </a:xfrm>
          <a:solidFill>
            <a:srgbClr val="FFFFFF"/>
          </a:solidFill>
          <a:ln>
            <a:solidFill>
              <a:srgbClr val="000000"/>
            </a:solidFill>
            <a:miter lim="800000"/>
          </a:ln>
        </p:spPr>
      </p:sp>
      <p:sp>
        <p:nvSpPr>
          <p:cNvPr id="21507" name="Rectangle 2"/>
          <p:cNvSpPr>
            <a:spLocks noGrp="1" noChangeArrowheads="1"/>
          </p:cNvSpPr>
          <p:nvPr>
            <p:ph type="body" idx="1"/>
          </p:nvPr>
        </p:nvSpPr>
        <p:spPr>
          <a:xfrm>
            <a:off x="685800" y="4343400"/>
            <a:ext cx="5486400" cy="4114800"/>
          </a:xfrm>
          <a:noFill/>
          <a:ln/>
        </p:spPr>
        <p:txBody>
          <a:bodyPr wrap="none" anchor="ctr"/>
          <a:lstStyle/>
          <a:p>
            <a:endParaRPr lang="en-US" smtClean="0">
              <a:latin typeface="Times New Roman" pitchFamily="18" charset="0"/>
              <a:ea typeface="ＭＳ Ｐゴシック" pitchFamily="37" charset="-128"/>
            </a:endParaRPr>
          </a:p>
        </p:txBody>
      </p:sp>
    </p:spTree>
    <p:extLst>
      <p:ext uri="{BB962C8B-B14F-4D97-AF65-F5344CB8AC3E}">
        <p14:creationId xmlns:p14="http://schemas.microsoft.com/office/powerpoint/2010/main" val="2153424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gn="r" rtl="1"/>
            <a:endParaRPr lang="en-US" smtClean="0">
              <a:latin typeface="Times New Roman" pitchFamily="18" charset="0"/>
            </a:endParaRPr>
          </a:p>
        </p:txBody>
      </p:sp>
      <p:sp>
        <p:nvSpPr>
          <p:cNvPr id="44036" name="Slide Number Placeholder 3"/>
          <p:cNvSpPr>
            <a:spLocks noGrp="1"/>
          </p:cNvSpPr>
          <p:nvPr>
            <p:ph type="sldNum" sz="quarter" idx="4294967295"/>
          </p:nvPr>
        </p:nvSpPr>
        <p:spPr bwMode="auto">
          <a:xfrm>
            <a:off x="3884614" y="8685214"/>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51A6997-1387-42BA-B5D7-E3E4F76605C1}" type="slidenum">
              <a:rPr lang="en-US">
                <a:solidFill>
                  <a:prstClr val="white"/>
                </a:solidFill>
              </a:rPr>
              <a:pPr/>
              <a:t>20</a:t>
            </a:fld>
            <a:endParaRPr lang="en-US">
              <a:solidFill>
                <a:prstClr val="white"/>
              </a:solidFill>
            </a:endParaRPr>
          </a:p>
        </p:txBody>
      </p:sp>
    </p:spTree>
    <p:extLst>
      <p:ext uri="{BB962C8B-B14F-4D97-AF65-F5344CB8AC3E}">
        <p14:creationId xmlns:p14="http://schemas.microsoft.com/office/powerpoint/2010/main" val="34296472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smtClean="0">
              <a:latin typeface="Times New Roman" pitchFamily="18" charset="0"/>
            </a:endParaRPr>
          </a:p>
        </p:txBody>
      </p:sp>
      <p:sp>
        <p:nvSpPr>
          <p:cNvPr id="45060" name="Slide Number Placeholder 3"/>
          <p:cNvSpPr>
            <a:spLocks noGrp="1"/>
          </p:cNvSpPr>
          <p:nvPr>
            <p:ph type="sldNum" sz="quarter" idx="4294967295"/>
          </p:nvPr>
        </p:nvSpPr>
        <p:spPr bwMode="auto">
          <a:xfrm>
            <a:off x="3884614" y="8685214"/>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17CD92F-DC02-45F9-9A9D-255640DA0785}" type="slidenum">
              <a:rPr lang="en-US">
                <a:solidFill>
                  <a:prstClr val="white"/>
                </a:solidFill>
              </a:rPr>
              <a:pPr/>
              <a:t>24</a:t>
            </a:fld>
            <a:endParaRPr lang="en-US">
              <a:solidFill>
                <a:prstClr val="white"/>
              </a:solidFill>
            </a:endParaRPr>
          </a:p>
        </p:txBody>
      </p:sp>
    </p:spTree>
    <p:extLst>
      <p:ext uri="{BB962C8B-B14F-4D97-AF65-F5344CB8AC3E}">
        <p14:creationId xmlns:p14="http://schemas.microsoft.com/office/powerpoint/2010/main" val="23139385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p:sp>
      <p:sp>
        <p:nvSpPr>
          <p:cNvPr id="460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lgn="r" rtl="1"/>
            <a:r>
              <a:rPr lang="ar-SA" smtClean="0">
                <a:latin typeface="Times New Roman" pitchFamily="18" charset="0"/>
              </a:rPr>
              <a:t>** سؤالهم عن أمثلة لأدوات تحقق</a:t>
            </a:r>
          </a:p>
          <a:p>
            <a:pPr algn="r" rtl="1" eaLnBrk="1" hangingPunct="1">
              <a:spcBef>
                <a:spcPct val="0"/>
              </a:spcBef>
              <a:buClrTx/>
              <a:buSzTx/>
              <a:buFontTx/>
              <a:buNone/>
            </a:pPr>
            <a:r>
              <a:rPr lang="ar-SA" smtClean="0">
                <a:latin typeface="Times New Roman" pitchFamily="18" charset="0"/>
              </a:rPr>
              <a:t>إضافة: دراسات حالة ”تبين سلوكيات المتدربين قبل وبعد التدريب“</a:t>
            </a:r>
          </a:p>
          <a:p>
            <a:pPr algn="r" rtl="1"/>
            <a:endParaRPr lang="en-US" smtClean="0">
              <a:latin typeface="Times New Roman" pitchFamily="18" charset="0"/>
            </a:endParaRPr>
          </a:p>
        </p:txBody>
      </p:sp>
      <p:sp>
        <p:nvSpPr>
          <p:cNvPr id="46084" name="Slide Number Placeholder 3"/>
          <p:cNvSpPr>
            <a:spLocks noGrp="1"/>
          </p:cNvSpPr>
          <p:nvPr>
            <p:ph type="sldNum" sz="quarter" idx="4294967295"/>
          </p:nvPr>
        </p:nvSpPr>
        <p:spPr bwMode="auto">
          <a:xfrm>
            <a:off x="3884614" y="8685214"/>
            <a:ext cx="2971800" cy="45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959EAD8-79F9-418A-9CC7-ECEDE3FDFABD}" type="slidenum">
              <a:rPr lang="en-US">
                <a:solidFill>
                  <a:prstClr val="white"/>
                </a:solidFill>
              </a:rPr>
              <a:pPr/>
              <a:t>25</a:t>
            </a:fld>
            <a:endParaRPr lang="en-US">
              <a:solidFill>
                <a:prstClr val="white"/>
              </a:solidFill>
            </a:endParaRPr>
          </a:p>
        </p:txBody>
      </p:sp>
    </p:spTree>
    <p:extLst>
      <p:ext uri="{BB962C8B-B14F-4D97-AF65-F5344CB8AC3E}">
        <p14:creationId xmlns:p14="http://schemas.microsoft.com/office/powerpoint/2010/main" val="3187335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1" y="2366965"/>
            <a:ext cx="8634413" cy="16351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319590"/>
            <a:ext cx="7110413" cy="1946275"/>
          </a:xfrm>
        </p:spPr>
        <p:txBody>
          <a:bodyPr/>
          <a:lstStyle>
            <a:lvl1pPr marL="0" indent="0" algn="ctr">
              <a:buNone/>
              <a:defRPr/>
            </a:lvl1pPr>
            <a:lvl2pPr marL="457232" indent="0" algn="ctr">
              <a:buNone/>
              <a:defRPr/>
            </a:lvl2pPr>
            <a:lvl3pPr marL="914465" indent="0" algn="ctr">
              <a:buNone/>
              <a:defRPr/>
            </a:lvl3pPr>
            <a:lvl4pPr marL="1371697" indent="0" algn="ctr">
              <a:buNone/>
              <a:defRPr/>
            </a:lvl4pPr>
            <a:lvl5pPr marL="1828929" indent="0" algn="ctr">
              <a:buNone/>
              <a:defRPr/>
            </a:lvl5pPr>
            <a:lvl6pPr marL="2286161" indent="0" algn="ctr">
              <a:buNone/>
              <a:defRPr/>
            </a:lvl6pPr>
            <a:lvl7pPr marL="2743394" indent="0" algn="ctr">
              <a:buNone/>
              <a:defRPr/>
            </a:lvl7pPr>
            <a:lvl8pPr marL="3200626" indent="0" algn="ctr">
              <a:buNone/>
              <a:defRPr/>
            </a:lvl8pPr>
            <a:lvl9pPr marL="3657858"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4413" y="303213"/>
            <a:ext cx="2284412" cy="65071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08001" y="303213"/>
            <a:ext cx="6704013" cy="65071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1" y="2366965"/>
            <a:ext cx="8634413" cy="16351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000" y="4319590"/>
            <a:ext cx="7110413" cy="1946275"/>
          </a:xfrm>
        </p:spPr>
        <p:txBody>
          <a:bodyPr/>
          <a:lstStyle>
            <a:lvl1pPr marL="0" indent="0" algn="ctr">
              <a:buNone/>
              <a:defRPr/>
            </a:lvl1pPr>
            <a:lvl2pPr marL="457232" indent="0" algn="ctr">
              <a:buNone/>
              <a:defRPr/>
            </a:lvl2pPr>
            <a:lvl3pPr marL="914465" indent="0" algn="ctr">
              <a:buNone/>
              <a:defRPr/>
            </a:lvl3pPr>
            <a:lvl4pPr marL="1371697" indent="0" algn="ctr">
              <a:buNone/>
              <a:defRPr/>
            </a:lvl4pPr>
            <a:lvl5pPr marL="1828929" indent="0" algn="ctr">
              <a:buNone/>
              <a:defRPr/>
            </a:lvl5pPr>
            <a:lvl6pPr marL="2286161" indent="0" algn="ctr">
              <a:buNone/>
              <a:defRPr/>
            </a:lvl6pPr>
            <a:lvl7pPr marL="2743394" indent="0" algn="ctr">
              <a:buNone/>
              <a:defRPr/>
            </a:lvl7pPr>
            <a:lvl8pPr marL="3200626" indent="0" algn="ctr">
              <a:buNone/>
              <a:defRPr/>
            </a:lvl8pPr>
            <a:lvl9pPr marL="3657858"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688" y="4897440"/>
            <a:ext cx="8636000" cy="1514475"/>
          </a:xfrm>
        </p:spPr>
        <p:txBody>
          <a:bodyPr anchor="t"/>
          <a:lstStyle>
            <a:lvl1pPr algn="l">
              <a:defRPr sz="4001" b="1" cap="all"/>
            </a:lvl1pPr>
          </a:lstStyle>
          <a:p>
            <a:r>
              <a:rPr lang="en-US" smtClean="0"/>
              <a:t>Click to edit Master title style</a:t>
            </a:r>
            <a:endParaRPr lang="en-US"/>
          </a:p>
        </p:txBody>
      </p:sp>
      <p:sp>
        <p:nvSpPr>
          <p:cNvPr id="3" name="Text Placeholder 2"/>
          <p:cNvSpPr>
            <a:spLocks noGrp="1"/>
          </p:cNvSpPr>
          <p:nvPr>
            <p:ph type="body" idx="1"/>
          </p:nvPr>
        </p:nvSpPr>
        <p:spPr>
          <a:xfrm>
            <a:off x="801688" y="3230565"/>
            <a:ext cx="8636000" cy="1666875"/>
          </a:xfrm>
        </p:spPr>
        <p:txBody>
          <a:bodyPr anchor="b"/>
          <a:lstStyle>
            <a:lvl1pPr marL="0" indent="0">
              <a:buNone/>
              <a:defRPr sz="2000"/>
            </a:lvl1pPr>
            <a:lvl2pPr marL="457232" indent="0">
              <a:buNone/>
              <a:defRPr sz="1800"/>
            </a:lvl2pPr>
            <a:lvl3pPr marL="914465" indent="0">
              <a:buNone/>
              <a:defRPr sz="1600"/>
            </a:lvl3pPr>
            <a:lvl4pPr marL="1371697" indent="0">
              <a:buNone/>
              <a:defRPr sz="1400"/>
            </a:lvl4pPr>
            <a:lvl5pPr marL="1828929" indent="0">
              <a:buNone/>
              <a:defRPr sz="1400"/>
            </a:lvl5pPr>
            <a:lvl6pPr marL="2286161" indent="0">
              <a:buNone/>
              <a:defRPr sz="1400"/>
            </a:lvl6pPr>
            <a:lvl7pPr marL="2743394" indent="0">
              <a:buNone/>
              <a:defRPr sz="1400"/>
            </a:lvl7pPr>
            <a:lvl8pPr marL="3200626" indent="0">
              <a:buNone/>
              <a:defRPr sz="1400"/>
            </a:lvl8pPr>
            <a:lvl9pPr marL="3657858"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90601" y="3924302"/>
            <a:ext cx="4011613" cy="244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4613" y="3924302"/>
            <a:ext cx="4013200" cy="2449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1" y="304800"/>
            <a:ext cx="9142413"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1" y="1706563"/>
            <a:ext cx="4487863" cy="711200"/>
          </a:xfrm>
        </p:spPr>
        <p:txBody>
          <a:bodyPr anchor="b"/>
          <a:lstStyle>
            <a:lvl1pPr marL="0" indent="0">
              <a:buNone/>
              <a:defRPr sz="2400" b="1"/>
            </a:lvl1pPr>
            <a:lvl2pPr marL="457232" indent="0">
              <a:buNone/>
              <a:defRPr sz="2000" b="1"/>
            </a:lvl2pPr>
            <a:lvl3pPr marL="914465" indent="0">
              <a:buNone/>
              <a:defRPr sz="1800" b="1"/>
            </a:lvl3pPr>
            <a:lvl4pPr marL="1371697" indent="0">
              <a:buNone/>
              <a:defRPr sz="1600" b="1"/>
            </a:lvl4pPr>
            <a:lvl5pPr marL="1828929" indent="0">
              <a:buNone/>
              <a:defRPr sz="1600" b="1"/>
            </a:lvl5pPr>
            <a:lvl6pPr marL="2286161" indent="0">
              <a:buNone/>
              <a:defRPr sz="1600" b="1"/>
            </a:lvl6pPr>
            <a:lvl7pPr marL="2743394" indent="0">
              <a:buNone/>
              <a:defRPr sz="1600" b="1"/>
            </a:lvl7pPr>
            <a:lvl8pPr marL="3200626" indent="0">
              <a:buNone/>
              <a:defRPr sz="1600" b="1"/>
            </a:lvl8pPr>
            <a:lvl9pPr marL="365785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1" y="2417765"/>
            <a:ext cx="4487863"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3" y="1706563"/>
            <a:ext cx="4489450" cy="711200"/>
          </a:xfrm>
        </p:spPr>
        <p:txBody>
          <a:bodyPr anchor="b"/>
          <a:lstStyle>
            <a:lvl1pPr marL="0" indent="0">
              <a:buNone/>
              <a:defRPr sz="2400" b="1"/>
            </a:lvl1pPr>
            <a:lvl2pPr marL="457232" indent="0">
              <a:buNone/>
              <a:defRPr sz="2000" b="1"/>
            </a:lvl2pPr>
            <a:lvl3pPr marL="914465" indent="0">
              <a:buNone/>
              <a:defRPr sz="1800" b="1"/>
            </a:lvl3pPr>
            <a:lvl4pPr marL="1371697" indent="0">
              <a:buNone/>
              <a:defRPr sz="1600" b="1"/>
            </a:lvl4pPr>
            <a:lvl5pPr marL="1828929" indent="0">
              <a:buNone/>
              <a:defRPr sz="1600" b="1"/>
            </a:lvl5pPr>
            <a:lvl6pPr marL="2286161" indent="0">
              <a:buNone/>
              <a:defRPr sz="1600" b="1"/>
            </a:lvl6pPr>
            <a:lvl7pPr marL="2743394" indent="0">
              <a:buNone/>
              <a:defRPr sz="1600" b="1"/>
            </a:lvl7pPr>
            <a:lvl8pPr marL="3200626" indent="0">
              <a:buNone/>
              <a:defRPr sz="1600" b="1"/>
            </a:lvl8pPr>
            <a:lvl9pPr marL="365785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3" y="241776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3215"/>
            <a:ext cx="3341688" cy="1292225"/>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6" y="303215"/>
            <a:ext cx="5678488" cy="6505575"/>
          </a:xfrm>
        </p:spPr>
        <p:txBody>
          <a:bodyPr/>
          <a:lstStyle>
            <a:lvl1pPr>
              <a:defRPr sz="3201"/>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5438"/>
            <a:ext cx="3341688" cy="5213350"/>
          </a:xfrm>
        </p:spPr>
        <p:txBody>
          <a:bodyPr/>
          <a:lstStyle>
            <a:lvl1pPr marL="0" indent="0">
              <a:buNone/>
              <a:defRPr sz="1400"/>
            </a:lvl1pPr>
            <a:lvl2pPr marL="457232" indent="0">
              <a:buNone/>
              <a:defRPr sz="1200"/>
            </a:lvl2pPr>
            <a:lvl3pPr marL="914465" indent="0">
              <a:buNone/>
              <a:defRPr sz="1000"/>
            </a:lvl3pPr>
            <a:lvl4pPr marL="1371697" indent="0">
              <a:buNone/>
              <a:defRPr sz="900"/>
            </a:lvl4pPr>
            <a:lvl5pPr marL="1828929" indent="0">
              <a:buNone/>
              <a:defRPr sz="900"/>
            </a:lvl5pPr>
            <a:lvl6pPr marL="2286161" indent="0">
              <a:buNone/>
              <a:defRPr sz="900"/>
            </a:lvl6pPr>
            <a:lvl7pPr marL="2743394" indent="0">
              <a:buNone/>
              <a:defRPr sz="900"/>
            </a:lvl7pPr>
            <a:lvl8pPr marL="3200626" indent="0">
              <a:buNone/>
              <a:defRPr sz="900"/>
            </a:lvl8pPr>
            <a:lvl9pPr marL="3657858"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0725" y="5335588"/>
            <a:ext cx="6096000" cy="6286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40"/>
            <a:ext cx="6096000" cy="4573587"/>
          </a:xfrm>
        </p:spPr>
        <p:txBody>
          <a:bodyPr/>
          <a:lstStyle>
            <a:lvl1pPr marL="0" indent="0">
              <a:buNone/>
              <a:defRPr sz="3201"/>
            </a:lvl1pPr>
            <a:lvl2pPr marL="457232" indent="0">
              <a:buNone/>
              <a:defRPr sz="2800"/>
            </a:lvl2pPr>
            <a:lvl3pPr marL="914465" indent="0">
              <a:buNone/>
              <a:defRPr sz="2400"/>
            </a:lvl3pPr>
            <a:lvl4pPr marL="1371697" indent="0">
              <a:buNone/>
              <a:defRPr sz="2000"/>
            </a:lvl4pPr>
            <a:lvl5pPr marL="1828929" indent="0">
              <a:buNone/>
              <a:defRPr sz="2000"/>
            </a:lvl5pPr>
            <a:lvl6pPr marL="2286161" indent="0">
              <a:buNone/>
              <a:defRPr sz="2000"/>
            </a:lvl6pPr>
            <a:lvl7pPr marL="2743394" indent="0">
              <a:buNone/>
              <a:defRPr sz="2000"/>
            </a:lvl7pPr>
            <a:lvl8pPr marL="3200626" indent="0">
              <a:buNone/>
              <a:defRPr sz="2000"/>
            </a:lvl8pPr>
            <a:lvl9pPr marL="3657858" indent="0">
              <a:buNone/>
              <a:defRPr sz="2000"/>
            </a:lvl9pPr>
          </a:lstStyle>
          <a:p>
            <a:pPr lvl="0"/>
            <a:endParaRPr lang="en-US" noProof="0" smtClean="0"/>
          </a:p>
        </p:txBody>
      </p:sp>
      <p:sp>
        <p:nvSpPr>
          <p:cNvPr id="4" name="Text Placeholder 3"/>
          <p:cNvSpPr>
            <a:spLocks noGrp="1"/>
          </p:cNvSpPr>
          <p:nvPr>
            <p:ph type="body" sz="half" idx="2"/>
          </p:nvPr>
        </p:nvSpPr>
        <p:spPr>
          <a:xfrm>
            <a:off x="1990725" y="5964238"/>
            <a:ext cx="6096000" cy="895350"/>
          </a:xfrm>
        </p:spPr>
        <p:txBody>
          <a:bodyPr/>
          <a:lstStyle>
            <a:lvl1pPr marL="0" indent="0">
              <a:buNone/>
              <a:defRPr sz="1400"/>
            </a:lvl1pPr>
            <a:lvl2pPr marL="457232" indent="0">
              <a:buNone/>
              <a:defRPr sz="1200"/>
            </a:lvl2pPr>
            <a:lvl3pPr marL="914465" indent="0">
              <a:buNone/>
              <a:defRPr sz="1000"/>
            </a:lvl3pPr>
            <a:lvl4pPr marL="1371697" indent="0">
              <a:buNone/>
              <a:defRPr sz="900"/>
            </a:lvl4pPr>
            <a:lvl5pPr marL="1828929" indent="0">
              <a:buNone/>
              <a:defRPr sz="900"/>
            </a:lvl5pPr>
            <a:lvl6pPr marL="2286161" indent="0">
              <a:buNone/>
              <a:defRPr sz="900"/>
            </a:lvl6pPr>
            <a:lvl7pPr marL="2743394" indent="0">
              <a:buNone/>
              <a:defRPr sz="900"/>
            </a:lvl7pPr>
            <a:lvl8pPr marL="3200626" indent="0">
              <a:buNone/>
              <a:defRPr sz="900"/>
            </a:lvl8pPr>
            <a:lvl9pPr marL="3657858"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24701" y="1282702"/>
            <a:ext cx="2043113" cy="50911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90601" y="1282702"/>
            <a:ext cx="5981700" cy="50911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0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696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6622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26944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688" y="4897440"/>
            <a:ext cx="8636000" cy="1514475"/>
          </a:xfrm>
        </p:spPr>
        <p:txBody>
          <a:bodyPr anchor="t"/>
          <a:lstStyle>
            <a:lvl1pPr algn="l">
              <a:defRPr sz="4001" b="1" cap="all"/>
            </a:lvl1pPr>
          </a:lstStyle>
          <a:p>
            <a:r>
              <a:rPr lang="en-US" smtClean="0"/>
              <a:t>Click to edit Master title style</a:t>
            </a:r>
            <a:endParaRPr lang="en-US"/>
          </a:p>
        </p:txBody>
      </p:sp>
      <p:sp>
        <p:nvSpPr>
          <p:cNvPr id="3" name="Text Placeholder 2"/>
          <p:cNvSpPr>
            <a:spLocks noGrp="1"/>
          </p:cNvSpPr>
          <p:nvPr>
            <p:ph type="body" idx="1"/>
          </p:nvPr>
        </p:nvSpPr>
        <p:spPr>
          <a:xfrm>
            <a:off x="801688" y="3230565"/>
            <a:ext cx="8636000" cy="1666875"/>
          </a:xfrm>
        </p:spPr>
        <p:txBody>
          <a:bodyPr anchor="b"/>
          <a:lstStyle>
            <a:lvl1pPr marL="0" indent="0">
              <a:buNone/>
              <a:defRPr sz="2000"/>
            </a:lvl1pPr>
            <a:lvl2pPr marL="457232" indent="0">
              <a:buNone/>
              <a:defRPr sz="1800"/>
            </a:lvl2pPr>
            <a:lvl3pPr marL="914465" indent="0">
              <a:buNone/>
              <a:defRPr sz="1600"/>
            </a:lvl3pPr>
            <a:lvl4pPr marL="1371697" indent="0">
              <a:buNone/>
              <a:defRPr sz="1400"/>
            </a:lvl4pPr>
            <a:lvl5pPr marL="1828929" indent="0">
              <a:buNone/>
              <a:defRPr sz="1400"/>
            </a:lvl5pPr>
            <a:lvl6pPr marL="2286161" indent="0">
              <a:buNone/>
              <a:defRPr sz="1400"/>
            </a:lvl6pPr>
            <a:lvl7pPr marL="2743394" indent="0">
              <a:buNone/>
              <a:defRPr sz="1400"/>
            </a:lvl7pPr>
            <a:lvl8pPr marL="3200626" indent="0">
              <a:buNone/>
              <a:defRPr sz="1400"/>
            </a:lvl8pPr>
            <a:lvl9pPr marL="3657858"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08001" y="1782763"/>
            <a:ext cx="4494213"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4613" y="1782763"/>
            <a:ext cx="4494212"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1" y="304800"/>
            <a:ext cx="9142413"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1" y="1706563"/>
            <a:ext cx="4487863" cy="711200"/>
          </a:xfrm>
        </p:spPr>
        <p:txBody>
          <a:bodyPr anchor="b"/>
          <a:lstStyle>
            <a:lvl1pPr marL="0" indent="0">
              <a:buNone/>
              <a:defRPr sz="2400" b="1"/>
            </a:lvl1pPr>
            <a:lvl2pPr marL="457232" indent="0">
              <a:buNone/>
              <a:defRPr sz="2000" b="1"/>
            </a:lvl2pPr>
            <a:lvl3pPr marL="914465" indent="0">
              <a:buNone/>
              <a:defRPr sz="1800" b="1"/>
            </a:lvl3pPr>
            <a:lvl4pPr marL="1371697" indent="0">
              <a:buNone/>
              <a:defRPr sz="1600" b="1"/>
            </a:lvl4pPr>
            <a:lvl5pPr marL="1828929" indent="0">
              <a:buNone/>
              <a:defRPr sz="1600" b="1"/>
            </a:lvl5pPr>
            <a:lvl6pPr marL="2286161" indent="0">
              <a:buNone/>
              <a:defRPr sz="1600" b="1"/>
            </a:lvl6pPr>
            <a:lvl7pPr marL="2743394" indent="0">
              <a:buNone/>
              <a:defRPr sz="1600" b="1"/>
            </a:lvl7pPr>
            <a:lvl8pPr marL="3200626" indent="0">
              <a:buNone/>
              <a:defRPr sz="1600" b="1"/>
            </a:lvl8pPr>
            <a:lvl9pPr marL="365785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1" y="2417765"/>
            <a:ext cx="4487863"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3" y="1706563"/>
            <a:ext cx="4489450" cy="711200"/>
          </a:xfrm>
        </p:spPr>
        <p:txBody>
          <a:bodyPr anchor="b"/>
          <a:lstStyle>
            <a:lvl1pPr marL="0" indent="0">
              <a:buNone/>
              <a:defRPr sz="2400" b="1"/>
            </a:lvl1pPr>
            <a:lvl2pPr marL="457232" indent="0">
              <a:buNone/>
              <a:defRPr sz="2000" b="1"/>
            </a:lvl2pPr>
            <a:lvl3pPr marL="914465" indent="0">
              <a:buNone/>
              <a:defRPr sz="1800" b="1"/>
            </a:lvl3pPr>
            <a:lvl4pPr marL="1371697" indent="0">
              <a:buNone/>
              <a:defRPr sz="1600" b="1"/>
            </a:lvl4pPr>
            <a:lvl5pPr marL="1828929" indent="0">
              <a:buNone/>
              <a:defRPr sz="1600" b="1"/>
            </a:lvl5pPr>
            <a:lvl6pPr marL="2286161" indent="0">
              <a:buNone/>
              <a:defRPr sz="1600" b="1"/>
            </a:lvl6pPr>
            <a:lvl7pPr marL="2743394" indent="0">
              <a:buNone/>
              <a:defRPr sz="1600" b="1"/>
            </a:lvl7pPr>
            <a:lvl8pPr marL="3200626" indent="0">
              <a:buNone/>
              <a:defRPr sz="1600" b="1"/>
            </a:lvl8pPr>
            <a:lvl9pPr marL="365785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3" y="2417765"/>
            <a:ext cx="4489450" cy="43910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0" y="303215"/>
            <a:ext cx="3341688" cy="1292225"/>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6" y="303215"/>
            <a:ext cx="5678488" cy="6505575"/>
          </a:xfrm>
        </p:spPr>
        <p:txBody>
          <a:bodyPr/>
          <a:lstStyle>
            <a:lvl1pPr>
              <a:defRPr sz="3201"/>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5438"/>
            <a:ext cx="3341688" cy="5213350"/>
          </a:xfrm>
        </p:spPr>
        <p:txBody>
          <a:bodyPr/>
          <a:lstStyle>
            <a:lvl1pPr marL="0" indent="0">
              <a:buNone/>
              <a:defRPr sz="1400"/>
            </a:lvl1pPr>
            <a:lvl2pPr marL="457232" indent="0">
              <a:buNone/>
              <a:defRPr sz="1200"/>
            </a:lvl2pPr>
            <a:lvl3pPr marL="914465" indent="0">
              <a:buNone/>
              <a:defRPr sz="1000"/>
            </a:lvl3pPr>
            <a:lvl4pPr marL="1371697" indent="0">
              <a:buNone/>
              <a:defRPr sz="900"/>
            </a:lvl4pPr>
            <a:lvl5pPr marL="1828929" indent="0">
              <a:buNone/>
              <a:defRPr sz="900"/>
            </a:lvl5pPr>
            <a:lvl6pPr marL="2286161" indent="0">
              <a:buNone/>
              <a:defRPr sz="900"/>
            </a:lvl6pPr>
            <a:lvl7pPr marL="2743394" indent="0">
              <a:buNone/>
              <a:defRPr sz="900"/>
            </a:lvl7pPr>
            <a:lvl8pPr marL="3200626" indent="0">
              <a:buNone/>
              <a:defRPr sz="900"/>
            </a:lvl8pPr>
            <a:lvl9pPr marL="3657858"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90725" y="5335588"/>
            <a:ext cx="6096000" cy="6286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40"/>
            <a:ext cx="6096000" cy="4573587"/>
          </a:xfrm>
        </p:spPr>
        <p:txBody>
          <a:bodyPr/>
          <a:lstStyle>
            <a:lvl1pPr marL="0" indent="0">
              <a:buNone/>
              <a:defRPr sz="3201"/>
            </a:lvl1pPr>
            <a:lvl2pPr marL="457232" indent="0">
              <a:buNone/>
              <a:defRPr sz="2800"/>
            </a:lvl2pPr>
            <a:lvl3pPr marL="914465" indent="0">
              <a:buNone/>
              <a:defRPr sz="2400"/>
            </a:lvl3pPr>
            <a:lvl4pPr marL="1371697" indent="0">
              <a:buNone/>
              <a:defRPr sz="2000"/>
            </a:lvl4pPr>
            <a:lvl5pPr marL="1828929" indent="0">
              <a:buNone/>
              <a:defRPr sz="2000"/>
            </a:lvl5pPr>
            <a:lvl6pPr marL="2286161" indent="0">
              <a:buNone/>
              <a:defRPr sz="2000"/>
            </a:lvl6pPr>
            <a:lvl7pPr marL="2743394" indent="0">
              <a:buNone/>
              <a:defRPr sz="2000"/>
            </a:lvl7pPr>
            <a:lvl8pPr marL="3200626" indent="0">
              <a:buNone/>
              <a:defRPr sz="2000"/>
            </a:lvl8pPr>
            <a:lvl9pPr marL="3657858" indent="0">
              <a:buNone/>
              <a:defRPr sz="2000"/>
            </a:lvl9pPr>
          </a:lstStyle>
          <a:p>
            <a:pPr lvl="0"/>
            <a:endParaRPr lang="en-US" noProof="0" smtClean="0"/>
          </a:p>
        </p:txBody>
      </p:sp>
      <p:sp>
        <p:nvSpPr>
          <p:cNvPr id="4" name="Text Placeholder 3"/>
          <p:cNvSpPr>
            <a:spLocks noGrp="1"/>
          </p:cNvSpPr>
          <p:nvPr>
            <p:ph type="body" sz="half" idx="2"/>
          </p:nvPr>
        </p:nvSpPr>
        <p:spPr>
          <a:xfrm>
            <a:off x="1990725" y="5964238"/>
            <a:ext cx="6096000" cy="895350"/>
          </a:xfrm>
        </p:spPr>
        <p:txBody>
          <a:bodyPr/>
          <a:lstStyle>
            <a:lvl1pPr marL="0" indent="0">
              <a:buNone/>
              <a:defRPr sz="1400"/>
            </a:lvl1pPr>
            <a:lvl2pPr marL="457232" indent="0">
              <a:buNone/>
              <a:defRPr sz="1200"/>
            </a:lvl2pPr>
            <a:lvl3pPr marL="914465" indent="0">
              <a:buNone/>
              <a:defRPr sz="1000"/>
            </a:lvl3pPr>
            <a:lvl4pPr marL="1371697" indent="0">
              <a:buNone/>
              <a:defRPr sz="900"/>
            </a:lvl4pPr>
            <a:lvl5pPr marL="1828929" indent="0">
              <a:buNone/>
              <a:defRPr sz="900"/>
            </a:lvl5pPr>
            <a:lvl6pPr marL="2286161" indent="0">
              <a:buNone/>
              <a:defRPr sz="900"/>
            </a:lvl6pPr>
            <a:lvl7pPr marL="2743394" indent="0">
              <a:buNone/>
              <a:defRPr sz="900"/>
            </a:lvl7pPr>
            <a:lvl8pPr marL="3200626" indent="0">
              <a:buNone/>
              <a:defRPr sz="900"/>
            </a:lvl8pPr>
            <a:lvl9pPr marL="3657858"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pic>
        <p:nvPicPr>
          <p:cNvPr id="1026" name="Picture 1"/>
          <p:cNvPicPr>
            <a:picLocks noChangeAspect="1" noChangeArrowheads="1"/>
          </p:cNvPicPr>
          <p:nvPr/>
        </p:nvPicPr>
        <p:blipFill>
          <a:blip r:embed="rId13" cstate="print"/>
          <a:srcRect/>
          <a:stretch>
            <a:fillRect/>
          </a:stretch>
        </p:blipFill>
        <p:spPr bwMode="auto">
          <a:xfrm>
            <a:off x="2489201" y="1193800"/>
            <a:ext cx="4938713" cy="4064000"/>
          </a:xfrm>
          <a:prstGeom prst="rect">
            <a:avLst/>
          </a:prstGeom>
          <a:noFill/>
          <a:ln w="9525">
            <a:noFill/>
            <a:round/>
            <a:headEnd/>
            <a:tailEnd/>
          </a:ln>
        </p:spPr>
      </p:pic>
      <p:sp>
        <p:nvSpPr>
          <p:cNvPr id="1027" name="Rectangle 2"/>
          <p:cNvSpPr>
            <a:spLocks noGrp="1" noChangeArrowheads="1"/>
          </p:cNvSpPr>
          <p:nvPr>
            <p:ph type="title"/>
          </p:nvPr>
        </p:nvSpPr>
        <p:spPr bwMode="auto">
          <a:xfrm>
            <a:off x="508001" y="303213"/>
            <a:ext cx="9140825" cy="1270000"/>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smtClean="0"/>
              <a:t>Click to edit the title text format</a:t>
            </a:r>
          </a:p>
        </p:txBody>
      </p:sp>
      <p:sp>
        <p:nvSpPr>
          <p:cNvPr id="1028" name="Rectangle 3"/>
          <p:cNvSpPr>
            <a:spLocks noGrp="1" noChangeArrowheads="1"/>
          </p:cNvSpPr>
          <p:nvPr>
            <p:ph type="body" idx="1"/>
          </p:nvPr>
        </p:nvSpPr>
        <p:spPr bwMode="auto">
          <a:xfrm>
            <a:off x="508001" y="1782763"/>
            <a:ext cx="9140825" cy="5027612"/>
          </a:xfrm>
          <a:prstGeom prst="rect">
            <a:avLst/>
          </a:prstGeom>
          <a:noFill/>
          <a:ln w="9525">
            <a:noFill/>
            <a:round/>
            <a:headEnd/>
            <a:tailEnd/>
          </a:ln>
        </p:spPr>
        <p:txBody>
          <a:bodyPr vert="horz" wrap="square" lIns="0" tIns="0" rIns="0" bIns="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pic>
        <p:nvPicPr>
          <p:cNvPr id="1029" name="Picture 4"/>
          <p:cNvPicPr>
            <a:picLocks noChangeAspect="1" noChangeArrowheads="1"/>
          </p:cNvPicPr>
          <p:nvPr/>
        </p:nvPicPr>
        <p:blipFill>
          <a:blip r:embed="rId14" cstate="print"/>
          <a:srcRect/>
          <a:stretch>
            <a:fillRect/>
          </a:stretch>
        </p:blipFill>
        <p:spPr bwMode="auto">
          <a:xfrm>
            <a:off x="9677400" y="-709613"/>
            <a:ext cx="557213" cy="12141201"/>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457232" rtl="0" eaLnBrk="0" fontAlgn="base" hangingPunct="0">
        <a:spcBef>
          <a:spcPct val="0"/>
        </a:spcBef>
        <a:spcAft>
          <a:spcPct val="0"/>
        </a:spcAft>
        <a:buClr>
          <a:srgbClr val="000000"/>
        </a:buClr>
        <a:buSzPct val="100000"/>
        <a:buFont typeface="Times New Roman" pitchFamily="18" charset="0"/>
        <a:defRPr sz="6400">
          <a:solidFill>
            <a:srgbClr val="000000"/>
          </a:solidFill>
          <a:latin typeface="+mj-lt"/>
          <a:ea typeface="+mj-ea"/>
          <a:cs typeface="+mj-cs"/>
        </a:defRPr>
      </a:lvl1pPr>
      <a:lvl2pPr algn="ctr" defTabSz="457232" rtl="0" eaLnBrk="0" fontAlgn="base" hangingPunct="0">
        <a:spcBef>
          <a:spcPct val="0"/>
        </a:spcBef>
        <a:spcAft>
          <a:spcPct val="0"/>
        </a:spcAft>
        <a:buClr>
          <a:srgbClr val="000000"/>
        </a:buClr>
        <a:buSzPct val="100000"/>
        <a:buFont typeface="Times New Roman" pitchFamily="18" charset="0"/>
        <a:defRPr sz="6400">
          <a:solidFill>
            <a:srgbClr val="000000"/>
          </a:solidFill>
          <a:latin typeface="Gill Sans" charset="0"/>
          <a:ea typeface="ヒラギノ角ゴ ProN W3" charset="0"/>
          <a:cs typeface="ヒラギノ角ゴ ProN W3" charset="0"/>
        </a:defRPr>
      </a:lvl2pPr>
      <a:lvl3pPr algn="ctr" defTabSz="457232" rtl="0" eaLnBrk="0" fontAlgn="base" hangingPunct="0">
        <a:spcBef>
          <a:spcPct val="0"/>
        </a:spcBef>
        <a:spcAft>
          <a:spcPct val="0"/>
        </a:spcAft>
        <a:buClr>
          <a:srgbClr val="000000"/>
        </a:buClr>
        <a:buSzPct val="100000"/>
        <a:buFont typeface="Times New Roman" pitchFamily="18" charset="0"/>
        <a:defRPr sz="6400">
          <a:solidFill>
            <a:srgbClr val="000000"/>
          </a:solidFill>
          <a:latin typeface="Gill Sans" charset="0"/>
          <a:ea typeface="ヒラギノ角ゴ ProN W3" charset="0"/>
          <a:cs typeface="ヒラギノ角ゴ ProN W3" charset="0"/>
        </a:defRPr>
      </a:lvl3pPr>
      <a:lvl4pPr algn="ctr" defTabSz="457232" rtl="0" eaLnBrk="0" fontAlgn="base" hangingPunct="0">
        <a:spcBef>
          <a:spcPct val="0"/>
        </a:spcBef>
        <a:spcAft>
          <a:spcPct val="0"/>
        </a:spcAft>
        <a:buClr>
          <a:srgbClr val="000000"/>
        </a:buClr>
        <a:buSzPct val="100000"/>
        <a:buFont typeface="Times New Roman" pitchFamily="18" charset="0"/>
        <a:defRPr sz="6400">
          <a:solidFill>
            <a:srgbClr val="000000"/>
          </a:solidFill>
          <a:latin typeface="Gill Sans" charset="0"/>
          <a:ea typeface="ヒラギノ角ゴ ProN W3" charset="0"/>
          <a:cs typeface="ヒラギノ角ゴ ProN W3" charset="0"/>
        </a:defRPr>
      </a:lvl4pPr>
      <a:lvl5pPr algn="ctr" defTabSz="457232" rtl="0" eaLnBrk="0" fontAlgn="base" hangingPunct="0">
        <a:spcBef>
          <a:spcPct val="0"/>
        </a:spcBef>
        <a:spcAft>
          <a:spcPct val="0"/>
        </a:spcAft>
        <a:buClr>
          <a:srgbClr val="000000"/>
        </a:buClr>
        <a:buSzPct val="100000"/>
        <a:buFont typeface="Times New Roman" pitchFamily="18" charset="0"/>
        <a:defRPr sz="6400">
          <a:solidFill>
            <a:srgbClr val="000000"/>
          </a:solidFill>
          <a:latin typeface="Gill Sans" charset="0"/>
          <a:ea typeface="ヒラギノ角ゴ ProN W3" charset="0"/>
          <a:cs typeface="ヒラギノ角ゴ ProN W3" charset="0"/>
        </a:defRPr>
      </a:lvl5pPr>
      <a:lvl6pPr marL="2514778" indent="-228616" algn="ctr" defTabSz="457232" rtl="0" fontAlgn="base">
        <a:spcBef>
          <a:spcPct val="0"/>
        </a:spcBef>
        <a:spcAft>
          <a:spcPct val="0"/>
        </a:spcAft>
        <a:buClr>
          <a:srgbClr val="000000"/>
        </a:buClr>
        <a:buSzPct val="100000"/>
        <a:buFont typeface="Times New Roman" pitchFamily="16" charset="0"/>
        <a:defRPr sz="6400">
          <a:solidFill>
            <a:srgbClr val="000000"/>
          </a:solidFill>
          <a:latin typeface="Gill Sans" charset="0"/>
          <a:ea typeface="ヒラギノ角ゴ ProN W3" charset="0"/>
          <a:cs typeface="ヒラギノ角ゴ ProN W3" charset="0"/>
        </a:defRPr>
      </a:lvl6pPr>
      <a:lvl7pPr marL="2972010" indent="-228616" algn="ctr" defTabSz="457232" rtl="0" fontAlgn="base">
        <a:spcBef>
          <a:spcPct val="0"/>
        </a:spcBef>
        <a:spcAft>
          <a:spcPct val="0"/>
        </a:spcAft>
        <a:buClr>
          <a:srgbClr val="000000"/>
        </a:buClr>
        <a:buSzPct val="100000"/>
        <a:buFont typeface="Times New Roman" pitchFamily="16" charset="0"/>
        <a:defRPr sz="6400">
          <a:solidFill>
            <a:srgbClr val="000000"/>
          </a:solidFill>
          <a:latin typeface="Gill Sans" charset="0"/>
          <a:ea typeface="ヒラギノ角ゴ ProN W3" charset="0"/>
          <a:cs typeface="ヒラギノ角ゴ ProN W3" charset="0"/>
        </a:defRPr>
      </a:lvl7pPr>
      <a:lvl8pPr marL="3429242" indent="-228616" algn="ctr" defTabSz="457232" rtl="0" fontAlgn="base">
        <a:spcBef>
          <a:spcPct val="0"/>
        </a:spcBef>
        <a:spcAft>
          <a:spcPct val="0"/>
        </a:spcAft>
        <a:buClr>
          <a:srgbClr val="000000"/>
        </a:buClr>
        <a:buSzPct val="100000"/>
        <a:buFont typeface="Times New Roman" pitchFamily="16" charset="0"/>
        <a:defRPr sz="6400">
          <a:solidFill>
            <a:srgbClr val="000000"/>
          </a:solidFill>
          <a:latin typeface="Gill Sans" charset="0"/>
          <a:ea typeface="ヒラギノ角ゴ ProN W3" charset="0"/>
          <a:cs typeface="ヒラギノ角ゴ ProN W3" charset="0"/>
        </a:defRPr>
      </a:lvl8pPr>
      <a:lvl9pPr marL="3886474" indent="-228616" algn="ctr" defTabSz="457232" rtl="0" fontAlgn="base">
        <a:spcBef>
          <a:spcPct val="0"/>
        </a:spcBef>
        <a:spcAft>
          <a:spcPct val="0"/>
        </a:spcAft>
        <a:buClr>
          <a:srgbClr val="000000"/>
        </a:buClr>
        <a:buSzPct val="100000"/>
        <a:buFont typeface="Times New Roman" pitchFamily="16" charset="0"/>
        <a:defRPr sz="6400">
          <a:solidFill>
            <a:srgbClr val="000000"/>
          </a:solidFill>
          <a:latin typeface="Gill Sans" charset="0"/>
          <a:ea typeface="ヒラギノ角ゴ ProN W3" charset="0"/>
          <a:cs typeface="ヒラギノ角ゴ ProN W3" charset="0"/>
        </a:defRPr>
      </a:lvl9pPr>
    </p:titleStyle>
    <p:bodyStyle>
      <a:lvl1pPr marL="342925" indent="-342925" algn="ctr" defTabSz="457232" rtl="0" eaLnBrk="0" fontAlgn="base" hangingPunct="0">
        <a:spcBef>
          <a:spcPct val="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3003" indent="-285770" algn="ctr" defTabSz="457232" rtl="0" eaLnBrk="0" fontAlgn="base" hangingPunct="0">
        <a:spcBef>
          <a:spcPct val="0"/>
        </a:spcBef>
        <a:spcAft>
          <a:spcPct val="0"/>
        </a:spcAft>
        <a:buClr>
          <a:srgbClr val="000000"/>
        </a:buClr>
        <a:buSzPct val="100000"/>
        <a:buFont typeface="Times New Roman" pitchFamily="18" charset="0"/>
        <a:defRPr sz="2800">
          <a:solidFill>
            <a:srgbClr val="000000"/>
          </a:solidFill>
          <a:latin typeface="+mn-lt"/>
          <a:ea typeface="+mn-ea"/>
          <a:cs typeface="+mn-cs"/>
        </a:defRPr>
      </a:lvl2pPr>
      <a:lvl3pPr marL="1143081" indent="-228616" algn="ctr" defTabSz="457232" rtl="0" eaLnBrk="0" fontAlgn="base" hangingPunct="0">
        <a:spcBef>
          <a:spcPct val="0"/>
        </a:spcBef>
        <a:spcAft>
          <a:spcPct val="0"/>
        </a:spcAft>
        <a:buClr>
          <a:srgbClr val="000000"/>
        </a:buClr>
        <a:buSzPct val="100000"/>
        <a:buFont typeface="Times New Roman" pitchFamily="18" charset="0"/>
        <a:defRPr sz="2800">
          <a:solidFill>
            <a:srgbClr val="000000"/>
          </a:solidFill>
          <a:latin typeface="+mn-lt"/>
          <a:ea typeface="+mn-ea"/>
          <a:cs typeface="+mn-cs"/>
        </a:defRPr>
      </a:lvl3pPr>
      <a:lvl4pPr marL="1600313" indent="-228616" algn="ctr" defTabSz="457232" rtl="0" eaLnBrk="0" fontAlgn="base" hangingPunct="0">
        <a:spcBef>
          <a:spcPct val="0"/>
        </a:spcBef>
        <a:spcAft>
          <a:spcPct val="0"/>
        </a:spcAft>
        <a:buClr>
          <a:srgbClr val="000000"/>
        </a:buClr>
        <a:buSzPct val="100000"/>
        <a:buFont typeface="Times New Roman" pitchFamily="18" charset="0"/>
        <a:defRPr sz="2800">
          <a:solidFill>
            <a:srgbClr val="000000"/>
          </a:solidFill>
          <a:latin typeface="+mn-lt"/>
          <a:ea typeface="+mn-ea"/>
          <a:cs typeface="+mn-cs"/>
        </a:defRPr>
      </a:lvl4pPr>
      <a:lvl5pPr marL="2057545" indent="-228616" algn="ctr" defTabSz="457232" rtl="0" eaLnBrk="0" fontAlgn="base" hangingPunct="0">
        <a:spcBef>
          <a:spcPct val="0"/>
        </a:spcBef>
        <a:spcAft>
          <a:spcPct val="0"/>
        </a:spcAft>
        <a:buClr>
          <a:srgbClr val="000000"/>
        </a:buClr>
        <a:buSzPct val="100000"/>
        <a:buFont typeface="Times New Roman" pitchFamily="18" charset="0"/>
        <a:defRPr sz="2800">
          <a:solidFill>
            <a:srgbClr val="000000"/>
          </a:solidFill>
          <a:latin typeface="+mn-lt"/>
          <a:ea typeface="+mn-ea"/>
          <a:cs typeface="+mn-cs"/>
        </a:defRPr>
      </a:lvl5pPr>
      <a:lvl6pPr marL="2514778" indent="-228616" algn="ctr" defTabSz="457232" rtl="0" fontAlgn="base">
        <a:spcBef>
          <a:spcPct val="0"/>
        </a:spcBef>
        <a:spcAft>
          <a:spcPct val="0"/>
        </a:spcAft>
        <a:buClr>
          <a:srgbClr val="000000"/>
        </a:buClr>
        <a:buSzPct val="100000"/>
        <a:buFont typeface="Times New Roman" pitchFamily="16" charset="0"/>
        <a:defRPr sz="2800">
          <a:solidFill>
            <a:srgbClr val="000000"/>
          </a:solidFill>
          <a:latin typeface="+mn-lt"/>
          <a:ea typeface="+mn-ea"/>
          <a:cs typeface="+mn-cs"/>
        </a:defRPr>
      </a:lvl6pPr>
      <a:lvl7pPr marL="2972010" indent="-228616" algn="ctr" defTabSz="457232" rtl="0" fontAlgn="base">
        <a:spcBef>
          <a:spcPct val="0"/>
        </a:spcBef>
        <a:spcAft>
          <a:spcPct val="0"/>
        </a:spcAft>
        <a:buClr>
          <a:srgbClr val="000000"/>
        </a:buClr>
        <a:buSzPct val="100000"/>
        <a:buFont typeface="Times New Roman" pitchFamily="16" charset="0"/>
        <a:defRPr sz="2800">
          <a:solidFill>
            <a:srgbClr val="000000"/>
          </a:solidFill>
          <a:latin typeface="+mn-lt"/>
          <a:ea typeface="+mn-ea"/>
          <a:cs typeface="+mn-cs"/>
        </a:defRPr>
      </a:lvl7pPr>
      <a:lvl8pPr marL="3429242" indent="-228616" algn="ctr" defTabSz="457232" rtl="0" fontAlgn="base">
        <a:spcBef>
          <a:spcPct val="0"/>
        </a:spcBef>
        <a:spcAft>
          <a:spcPct val="0"/>
        </a:spcAft>
        <a:buClr>
          <a:srgbClr val="000000"/>
        </a:buClr>
        <a:buSzPct val="100000"/>
        <a:buFont typeface="Times New Roman" pitchFamily="16" charset="0"/>
        <a:defRPr sz="2800">
          <a:solidFill>
            <a:srgbClr val="000000"/>
          </a:solidFill>
          <a:latin typeface="+mn-lt"/>
          <a:ea typeface="+mn-ea"/>
          <a:cs typeface="+mn-cs"/>
        </a:defRPr>
      </a:lvl8pPr>
      <a:lvl9pPr marL="3886474" indent="-228616" algn="ctr" defTabSz="457232" rtl="0" fontAlgn="base">
        <a:spcBef>
          <a:spcPct val="0"/>
        </a:spcBef>
        <a:spcAft>
          <a:spcPct val="0"/>
        </a:spcAft>
        <a:buClr>
          <a:srgbClr val="000000"/>
        </a:buClr>
        <a:buSzPct val="100000"/>
        <a:buFont typeface="Times New Roman" pitchFamily="16" charset="0"/>
        <a:defRPr sz="2800">
          <a:solidFill>
            <a:srgbClr val="000000"/>
          </a:solidFill>
          <a:latin typeface="+mn-lt"/>
          <a:ea typeface="+mn-ea"/>
          <a:cs typeface="+mn-cs"/>
        </a:defRPr>
      </a:lvl9pPr>
    </p:bodyStyle>
    <p:otherStyle>
      <a:defPPr>
        <a:defRPr lang="en-US"/>
      </a:defPPr>
      <a:lvl1pPr marL="0" algn="l" defTabSz="914465" rtl="0" eaLnBrk="1" latinLnBrk="0" hangingPunct="1">
        <a:defRPr sz="1800" kern="1200">
          <a:solidFill>
            <a:schemeClr val="tx1"/>
          </a:solidFill>
          <a:latin typeface="+mn-lt"/>
          <a:ea typeface="+mn-ea"/>
          <a:cs typeface="+mn-cs"/>
        </a:defRPr>
      </a:lvl1pPr>
      <a:lvl2pPr marL="457232" algn="l" defTabSz="914465" rtl="0" eaLnBrk="1" latinLnBrk="0" hangingPunct="1">
        <a:defRPr sz="1800" kern="1200">
          <a:solidFill>
            <a:schemeClr val="tx1"/>
          </a:solidFill>
          <a:latin typeface="+mn-lt"/>
          <a:ea typeface="+mn-ea"/>
          <a:cs typeface="+mn-cs"/>
        </a:defRPr>
      </a:lvl2pPr>
      <a:lvl3pPr marL="914465" algn="l" defTabSz="914465" rtl="0" eaLnBrk="1" latinLnBrk="0" hangingPunct="1">
        <a:defRPr sz="1800" kern="1200">
          <a:solidFill>
            <a:schemeClr val="tx1"/>
          </a:solidFill>
          <a:latin typeface="+mn-lt"/>
          <a:ea typeface="+mn-ea"/>
          <a:cs typeface="+mn-cs"/>
        </a:defRPr>
      </a:lvl3pPr>
      <a:lvl4pPr marL="1371697" algn="l" defTabSz="914465" rtl="0" eaLnBrk="1" latinLnBrk="0" hangingPunct="1">
        <a:defRPr sz="1800" kern="1200">
          <a:solidFill>
            <a:schemeClr val="tx1"/>
          </a:solidFill>
          <a:latin typeface="+mn-lt"/>
          <a:ea typeface="+mn-ea"/>
          <a:cs typeface="+mn-cs"/>
        </a:defRPr>
      </a:lvl4pPr>
      <a:lvl5pPr marL="1828929" algn="l" defTabSz="914465" rtl="0" eaLnBrk="1" latinLnBrk="0" hangingPunct="1">
        <a:defRPr sz="1800" kern="1200">
          <a:solidFill>
            <a:schemeClr val="tx1"/>
          </a:solidFill>
          <a:latin typeface="+mn-lt"/>
          <a:ea typeface="+mn-ea"/>
          <a:cs typeface="+mn-cs"/>
        </a:defRPr>
      </a:lvl5pPr>
      <a:lvl6pPr marL="2286161" algn="l" defTabSz="914465" rtl="0" eaLnBrk="1" latinLnBrk="0" hangingPunct="1">
        <a:defRPr sz="1800" kern="1200">
          <a:solidFill>
            <a:schemeClr val="tx1"/>
          </a:solidFill>
          <a:latin typeface="+mn-lt"/>
          <a:ea typeface="+mn-ea"/>
          <a:cs typeface="+mn-cs"/>
        </a:defRPr>
      </a:lvl6pPr>
      <a:lvl7pPr marL="2743394" algn="l" defTabSz="914465" rtl="0" eaLnBrk="1" latinLnBrk="0" hangingPunct="1">
        <a:defRPr sz="1800" kern="1200">
          <a:solidFill>
            <a:schemeClr val="tx1"/>
          </a:solidFill>
          <a:latin typeface="+mn-lt"/>
          <a:ea typeface="+mn-ea"/>
          <a:cs typeface="+mn-cs"/>
        </a:defRPr>
      </a:lvl7pPr>
      <a:lvl8pPr marL="3200626" algn="l" defTabSz="914465" rtl="0" eaLnBrk="1" latinLnBrk="0" hangingPunct="1">
        <a:defRPr sz="1800" kern="1200">
          <a:solidFill>
            <a:schemeClr val="tx1"/>
          </a:solidFill>
          <a:latin typeface="+mn-lt"/>
          <a:ea typeface="+mn-ea"/>
          <a:cs typeface="+mn-cs"/>
        </a:defRPr>
      </a:lvl8pPr>
      <a:lvl9pPr marL="3657858" algn="l" defTabSz="9144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050" name="Rectangle 1"/>
          <p:cNvSpPr>
            <a:spLocks noGrp="1" noChangeArrowheads="1"/>
          </p:cNvSpPr>
          <p:nvPr>
            <p:ph type="body" idx="1"/>
          </p:nvPr>
        </p:nvSpPr>
        <p:spPr bwMode="auto">
          <a:xfrm>
            <a:off x="990600" y="3924302"/>
            <a:ext cx="8177213" cy="2449513"/>
          </a:xfrm>
          <a:prstGeom prst="rect">
            <a:avLst/>
          </a:prstGeom>
          <a:noFill/>
          <a:ln w="9525">
            <a:noFill/>
            <a:round/>
            <a:headEnd/>
            <a:tailEnd/>
          </a:ln>
        </p:spPr>
        <p:txBody>
          <a:bodyPr vert="horz" wrap="square" lIns="50760" tIns="50760" rIns="50760" bIns="50760" numCol="1" anchor="t" anchorCtr="0" compatLnSpc="1">
            <a:prstTxWarp prst="textNoShape">
              <a:avLst/>
            </a:prstTxWarp>
          </a:bodyPr>
          <a:lstStyle/>
          <a:p>
            <a:pPr lvl="0"/>
            <a:r>
              <a:rPr lang="en-GB" smtClean="0"/>
              <a:t>Click to edit the outline text format</a:t>
            </a:r>
          </a:p>
          <a:p>
            <a:pPr lvl="1"/>
            <a:r>
              <a:rPr lang="en-GB" smtClean="0"/>
              <a:t>Second Outline Level</a:t>
            </a:r>
          </a:p>
          <a:p>
            <a:pPr lvl="2"/>
            <a:r>
              <a:rPr lang="en-GB" smtClean="0"/>
              <a:t>Third Outline Level</a:t>
            </a:r>
          </a:p>
          <a:p>
            <a:pPr lvl="3"/>
            <a:r>
              <a:rPr lang="en-GB" smtClean="0"/>
              <a:t>Fourth Outline Level</a:t>
            </a:r>
          </a:p>
          <a:p>
            <a:pPr lvl="4"/>
            <a:r>
              <a:rPr lang="en-GB" smtClean="0"/>
              <a:t>Fifth Outline Level</a:t>
            </a:r>
          </a:p>
          <a:p>
            <a:pPr lvl="4"/>
            <a:r>
              <a:rPr lang="en-GB" smtClean="0"/>
              <a:t>Sixth Outline Level</a:t>
            </a:r>
          </a:p>
          <a:p>
            <a:pPr lvl="4"/>
            <a:r>
              <a:rPr lang="en-GB" smtClean="0"/>
              <a:t>Seventh Outline Level</a:t>
            </a:r>
          </a:p>
          <a:p>
            <a:pPr lvl="4"/>
            <a:r>
              <a:rPr lang="en-GB" smtClean="0"/>
              <a:t>Eighth Outline Level</a:t>
            </a:r>
          </a:p>
          <a:p>
            <a:pPr lvl="4"/>
            <a:r>
              <a:rPr lang="en-GB" smtClean="0"/>
              <a:t>Ninth Outline Level</a:t>
            </a:r>
          </a:p>
        </p:txBody>
      </p:sp>
      <p:sp>
        <p:nvSpPr>
          <p:cNvPr id="2051" name="Rectangle 2"/>
          <p:cNvSpPr>
            <a:spLocks noGrp="1" noChangeArrowheads="1"/>
          </p:cNvSpPr>
          <p:nvPr>
            <p:ph type="title"/>
          </p:nvPr>
        </p:nvSpPr>
        <p:spPr bwMode="auto">
          <a:xfrm>
            <a:off x="990600" y="1282702"/>
            <a:ext cx="8177213" cy="2576513"/>
          </a:xfrm>
          <a:prstGeom prst="rect">
            <a:avLst/>
          </a:prstGeom>
          <a:noFill/>
          <a:ln w="9525">
            <a:noFill/>
            <a:round/>
            <a:headEnd/>
            <a:tailEnd/>
          </a:ln>
        </p:spPr>
        <p:txBody>
          <a:bodyPr vert="horz" wrap="square" lIns="50760" tIns="50760" rIns="50760" bIns="50760" numCol="1" anchor="b" anchorCtr="0" compatLnSpc="1">
            <a:prstTxWarp prst="textNoShape">
              <a:avLst/>
            </a:prstTxWarp>
          </a:bodyPr>
          <a:lstStyle/>
          <a:p>
            <a:pPr lvl="0"/>
            <a:r>
              <a:rPr lang="en-GB" smtClean="0"/>
              <a:t>Click to edit the title text format</a:t>
            </a:r>
          </a:p>
        </p:txBody>
      </p:sp>
      <p:pic>
        <p:nvPicPr>
          <p:cNvPr id="2052" name="Picture 3"/>
          <p:cNvPicPr>
            <a:picLocks noChangeAspect="1" noChangeArrowheads="1"/>
          </p:cNvPicPr>
          <p:nvPr/>
        </p:nvPicPr>
        <p:blipFill>
          <a:blip r:embed="rId16" cstate="print"/>
          <a:srcRect/>
          <a:stretch>
            <a:fillRect/>
          </a:stretch>
        </p:blipFill>
        <p:spPr bwMode="auto">
          <a:xfrm>
            <a:off x="295275" y="190500"/>
            <a:ext cx="2052638" cy="1689100"/>
          </a:xfrm>
          <a:prstGeom prst="rect">
            <a:avLst/>
          </a:prstGeom>
          <a:noFill/>
          <a:ln w="9525">
            <a:noFill/>
            <a:round/>
            <a:headEnd/>
            <a:tailEnd/>
          </a:ln>
        </p:spPr>
      </p:pic>
      <p:pic>
        <p:nvPicPr>
          <p:cNvPr id="2053" name="Picture 4"/>
          <p:cNvPicPr>
            <a:picLocks noChangeAspect="1" noChangeArrowheads="1"/>
          </p:cNvPicPr>
          <p:nvPr/>
        </p:nvPicPr>
        <p:blipFill>
          <a:blip r:embed="rId17" cstate="print"/>
          <a:srcRect/>
          <a:stretch>
            <a:fillRect/>
          </a:stretch>
        </p:blipFill>
        <p:spPr bwMode="auto">
          <a:xfrm>
            <a:off x="9677400" y="-709613"/>
            <a:ext cx="557213" cy="12141201"/>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457232" rtl="0" eaLnBrk="0" fontAlgn="base" hangingPunct="0">
        <a:spcBef>
          <a:spcPct val="0"/>
        </a:spcBef>
        <a:spcAft>
          <a:spcPct val="0"/>
        </a:spcAft>
        <a:buClr>
          <a:srgbClr val="000000"/>
        </a:buClr>
        <a:buSzPct val="100000"/>
        <a:buFont typeface="Times New Roman" pitchFamily="18" charset="0"/>
        <a:defRPr sz="4601">
          <a:solidFill>
            <a:srgbClr val="3F0800"/>
          </a:solidFill>
          <a:latin typeface="+mj-lt"/>
          <a:ea typeface="+mj-ea"/>
          <a:cs typeface="+mj-cs"/>
        </a:defRPr>
      </a:lvl1pPr>
      <a:lvl2pPr algn="ctr" defTabSz="457232" rtl="0" eaLnBrk="0" fontAlgn="base" hangingPunct="0">
        <a:spcBef>
          <a:spcPct val="0"/>
        </a:spcBef>
        <a:spcAft>
          <a:spcPct val="0"/>
        </a:spcAft>
        <a:buClr>
          <a:srgbClr val="000000"/>
        </a:buClr>
        <a:buSzPct val="100000"/>
        <a:buFont typeface="Times New Roman" pitchFamily="18" charset="0"/>
        <a:defRPr sz="4601">
          <a:solidFill>
            <a:srgbClr val="3F0800"/>
          </a:solidFill>
          <a:latin typeface="ITC Serif Gothic Std" charset="0"/>
          <a:ea typeface="ヒラギノ角ゴ ProN W3" charset="0"/>
          <a:cs typeface="ヒラギノ角ゴ ProN W3" charset="0"/>
        </a:defRPr>
      </a:lvl2pPr>
      <a:lvl3pPr algn="ctr" defTabSz="457232" rtl="0" eaLnBrk="0" fontAlgn="base" hangingPunct="0">
        <a:spcBef>
          <a:spcPct val="0"/>
        </a:spcBef>
        <a:spcAft>
          <a:spcPct val="0"/>
        </a:spcAft>
        <a:buClr>
          <a:srgbClr val="000000"/>
        </a:buClr>
        <a:buSzPct val="100000"/>
        <a:buFont typeface="Times New Roman" pitchFamily="18" charset="0"/>
        <a:defRPr sz="4601">
          <a:solidFill>
            <a:srgbClr val="3F0800"/>
          </a:solidFill>
          <a:latin typeface="ITC Serif Gothic Std" charset="0"/>
          <a:ea typeface="ヒラギノ角ゴ ProN W3" charset="0"/>
          <a:cs typeface="ヒラギノ角ゴ ProN W3" charset="0"/>
        </a:defRPr>
      </a:lvl3pPr>
      <a:lvl4pPr algn="ctr" defTabSz="457232" rtl="0" eaLnBrk="0" fontAlgn="base" hangingPunct="0">
        <a:spcBef>
          <a:spcPct val="0"/>
        </a:spcBef>
        <a:spcAft>
          <a:spcPct val="0"/>
        </a:spcAft>
        <a:buClr>
          <a:srgbClr val="000000"/>
        </a:buClr>
        <a:buSzPct val="100000"/>
        <a:buFont typeface="Times New Roman" pitchFamily="18" charset="0"/>
        <a:defRPr sz="4601">
          <a:solidFill>
            <a:srgbClr val="3F0800"/>
          </a:solidFill>
          <a:latin typeface="ITC Serif Gothic Std" charset="0"/>
          <a:ea typeface="ヒラギノ角ゴ ProN W3" charset="0"/>
          <a:cs typeface="ヒラギノ角ゴ ProN W3" charset="0"/>
        </a:defRPr>
      </a:lvl4pPr>
      <a:lvl5pPr algn="ctr" defTabSz="457232" rtl="0" eaLnBrk="0" fontAlgn="base" hangingPunct="0">
        <a:spcBef>
          <a:spcPct val="0"/>
        </a:spcBef>
        <a:spcAft>
          <a:spcPct val="0"/>
        </a:spcAft>
        <a:buClr>
          <a:srgbClr val="000000"/>
        </a:buClr>
        <a:buSzPct val="100000"/>
        <a:buFont typeface="Times New Roman" pitchFamily="18" charset="0"/>
        <a:defRPr sz="4601">
          <a:solidFill>
            <a:srgbClr val="3F0800"/>
          </a:solidFill>
          <a:latin typeface="ITC Serif Gothic Std" charset="0"/>
          <a:ea typeface="ヒラギノ角ゴ ProN W3" charset="0"/>
          <a:cs typeface="ヒラギノ角ゴ ProN W3" charset="0"/>
        </a:defRPr>
      </a:lvl5pPr>
      <a:lvl6pPr marL="2514778" indent="-228616" algn="ctr" defTabSz="457232" rtl="0" fontAlgn="base">
        <a:spcBef>
          <a:spcPct val="0"/>
        </a:spcBef>
        <a:spcAft>
          <a:spcPct val="0"/>
        </a:spcAft>
        <a:buClr>
          <a:srgbClr val="000000"/>
        </a:buClr>
        <a:buSzPct val="100000"/>
        <a:buFont typeface="Times New Roman" pitchFamily="16" charset="0"/>
        <a:defRPr sz="4601">
          <a:solidFill>
            <a:srgbClr val="3F0800"/>
          </a:solidFill>
          <a:latin typeface="ITC Serif Gothic Std" charset="0"/>
          <a:ea typeface="ヒラギノ角ゴ ProN W3" charset="0"/>
          <a:cs typeface="ヒラギノ角ゴ ProN W3" charset="0"/>
        </a:defRPr>
      </a:lvl6pPr>
      <a:lvl7pPr marL="2972010" indent="-228616" algn="ctr" defTabSz="457232" rtl="0" fontAlgn="base">
        <a:spcBef>
          <a:spcPct val="0"/>
        </a:spcBef>
        <a:spcAft>
          <a:spcPct val="0"/>
        </a:spcAft>
        <a:buClr>
          <a:srgbClr val="000000"/>
        </a:buClr>
        <a:buSzPct val="100000"/>
        <a:buFont typeface="Times New Roman" pitchFamily="16" charset="0"/>
        <a:defRPr sz="4601">
          <a:solidFill>
            <a:srgbClr val="3F0800"/>
          </a:solidFill>
          <a:latin typeface="ITC Serif Gothic Std" charset="0"/>
          <a:ea typeface="ヒラギノ角ゴ ProN W3" charset="0"/>
          <a:cs typeface="ヒラギノ角ゴ ProN W3" charset="0"/>
        </a:defRPr>
      </a:lvl7pPr>
      <a:lvl8pPr marL="3429242" indent="-228616" algn="ctr" defTabSz="457232" rtl="0" fontAlgn="base">
        <a:spcBef>
          <a:spcPct val="0"/>
        </a:spcBef>
        <a:spcAft>
          <a:spcPct val="0"/>
        </a:spcAft>
        <a:buClr>
          <a:srgbClr val="000000"/>
        </a:buClr>
        <a:buSzPct val="100000"/>
        <a:buFont typeface="Times New Roman" pitchFamily="16" charset="0"/>
        <a:defRPr sz="4601">
          <a:solidFill>
            <a:srgbClr val="3F0800"/>
          </a:solidFill>
          <a:latin typeface="ITC Serif Gothic Std" charset="0"/>
          <a:ea typeface="ヒラギノ角ゴ ProN W3" charset="0"/>
          <a:cs typeface="ヒラギノ角ゴ ProN W3" charset="0"/>
        </a:defRPr>
      </a:lvl8pPr>
      <a:lvl9pPr marL="3886474" indent="-228616" algn="ctr" defTabSz="457232" rtl="0" fontAlgn="base">
        <a:spcBef>
          <a:spcPct val="0"/>
        </a:spcBef>
        <a:spcAft>
          <a:spcPct val="0"/>
        </a:spcAft>
        <a:buClr>
          <a:srgbClr val="000000"/>
        </a:buClr>
        <a:buSzPct val="100000"/>
        <a:buFont typeface="Times New Roman" pitchFamily="16" charset="0"/>
        <a:defRPr sz="4601">
          <a:solidFill>
            <a:srgbClr val="3F0800"/>
          </a:solidFill>
          <a:latin typeface="ITC Serif Gothic Std" charset="0"/>
          <a:ea typeface="ヒラギノ角ゴ ProN W3" charset="0"/>
          <a:cs typeface="ヒラギノ角ゴ ProN W3" charset="0"/>
        </a:defRPr>
      </a:lvl9pPr>
    </p:titleStyle>
    <p:bodyStyle>
      <a:lvl1pPr marL="342925" indent="-342925" algn="ctr" defTabSz="457232" rtl="0" eaLnBrk="0" fontAlgn="base" hangingPunct="0">
        <a:spcBef>
          <a:spcPct val="0"/>
        </a:spcBef>
        <a:spcAft>
          <a:spcPct val="0"/>
        </a:spcAft>
        <a:buClr>
          <a:srgbClr val="000000"/>
        </a:buClr>
        <a:buSzPct val="100000"/>
        <a:buFont typeface="Times New Roman" pitchFamily="18" charset="0"/>
        <a:defRPr>
          <a:solidFill>
            <a:srgbClr val="3F0800"/>
          </a:solidFill>
          <a:latin typeface="+mn-lt"/>
          <a:ea typeface="+mn-ea"/>
          <a:cs typeface="+mn-cs"/>
        </a:defRPr>
      </a:lvl1pPr>
      <a:lvl2pPr marL="743003" indent="-285770" algn="ctr" defTabSz="457232" rtl="0" eaLnBrk="0" fontAlgn="base" hangingPunct="0">
        <a:spcBef>
          <a:spcPct val="0"/>
        </a:spcBef>
        <a:spcAft>
          <a:spcPct val="0"/>
        </a:spcAft>
        <a:buClr>
          <a:srgbClr val="000000"/>
        </a:buClr>
        <a:buSzPct val="100000"/>
        <a:buFont typeface="Times New Roman" pitchFamily="18" charset="0"/>
        <a:defRPr>
          <a:solidFill>
            <a:srgbClr val="3F0800"/>
          </a:solidFill>
          <a:latin typeface="+mn-lt"/>
          <a:ea typeface="+mn-ea"/>
          <a:cs typeface="+mn-cs"/>
        </a:defRPr>
      </a:lvl2pPr>
      <a:lvl3pPr marL="1143081" indent="-228616" algn="ctr" defTabSz="457232" rtl="0" eaLnBrk="0" fontAlgn="base" hangingPunct="0">
        <a:spcBef>
          <a:spcPct val="0"/>
        </a:spcBef>
        <a:spcAft>
          <a:spcPct val="0"/>
        </a:spcAft>
        <a:buClr>
          <a:srgbClr val="000000"/>
        </a:buClr>
        <a:buSzPct val="100000"/>
        <a:buFont typeface="Times New Roman" pitchFamily="18" charset="0"/>
        <a:defRPr>
          <a:solidFill>
            <a:srgbClr val="3F0800"/>
          </a:solidFill>
          <a:latin typeface="+mn-lt"/>
          <a:ea typeface="+mn-ea"/>
          <a:cs typeface="+mn-cs"/>
        </a:defRPr>
      </a:lvl3pPr>
      <a:lvl4pPr marL="1600313" indent="-228616" algn="ctr" defTabSz="457232" rtl="0" eaLnBrk="0" fontAlgn="base" hangingPunct="0">
        <a:spcBef>
          <a:spcPct val="0"/>
        </a:spcBef>
        <a:spcAft>
          <a:spcPct val="0"/>
        </a:spcAft>
        <a:buClr>
          <a:srgbClr val="000000"/>
        </a:buClr>
        <a:buSzPct val="100000"/>
        <a:buFont typeface="Times New Roman" pitchFamily="18" charset="0"/>
        <a:defRPr>
          <a:solidFill>
            <a:srgbClr val="3F0800"/>
          </a:solidFill>
          <a:latin typeface="+mn-lt"/>
          <a:ea typeface="+mn-ea"/>
          <a:cs typeface="+mn-cs"/>
        </a:defRPr>
      </a:lvl4pPr>
      <a:lvl5pPr marL="2057545" indent="-228616" algn="ctr" defTabSz="457232" rtl="0" eaLnBrk="0" fontAlgn="base" hangingPunct="0">
        <a:spcBef>
          <a:spcPct val="0"/>
        </a:spcBef>
        <a:spcAft>
          <a:spcPct val="0"/>
        </a:spcAft>
        <a:buClr>
          <a:srgbClr val="000000"/>
        </a:buClr>
        <a:buSzPct val="100000"/>
        <a:buFont typeface="Times New Roman" pitchFamily="18" charset="0"/>
        <a:defRPr>
          <a:solidFill>
            <a:srgbClr val="3F0800"/>
          </a:solidFill>
          <a:latin typeface="+mn-lt"/>
          <a:ea typeface="+mn-ea"/>
          <a:cs typeface="+mn-cs"/>
        </a:defRPr>
      </a:lvl5pPr>
      <a:lvl6pPr marL="2514778" indent="-228616" algn="ctr" defTabSz="457232" rtl="0" fontAlgn="base">
        <a:spcBef>
          <a:spcPct val="0"/>
        </a:spcBef>
        <a:spcAft>
          <a:spcPct val="0"/>
        </a:spcAft>
        <a:buClr>
          <a:srgbClr val="000000"/>
        </a:buClr>
        <a:buSzPct val="100000"/>
        <a:buFont typeface="Times New Roman" pitchFamily="16" charset="0"/>
        <a:defRPr>
          <a:solidFill>
            <a:srgbClr val="3F0800"/>
          </a:solidFill>
          <a:latin typeface="+mn-lt"/>
          <a:ea typeface="+mn-ea"/>
          <a:cs typeface="+mn-cs"/>
        </a:defRPr>
      </a:lvl6pPr>
      <a:lvl7pPr marL="2972010" indent="-228616" algn="ctr" defTabSz="457232" rtl="0" fontAlgn="base">
        <a:spcBef>
          <a:spcPct val="0"/>
        </a:spcBef>
        <a:spcAft>
          <a:spcPct val="0"/>
        </a:spcAft>
        <a:buClr>
          <a:srgbClr val="000000"/>
        </a:buClr>
        <a:buSzPct val="100000"/>
        <a:buFont typeface="Times New Roman" pitchFamily="16" charset="0"/>
        <a:defRPr>
          <a:solidFill>
            <a:srgbClr val="3F0800"/>
          </a:solidFill>
          <a:latin typeface="+mn-lt"/>
          <a:ea typeface="+mn-ea"/>
          <a:cs typeface="+mn-cs"/>
        </a:defRPr>
      </a:lvl7pPr>
      <a:lvl8pPr marL="3429242" indent="-228616" algn="ctr" defTabSz="457232" rtl="0" fontAlgn="base">
        <a:spcBef>
          <a:spcPct val="0"/>
        </a:spcBef>
        <a:spcAft>
          <a:spcPct val="0"/>
        </a:spcAft>
        <a:buClr>
          <a:srgbClr val="000000"/>
        </a:buClr>
        <a:buSzPct val="100000"/>
        <a:buFont typeface="Times New Roman" pitchFamily="16" charset="0"/>
        <a:defRPr>
          <a:solidFill>
            <a:srgbClr val="3F0800"/>
          </a:solidFill>
          <a:latin typeface="+mn-lt"/>
          <a:ea typeface="+mn-ea"/>
          <a:cs typeface="+mn-cs"/>
        </a:defRPr>
      </a:lvl8pPr>
      <a:lvl9pPr marL="3886474" indent="-228616" algn="ctr" defTabSz="457232" rtl="0" fontAlgn="base">
        <a:spcBef>
          <a:spcPct val="0"/>
        </a:spcBef>
        <a:spcAft>
          <a:spcPct val="0"/>
        </a:spcAft>
        <a:buClr>
          <a:srgbClr val="000000"/>
        </a:buClr>
        <a:buSzPct val="100000"/>
        <a:buFont typeface="Times New Roman" pitchFamily="16" charset="0"/>
        <a:defRPr>
          <a:solidFill>
            <a:srgbClr val="3F0800"/>
          </a:solidFill>
          <a:latin typeface="+mn-lt"/>
          <a:ea typeface="+mn-ea"/>
          <a:cs typeface="+mn-cs"/>
        </a:defRPr>
      </a:lvl9pPr>
    </p:bodyStyle>
    <p:otherStyle>
      <a:defPPr>
        <a:defRPr lang="en-US"/>
      </a:defPPr>
      <a:lvl1pPr marL="0" algn="l" defTabSz="914465" rtl="0" eaLnBrk="1" latinLnBrk="0" hangingPunct="1">
        <a:defRPr sz="1800" kern="1200">
          <a:solidFill>
            <a:schemeClr val="tx1"/>
          </a:solidFill>
          <a:latin typeface="+mn-lt"/>
          <a:ea typeface="+mn-ea"/>
          <a:cs typeface="+mn-cs"/>
        </a:defRPr>
      </a:lvl1pPr>
      <a:lvl2pPr marL="457232" algn="l" defTabSz="914465" rtl="0" eaLnBrk="1" latinLnBrk="0" hangingPunct="1">
        <a:defRPr sz="1800" kern="1200">
          <a:solidFill>
            <a:schemeClr val="tx1"/>
          </a:solidFill>
          <a:latin typeface="+mn-lt"/>
          <a:ea typeface="+mn-ea"/>
          <a:cs typeface="+mn-cs"/>
        </a:defRPr>
      </a:lvl2pPr>
      <a:lvl3pPr marL="914465" algn="l" defTabSz="914465" rtl="0" eaLnBrk="1" latinLnBrk="0" hangingPunct="1">
        <a:defRPr sz="1800" kern="1200">
          <a:solidFill>
            <a:schemeClr val="tx1"/>
          </a:solidFill>
          <a:latin typeface="+mn-lt"/>
          <a:ea typeface="+mn-ea"/>
          <a:cs typeface="+mn-cs"/>
        </a:defRPr>
      </a:lvl3pPr>
      <a:lvl4pPr marL="1371697" algn="l" defTabSz="914465" rtl="0" eaLnBrk="1" latinLnBrk="0" hangingPunct="1">
        <a:defRPr sz="1800" kern="1200">
          <a:solidFill>
            <a:schemeClr val="tx1"/>
          </a:solidFill>
          <a:latin typeface="+mn-lt"/>
          <a:ea typeface="+mn-ea"/>
          <a:cs typeface="+mn-cs"/>
        </a:defRPr>
      </a:lvl4pPr>
      <a:lvl5pPr marL="1828929" algn="l" defTabSz="914465" rtl="0" eaLnBrk="1" latinLnBrk="0" hangingPunct="1">
        <a:defRPr sz="1800" kern="1200">
          <a:solidFill>
            <a:schemeClr val="tx1"/>
          </a:solidFill>
          <a:latin typeface="+mn-lt"/>
          <a:ea typeface="+mn-ea"/>
          <a:cs typeface="+mn-cs"/>
        </a:defRPr>
      </a:lvl5pPr>
      <a:lvl6pPr marL="2286161" algn="l" defTabSz="914465" rtl="0" eaLnBrk="1" latinLnBrk="0" hangingPunct="1">
        <a:defRPr sz="1800" kern="1200">
          <a:solidFill>
            <a:schemeClr val="tx1"/>
          </a:solidFill>
          <a:latin typeface="+mn-lt"/>
          <a:ea typeface="+mn-ea"/>
          <a:cs typeface="+mn-cs"/>
        </a:defRPr>
      </a:lvl6pPr>
      <a:lvl7pPr marL="2743394" algn="l" defTabSz="914465" rtl="0" eaLnBrk="1" latinLnBrk="0" hangingPunct="1">
        <a:defRPr sz="1800" kern="1200">
          <a:solidFill>
            <a:schemeClr val="tx1"/>
          </a:solidFill>
          <a:latin typeface="+mn-lt"/>
          <a:ea typeface="+mn-ea"/>
          <a:cs typeface="+mn-cs"/>
        </a:defRPr>
      </a:lvl7pPr>
      <a:lvl8pPr marL="3200626" algn="l" defTabSz="914465" rtl="0" eaLnBrk="1" latinLnBrk="0" hangingPunct="1">
        <a:defRPr sz="1800" kern="1200">
          <a:solidFill>
            <a:schemeClr val="tx1"/>
          </a:solidFill>
          <a:latin typeface="+mn-lt"/>
          <a:ea typeface="+mn-ea"/>
          <a:cs typeface="+mn-cs"/>
        </a:defRPr>
      </a:lvl8pPr>
      <a:lvl9pPr marL="3657858" algn="l" defTabSz="9144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813" y="3430588"/>
            <a:ext cx="8178800" cy="1128712"/>
          </a:xfrm>
        </p:spPr>
        <p:txBody>
          <a:bodyPr/>
          <a:lstStyle/>
          <a:p>
            <a:pPr rtl="1">
              <a:lnSpc>
                <a:spcPct val="150000"/>
              </a:lnSpc>
            </a:pPr>
            <a:r>
              <a:rPr lang="ar-SA" sz="8000" b="1" dirty="0" smtClean="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
            </a:r>
            <a:br>
              <a:rPr lang="ar-SA" sz="8000" b="1" dirty="0" smtClean="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br>
            <a:r>
              <a:rPr lang="ar-SA" sz="8000" b="1" dirty="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نموذج مقترح المشروع</a:t>
            </a:r>
          </a:p>
        </p:txBody>
      </p:sp>
      <p:sp>
        <p:nvSpPr>
          <p:cNvPr id="27651" name="TextBox 6"/>
          <p:cNvSpPr txBox="1">
            <a:spLocks noChangeArrowheads="1"/>
          </p:cNvSpPr>
          <p:nvPr/>
        </p:nvSpPr>
        <p:spPr bwMode="auto">
          <a:xfrm>
            <a:off x="2335214" y="452438"/>
            <a:ext cx="7196137" cy="841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algn="r" defTabSz="457232"/>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نموذج رقم (1) </a:t>
            </a:r>
            <a:endParaRPr lang="en-US" sz="4801"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Tree>
    <p:extLst>
      <p:ext uri="{BB962C8B-B14F-4D97-AF65-F5344CB8AC3E}">
        <p14:creationId xmlns:p14="http://schemas.microsoft.com/office/powerpoint/2010/main" val="36988769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2717006" y="855000"/>
            <a:ext cx="6705600" cy="841303"/>
          </a:xfrm>
        </p:spPr>
        <p:txBody>
          <a:bodyPr wrap="square">
            <a:spAutoFit/>
          </a:bodyPr>
          <a:lstStyle/>
          <a:p>
            <a:pPr algn="r"/>
            <a:r>
              <a:rPr lang="ar-SA" sz="4801" b="1" kern="1200" dirty="0">
                <a:solidFill>
                  <a:srgbClr val="6C0D00"/>
                </a:solidFill>
                <a:latin typeface="Simplified Arabic" panose="02020603050405020304" pitchFamily="18" charset="-78"/>
                <a:ea typeface="ヒラギノ角ゴ ProN W3"/>
                <a:cs typeface="Simplified Arabic" panose="02020603050405020304" pitchFamily="18" charset="-78"/>
              </a:rPr>
              <a:t>نموذج مقترح المشروع</a:t>
            </a:r>
            <a:endParaRPr lang="en-US" sz="4801" b="1" kern="1200"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
        <p:nvSpPr>
          <p:cNvPr id="3" name="Content Placeholder 2"/>
          <p:cNvSpPr>
            <a:spLocks noGrp="1"/>
          </p:cNvSpPr>
          <p:nvPr>
            <p:ph idx="1"/>
          </p:nvPr>
        </p:nvSpPr>
        <p:spPr>
          <a:xfrm>
            <a:off x="278606" y="1829596"/>
            <a:ext cx="9372600" cy="5791993"/>
          </a:xfrm>
        </p:spPr>
        <p:txBody>
          <a:bodyPr>
            <a:noAutofit/>
          </a:bodyPr>
          <a:lstStyle/>
          <a:p>
            <a:pPr marL="0" indent="0" algn="r" rtl="1">
              <a:buClr>
                <a:schemeClr val="bg1"/>
              </a:buClr>
            </a:pPr>
            <a:r>
              <a:rPr lang="ar-SA" sz="3201" b="1" dirty="0">
                <a:solidFill>
                  <a:schemeClr val="tx1"/>
                </a:solidFill>
                <a:latin typeface="Arial" panose="020B0604020202020204" pitchFamily="34" charset="0"/>
                <a:cs typeface="Arial" panose="020B0604020202020204" pitchFamily="34" charset="0"/>
              </a:rPr>
              <a:t>أولا: معلومات عامة </a:t>
            </a:r>
            <a:r>
              <a:rPr lang="ar-SA" sz="3201" b="1" dirty="0" smtClean="0">
                <a:solidFill>
                  <a:schemeClr val="tx1"/>
                </a:solidFill>
                <a:latin typeface="Arial" panose="020B0604020202020204" pitchFamily="34" charset="0"/>
                <a:cs typeface="Arial" panose="020B0604020202020204" pitchFamily="34" charset="0"/>
              </a:rPr>
              <a:t>عن المنظمة</a:t>
            </a:r>
            <a:endParaRPr lang="ar-SA" sz="3201" b="1" dirty="0">
              <a:solidFill>
                <a:schemeClr val="tx1"/>
              </a:solidFill>
              <a:latin typeface="Arial" panose="020B0604020202020204" pitchFamily="34" charset="0"/>
              <a:cs typeface="Arial" panose="020B0604020202020204" pitchFamily="34" charset="0"/>
            </a:endParaRPr>
          </a:p>
          <a:p>
            <a:pPr marL="0" indent="0" algn="r" rtl="1">
              <a:lnSpc>
                <a:spcPct val="150000"/>
              </a:lnSpc>
              <a:buClr>
                <a:schemeClr val="bg1"/>
              </a:buClr>
            </a:pPr>
            <a:r>
              <a:rPr lang="ar-SA" sz="3201" b="1" dirty="0" smtClean="0">
                <a:solidFill>
                  <a:schemeClr val="tx1"/>
                </a:solidFill>
                <a:latin typeface="Arial" panose="020B0604020202020204" pitchFamily="34" charset="0"/>
                <a:cs typeface="Arial" panose="020B0604020202020204" pitchFamily="34" charset="0"/>
              </a:rPr>
              <a:t>ثانيــــا</a:t>
            </a:r>
            <a:r>
              <a:rPr lang="ar-SA" sz="3201" b="1" dirty="0">
                <a:solidFill>
                  <a:schemeClr val="tx1"/>
                </a:solidFill>
                <a:latin typeface="Arial" panose="020B0604020202020204" pitchFamily="34" charset="0"/>
                <a:cs typeface="Arial" panose="020B0604020202020204" pitchFamily="34" charset="0"/>
              </a:rPr>
              <a:t>: معلومات عن المشروع المقترح </a:t>
            </a:r>
          </a:p>
          <a:p>
            <a:pPr marL="0" indent="0" algn="r" rtl="1">
              <a:lnSpc>
                <a:spcPct val="150000"/>
              </a:lnSpc>
              <a:buClr>
                <a:srgbClr val="FFFFFF"/>
              </a:buClr>
            </a:pPr>
            <a:r>
              <a:rPr lang="ar-SA" sz="3201" b="1" dirty="0" smtClean="0">
                <a:solidFill>
                  <a:schemeClr val="tx1"/>
                </a:solidFill>
                <a:latin typeface="Arial" panose="020B0604020202020204" pitchFamily="34" charset="0"/>
                <a:cs typeface="Arial" panose="020B0604020202020204" pitchFamily="34" charset="0"/>
              </a:rPr>
              <a:t>ثالثــــا</a:t>
            </a:r>
            <a:r>
              <a:rPr lang="ar-SA" sz="3201" b="1" dirty="0">
                <a:solidFill>
                  <a:schemeClr val="tx1"/>
                </a:solidFill>
                <a:latin typeface="Arial" panose="020B0604020202020204" pitchFamily="34" charset="0"/>
                <a:cs typeface="Arial" panose="020B0604020202020204" pitchFamily="34" charset="0"/>
              </a:rPr>
              <a:t>: </a:t>
            </a:r>
            <a:r>
              <a:rPr lang="ar-SA" sz="3201" b="1" dirty="0">
                <a:solidFill>
                  <a:srgbClr val="000000"/>
                </a:solidFill>
                <a:latin typeface="Arial" panose="020B0604020202020204" pitchFamily="34" charset="0"/>
                <a:cs typeface="Arial" panose="020B0604020202020204" pitchFamily="34" charset="0"/>
              </a:rPr>
              <a:t>معلومات تفصيلية عن المنظمة</a:t>
            </a:r>
            <a:endParaRPr lang="ar-SA" sz="3201" b="1" dirty="0">
              <a:solidFill>
                <a:srgbClr val="996633"/>
              </a:solidFill>
              <a:latin typeface="Arial" panose="020B0604020202020204" pitchFamily="34" charset="0"/>
              <a:cs typeface="Arial" panose="020B0604020202020204" pitchFamily="34" charset="0"/>
            </a:endParaRPr>
          </a:p>
          <a:p>
            <a:pPr marL="0" indent="0" algn="r" rtl="1">
              <a:lnSpc>
                <a:spcPct val="150000"/>
              </a:lnSpc>
              <a:buClr>
                <a:schemeClr val="bg1"/>
              </a:buClr>
            </a:pPr>
            <a:r>
              <a:rPr lang="ar-SA" sz="3201" b="1" dirty="0">
                <a:solidFill>
                  <a:schemeClr val="tx1"/>
                </a:solidFill>
                <a:latin typeface="Arial" panose="020B0604020202020204" pitchFamily="34" charset="0"/>
                <a:cs typeface="Arial" panose="020B0604020202020204" pitchFamily="34" charset="0"/>
              </a:rPr>
              <a:t>رابعــا: معلومات تفصيلية  عن المشروع</a:t>
            </a:r>
          </a:p>
          <a:p>
            <a:pPr marL="0" indent="0" algn="r" rtl="1">
              <a:lnSpc>
                <a:spcPct val="150000"/>
              </a:lnSpc>
              <a:buClr>
                <a:schemeClr val="bg1"/>
              </a:buClr>
            </a:pPr>
            <a:r>
              <a:rPr lang="ar-SA" sz="3201" b="1" dirty="0">
                <a:solidFill>
                  <a:schemeClr val="tx1"/>
                </a:solidFill>
                <a:latin typeface="Arial" panose="020B0604020202020204" pitchFamily="34" charset="0"/>
                <a:cs typeface="Arial" panose="020B0604020202020204" pitchFamily="34" charset="0"/>
              </a:rPr>
              <a:t>خامسا: غاية وأهداف المشروع</a:t>
            </a:r>
          </a:p>
          <a:p>
            <a:pPr marL="0" indent="0" algn="r" rtl="1">
              <a:lnSpc>
                <a:spcPct val="150000"/>
              </a:lnSpc>
              <a:buClr>
                <a:schemeClr val="bg1"/>
              </a:buClr>
            </a:pPr>
            <a:r>
              <a:rPr lang="ar-SA" sz="3201" b="1" dirty="0">
                <a:solidFill>
                  <a:schemeClr val="tx1"/>
                </a:solidFill>
                <a:latin typeface="Arial" panose="020B0604020202020204" pitchFamily="34" charset="0"/>
                <a:cs typeface="Arial" panose="020B0604020202020204" pitchFamily="34" charset="0"/>
              </a:rPr>
              <a:t>سادسا: استدامة المشروع</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descr="Z:\Grant Support Center\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3206" y="305594"/>
            <a:ext cx="6476999" cy="716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36585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Z:\Grant Support Center\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312" y="457994"/>
            <a:ext cx="6744493" cy="693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6638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Z:\Grant Support Center\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4606" y="229394"/>
            <a:ext cx="7086600" cy="6705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094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955006" y="836019"/>
            <a:ext cx="7620000" cy="841175"/>
          </a:xfrm>
        </p:spPr>
        <p:txBody>
          <a:bodyPr wrap="square">
            <a:spAutoFit/>
          </a:bodyPr>
          <a:lstStyle/>
          <a:p>
            <a:pPr algn="r"/>
            <a:r>
              <a:rPr lang="ar-SA" sz="4800" b="1" dirty="0">
                <a:solidFill>
                  <a:srgbClr val="6C0D00"/>
                </a:solidFill>
                <a:latin typeface="Arial" panose="020B0604020202020204" pitchFamily="34" charset="0"/>
                <a:ea typeface="ヒラギノ角ゴ ProN W3"/>
                <a:cs typeface="Arial" panose="020B0604020202020204" pitchFamily="34" charset="0"/>
              </a:rPr>
              <a:t>غاية وأهداف المشروع</a:t>
            </a:r>
            <a:endParaRPr lang="en-US" sz="4800" b="1" dirty="0">
              <a:solidFill>
                <a:srgbClr val="6C0D00"/>
              </a:solidFill>
              <a:latin typeface="Arial" panose="020B0604020202020204" pitchFamily="34" charset="0"/>
              <a:ea typeface="ヒラギノ角ゴ ProN W3"/>
              <a:cs typeface="Arial" panose="020B0604020202020204" pitchFamily="34" charset="0"/>
            </a:endParaRPr>
          </a:p>
        </p:txBody>
      </p:sp>
      <p:sp>
        <p:nvSpPr>
          <p:cNvPr id="3" name="Content Placeholder 2"/>
          <p:cNvSpPr>
            <a:spLocks noGrp="1"/>
          </p:cNvSpPr>
          <p:nvPr>
            <p:ph idx="1"/>
          </p:nvPr>
        </p:nvSpPr>
        <p:spPr>
          <a:xfrm>
            <a:off x="431006" y="2058194"/>
            <a:ext cx="9066213" cy="5334000"/>
          </a:xfrm>
        </p:spPr>
        <p:txBody>
          <a:bodyPr>
            <a:noAutofit/>
          </a:bodyPr>
          <a:lstStyle/>
          <a:p>
            <a:pPr marL="0" indent="0" algn="r" rtl="1"/>
            <a:r>
              <a:rPr lang="ar-SA" sz="3600" b="1" dirty="0" smtClean="0">
                <a:solidFill>
                  <a:schemeClr val="tx1"/>
                </a:solidFill>
                <a:latin typeface="Arial" panose="020B0604020202020204" pitchFamily="34" charset="0"/>
                <a:cs typeface="Arial" panose="020B0604020202020204" pitchFamily="34" charset="0"/>
              </a:rPr>
              <a:t>مثال: </a:t>
            </a:r>
            <a:r>
              <a:rPr lang="ar-SA" sz="3200" b="1" dirty="0" smtClean="0">
                <a:solidFill>
                  <a:srgbClr val="996633"/>
                </a:solidFill>
                <a:effectLst>
                  <a:outerShdw blurRad="38100" dist="38100" dir="2700000" algn="tl">
                    <a:srgbClr val="C0C0C0"/>
                  </a:outerShdw>
                </a:effectLst>
                <a:latin typeface="Arial" panose="020B0604020202020204" pitchFamily="34" charset="0"/>
                <a:cs typeface="Arial" panose="020B0604020202020204" pitchFamily="34" charset="0"/>
              </a:rPr>
              <a:t>«</a:t>
            </a:r>
            <a:r>
              <a:rPr lang="ar-SA" sz="3200" b="1" dirty="0" smtClean="0">
                <a:solidFill>
                  <a:srgbClr val="996633"/>
                </a:solidFill>
                <a:latin typeface="Arial" panose="020B0604020202020204" pitchFamily="34" charset="0"/>
                <a:cs typeface="Arial" panose="020B0604020202020204" pitchFamily="34" charset="0"/>
              </a:rPr>
              <a:t>قراءتي </a:t>
            </a:r>
            <a:r>
              <a:rPr lang="ar-SA" sz="3200" b="1" dirty="0">
                <a:solidFill>
                  <a:srgbClr val="996633"/>
                </a:solidFill>
                <a:latin typeface="Arial" panose="020B0604020202020204" pitchFamily="34" charset="0"/>
                <a:cs typeface="Arial" panose="020B0604020202020204" pitchFamily="34" charset="0"/>
              </a:rPr>
              <a:t>المبكرة</a:t>
            </a:r>
            <a:r>
              <a:rPr lang="ar-SA" sz="3200" b="1" dirty="0" smtClean="0">
                <a:solidFill>
                  <a:srgbClr val="996633"/>
                </a:solidFill>
                <a:effectLst>
                  <a:outerShdw blurRad="38100" dist="38100" dir="2700000" algn="tl">
                    <a:srgbClr val="C0C0C0"/>
                  </a:outerShdw>
                </a:effectLst>
                <a:latin typeface="Arial" panose="020B0604020202020204" pitchFamily="34" charset="0"/>
                <a:cs typeface="Arial" panose="020B0604020202020204" pitchFamily="34" charset="0"/>
              </a:rPr>
              <a:t>»:</a:t>
            </a:r>
          </a:p>
          <a:p>
            <a:pPr marL="0" indent="0" algn="r" rtl="1"/>
            <a:endParaRPr lang="ar-SA" sz="3600" b="1" dirty="0" smtClean="0">
              <a:solidFill>
                <a:schemeClr val="tx1"/>
              </a:solidFill>
              <a:latin typeface="Arial" panose="020B0604020202020204" pitchFamily="34" charset="0"/>
              <a:cs typeface="Arial" panose="020B0604020202020204" pitchFamily="34" charset="0"/>
            </a:endParaRPr>
          </a:p>
          <a:p>
            <a:pPr marL="0" indent="0" algn="r" rtl="1"/>
            <a:r>
              <a:rPr lang="ar-SA" sz="3600" b="1" u="sng" dirty="0" smtClean="0">
                <a:solidFill>
                  <a:schemeClr val="tx1"/>
                </a:solidFill>
                <a:latin typeface="Arial" panose="020B0604020202020204" pitchFamily="34" charset="0"/>
                <a:cs typeface="Arial" panose="020B0604020202020204" pitchFamily="34" charset="0"/>
              </a:rPr>
              <a:t>غاية المشروع:</a:t>
            </a:r>
            <a:endParaRPr lang="ar-SA" sz="3600" b="1" u="sng" dirty="0" smtClean="0">
              <a:solidFill>
                <a:srgbClr val="996633"/>
              </a:solidFill>
              <a:latin typeface="Arial" panose="020B0604020202020204" pitchFamily="34" charset="0"/>
              <a:cs typeface="Arial" panose="020B0604020202020204" pitchFamily="34" charset="0"/>
            </a:endParaRPr>
          </a:p>
          <a:p>
            <a:pPr marL="0" indent="0" algn="r" rtl="1"/>
            <a:endParaRPr lang="ar-SA" sz="3600" u="sng" dirty="0" smtClean="0">
              <a:solidFill>
                <a:srgbClr val="996633"/>
              </a:solidFill>
              <a:latin typeface="Arial" panose="020B0604020202020204" pitchFamily="34" charset="0"/>
              <a:cs typeface="Arial" panose="020B0604020202020204" pitchFamily="34" charset="0"/>
            </a:endParaRPr>
          </a:p>
          <a:p>
            <a:pPr marL="0" indent="0" algn="r" rtl="1"/>
            <a:r>
              <a:rPr lang="ar-SA" sz="3200" b="1" dirty="0" smtClean="0">
                <a:solidFill>
                  <a:srgbClr val="996633"/>
                </a:solidFill>
                <a:latin typeface="Arial" panose="020B0604020202020204" pitchFamily="34" charset="0"/>
                <a:cs typeface="Arial" panose="020B0604020202020204" pitchFamily="34" charset="0"/>
              </a:rPr>
              <a:t>«</a:t>
            </a:r>
            <a:r>
              <a:rPr lang="ar-EG" sz="3200" b="1" dirty="0" smtClean="0">
                <a:solidFill>
                  <a:srgbClr val="996633"/>
                </a:solidFill>
                <a:latin typeface="Arial" panose="020B0604020202020204" pitchFamily="34" charset="0"/>
                <a:cs typeface="Arial" panose="020B0604020202020204" pitchFamily="34" charset="0"/>
              </a:rPr>
              <a:t>المساهمة </a:t>
            </a:r>
            <a:r>
              <a:rPr lang="ar-EG" sz="3200" b="1" dirty="0">
                <a:solidFill>
                  <a:srgbClr val="996633"/>
                </a:solidFill>
                <a:latin typeface="Arial" panose="020B0604020202020204" pitchFamily="34" charset="0"/>
                <a:cs typeface="Arial" panose="020B0604020202020204" pitchFamily="34" charset="0"/>
              </a:rPr>
              <a:t>في الحد من انخفاض مستوى التحصيل الدراسي بين طلاب المرحلة الابتدائية لأبناء </a:t>
            </a:r>
            <a:r>
              <a:rPr lang="ar-EG" sz="3200" b="1" dirty="0" smtClean="0">
                <a:solidFill>
                  <a:srgbClr val="996633"/>
                </a:solidFill>
                <a:latin typeface="Arial" panose="020B0604020202020204" pitchFamily="34" charset="0"/>
                <a:cs typeface="Arial" panose="020B0604020202020204" pitchFamily="34" charset="0"/>
              </a:rPr>
              <a:t>ال</a:t>
            </a:r>
            <a:r>
              <a:rPr lang="ar-SA" sz="3200" b="1" dirty="0">
                <a:solidFill>
                  <a:srgbClr val="996633"/>
                </a:solidFill>
                <a:latin typeface="Arial" panose="020B0604020202020204" pitchFamily="34" charset="0"/>
                <a:cs typeface="Arial" panose="020B0604020202020204" pitchFamily="34" charset="0"/>
              </a:rPr>
              <a:t>أ</a:t>
            </a:r>
            <a:r>
              <a:rPr lang="ar-EG" sz="3200" b="1" dirty="0" smtClean="0">
                <a:solidFill>
                  <a:srgbClr val="996633"/>
                </a:solidFill>
                <a:latin typeface="Arial" panose="020B0604020202020204" pitchFamily="34" charset="0"/>
                <a:cs typeface="Arial" panose="020B0604020202020204" pitchFamily="34" charset="0"/>
              </a:rPr>
              <a:t>سر </a:t>
            </a:r>
            <a:r>
              <a:rPr lang="ar-EG" sz="3200" b="1" dirty="0">
                <a:solidFill>
                  <a:srgbClr val="996633"/>
                </a:solidFill>
                <a:latin typeface="Arial" panose="020B0604020202020204" pitchFamily="34" charset="0"/>
                <a:cs typeface="Arial" panose="020B0604020202020204" pitchFamily="34" charset="0"/>
              </a:rPr>
              <a:t>محدودي الدخل في </a:t>
            </a:r>
            <a:r>
              <a:rPr lang="ar-EG" sz="3200" b="1" dirty="0" smtClean="0">
                <a:solidFill>
                  <a:srgbClr val="996633"/>
                </a:solidFill>
                <a:latin typeface="Arial" panose="020B0604020202020204" pitchFamily="34" charset="0"/>
                <a:cs typeface="Arial" panose="020B0604020202020204" pitchFamily="34" charset="0"/>
              </a:rPr>
              <a:t>مدين</a:t>
            </a:r>
            <a:r>
              <a:rPr lang="ar-SA" sz="3200" b="1" dirty="0" smtClean="0">
                <a:solidFill>
                  <a:srgbClr val="996633"/>
                </a:solidFill>
                <a:latin typeface="Arial" panose="020B0604020202020204" pitchFamily="34" charset="0"/>
                <a:cs typeface="Arial" panose="020B0604020202020204" pitchFamily="34" charset="0"/>
              </a:rPr>
              <a:t>ة»</a:t>
            </a:r>
          </a:p>
          <a:p>
            <a:pPr algn="r" rtl="1"/>
            <a:r>
              <a:rPr lang="ar-SA" sz="2800" dirty="0" smtClean="0">
                <a:solidFill>
                  <a:srgbClr val="996633"/>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 </a:t>
            </a:r>
            <a:endParaRPr lang="en-US" sz="2800" dirty="0">
              <a:solidFill>
                <a:srgbClr val="996633"/>
              </a:solidFill>
              <a:latin typeface="Simplified Arabic" panose="02020603050405020304" pitchFamily="18" charset="-78"/>
              <a:cs typeface="Simplified Arabic" panose="02020603050405020304" pitchFamily="18" charset="-78"/>
            </a:endParaRPr>
          </a:p>
          <a:p>
            <a:pPr marL="0" indent="0" algn="r" rtl="1"/>
            <a:endParaRPr lang="ar-SA" sz="2800" dirty="0" smtClean="0">
              <a:solidFill>
                <a:schemeClr val="tx1"/>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endParaRPr>
          </a:p>
          <a:p>
            <a:pPr marL="0" indent="0" algn="r" rtl="1"/>
            <a:r>
              <a:rPr lang="ar-SA" sz="2400" dirty="0" smtClean="0">
                <a:solidFill>
                  <a:schemeClr val="tx1"/>
                </a:solidFill>
                <a:effectLst>
                  <a:outerShdw blurRad="38100" dist="38100" dir="2700000" algn="tl">
                    <a:srgbClr val="C0C0C0"/>
                  </a:outerShdw>
                </a:effectLst>
              </a:rPr>
              <a:t>  </a:t>
            </a:r>
            <a:endParaRPr lang="en-US" sz="2400" dirty="0" smtClean="0">
              <a:solidFill>
                <a:schemeClr val="tx1"/>
              </a:solidFill>
              <a:effectLst>
                <a:outerShdw blurRad="38100" dist="38100" dir="2700000" algn="tl">
                  <a:srgbClr val="C0C0C0"/>
                </a:outerShdw>
              </a:effectLst>
            </a:endParaRPr>
          </a:p>
          <a:p>
            <a:pPr marL="0" indent="0" algn="r" rtl="1"/>
            <a:endParaRPr lang="en-US" sz="2400" dirty="0" smtClean="0">
              <a:solidFill>
                <a:schemeClr val="tx1"/>
              </a:solidFill>
              <a:effectLst>
                <a:outerShdw blurRad="38100" dist="38100" dir="2700000" algn="tl">
                  <a:srgbClr val="C0C0C0"/>
                </a:outerShdw>
              </a:effectLst>
            </a:endParaRPr>
          </a:p>
          <a:p>
            <a:pPr marL="0" indent="0" algn="r" rtl="1"/>
            <a:endParaRPr lang="ar-SA" sz="2400" b="1" dirty="0" smtClean="0">
              <a:solidFill>
                <a:schemeClr val="tx1"/>
              </a:solidFill>
              <a:effectLst>
                <a:outerShdw blurRad="38100" dist="38100" dir="2700000" algn="tl">
                  <a:srgbClr val="C0C0C0"/>
                </a:outerShdw>
              </a:effectLst>
            </a:endParaRPr>
          </a:p>
          <a:p>
            <a:pPr marL="0" indent="0" algn="r" rtl="1"/>
            <a:endParaRPr lang="ar-SA" sz="2400" b="1" dirty="0" smtClean="0">
              <a:solidFill>
                <a:schemeClr val="tx1"/>
              </a:solidFill>
              <a:effectLst>
                <a:outerShdw blurRad="38100" dist="38100" dir="2700000" algn="tl">
                  <a:srgbClr val="C0C0C0"/>
                </a:outerShdw>
              </a:effectLst>
            </a:endParaRPr>
          </a:p>
          <a:p>
            <a:pPr marL="0" indent="0" algn="r" rtl="1"/>
            <a:endParaRPr lang="en-US" sz="2400" b="1" dirty="0" smtClean="0">
              <a:solidFill>
                <a:schemeClr val="tx1"/>
              </a:solidFill>
              <a:effectLst>
                <a:outerShdw blurRad="38100" dist="38100" dir="2700000" algn="tl">
                  <a:srgbClr val="C0C0C0"/>
                </a:outerShdw>
              </a:effectLst>
            </a:endParaRPr>
          </a:p>
        </p:txBody>
      </p:sp>
    </p:spTree>
    <p:extLst>
      <p:ext uri="{BB962C8B-B14F-4D97-AF65-F5344CB8AC3E}">
        <p14:creationId xmlns:p14="http://schemas.microsoft.com/office/powerpoint/2010/main" val="32728380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799" y="759819"/>
            <a:ext cx="6679407" cy="841175"/>
          </a:xfrm>
        </p:spPr>
        <p:txBody>
          <a:bodyPr wrap="square">
            <a:spAutoFit/>
          </a:bodyPr>
          <a:lstStyle/>
          <a:p>
            <a:pPr algn="r"/>
            <a:r>
              <a:rPr lang="ar-SA" sz="4800" b="1" dirty="0" smtClean="0">
                <a:solidFill>
                  <a:srgbClr val="6C0D00"/>
                </a:solidFill>
                <a:latin typeface="Arial" panose="020B0604020202020204" pitchFamily="34" charset="0"/>
                <a:ea typeface="ヒラギノ角ゴ ProN W3"/>
                <a:cs typeface="Arial" panose="020B0604020202020204" pitchFamily="34" charset="0"/>
              </a:rPr>
              <a:t>يتبع </a:t>
            </a:r>
            <a:r>
              <a:rPr lang="ar-SA" sz="4800" b="1" dirty="0">
                <a:solidFill>
                  <a:srgbClr val="6C0D00"/>
                </a:solidFill>
                <a:latin typeface="Arial" panose="020B0604020202020204" pitchFamily="34" charset="0"/>
                <a:ea typeface="ヒラギノ角ゴ ProN W3"/>
                <a:cs typeface="Arial" panose="020B0604020202020204" pitchFamily="34" charset="0"/>
              </a:rPr>
              <a:t>- غاية وأهداف المشروع</a:t>
            </a:r>
            <a:endParaRPr lang="en-US" sz="4800" b="1" dirty="0">
              <a:solidFill>
                <a:srgbClr val="6C0D00"/>
              </a:solidFill>
              <a:latin typeface="Arial" panose="020B0604020202020204" pitchFamily="34" charset="0"/>
              <a:ea typeface="ヒラギノ角ゴ ProN W3"/>
              <a:cs typeface="Arial" panose="020B0604020202020204" pitchFamily="34" charset="0"/>
            </a:endParaRPr>
          </a:p>
        </p:txBody>
      </p:sp>
      <p:sp>
        <p:nvSpPr>
          <p:cNvPr id="3" name="Content Placeholder 2"/>
          <p:cNvSpPr>
            <a:spLocks noGrp="1"/>
          </p:cNvSpPr>
          <p:nvPr>
            <p:ph idx="1"/>
          </p:nvPr>
        </p:nvSpPr>
        <p:spPr>
          <a:xfrm>
            <a:off x="431006" y="1981994"/>
            <a:ext cx="9244013" cy="5105400"/>
          </a:xfrm>
        </p:spPr>
        <p:txBody>
          <a:bodyPr/>
          <a:lstStyle/>
          <a:p>
            <a:pPr marL="0" indent="0" algn="r" rtl="1"/>
            <a:r>
              <a:rPr lang="ar-EG" sz="3600" b="1" u="sng" dirty="0">
                <a:solidFill>
                  <a:schemeClr val="tx1"/>
                </a:solidFill>
                <a:latin typeface="Arial" panose="020B0604020202020204" pitchFamily="34" charset="0"/>
                <a:cs typeface="Arial" panose="020B0604020202020204" pitchFamily="34" charset="0"/>
              </a:rPr>
              <a:t>أهداف المشروع</a:t>
            </a:r>
            <a:r>
              <a:rPr lang="ar-SA" sz="3600" b="1" u="sng" dirty="0">
                <a:solidFill>
                  <a:schemeClr val="tx1"/>
                </a:solidFill>
                <a:latin typeface="Arial" panose="020B0604020202020204" pitchFamily="34" charset="0"/>
                <a:cs typeface="Arial" panose="020B0604020202020204" pitchFamily="34" charset="0"/>
              </a:rPr>
              <a:t>: (</a:t>
            </a:r>
            <a:r>
              <a:rPr lang="ar-EG" sz="3600" b="1" u="sng" dirty="0">
                <a:solidFill>
                  <a:schemeClr val="tx1"/>
                </a:solidFill>
                <a:latin typeface="Arial" panose="020B0604020202020204" pitchFamily="34" charset="0"/>
                <a:cs typeface="Arial" panose="020B0604020202020204" pitchFamily="34" charset="0"/>
              </a:rPr>
              <a:t>على أن لا يزيد عن</a:t>
            </a:r>
            <a:r>
              <a:rPr lang="ar-JO" sz="3600" b="1" u="sng" dirty="0">
                <a:solidFill>
                  <a:schemeClr val="tx1"/>
                </a:solidFill>
                <a:latin typeface="Arial" panose="020B0604020202020204" pitchFamily="34" charset="0"/>
                <a:cs typeface="Arial" panose="020B0604020202020204" pitchFamily="34" charset="0"/>
              </a:rPr>
              <a:t> ثلاثة </a:t>
            </a:r>
            <a:r>
              <a:rPr lang="ar-EG" sz="3600" b="1" u="sng" dirty="0">
                <a:solidFill>
                  <a:schemeClr val="tx1"/>
                </a:solidFill>
                <a:latin typeface="Arial" panose="020B0604020202020204" pitchFamily="34" charset="0"/>
                <a:cs typeface="Arial" panose="020B0604020202020204" pitchFamily="34" charset="0"/>
              </a:rPr>
              <a:t>أهداف أساسية</a:t>
            </a:r>
            <a:r>
              <a:rPr lang="ar-SA" sz="3600" b="1" u="sng" dirty="0" smtClean="0">
                <a:solidFill>
                  <a:schemeClr val="tx1"/>
                </a:solidFill>
                <a:latin typeface="Arial" panose="020B0604020202020204" pitchFamily="34" charset="0"/>
                <a:cs typeface="Arial" panose="020B0604020202020204" pitchFamily="34" charset="0"/>
              </a:rPr>
              <a:t>):</a:t>
            </a:r>
          </a:p>
          <a:p>
            <a:pPr marL="0" indent="0" algn="r" rtl="1"/>
            <a:endParaRPr lang="ar-SA" sz="3200" b="1" u="sng" dirty="0">
              <a:solidFill>
                <a:srgbClr val="996633"/>
              </a:solidFill>
              <a:latin typeface="Arial" panose="020B0604020202020204" pitchFamily="34" charset="0"/>
              <a:cs typeface="Arial" panose="020B0604020202020204" pitchFamily="34" charset="0"/>
            </a:endParaRPr>
          </a:p>
          <a:p>
            <a:pPr algn="r" rtl="1"/>
            <a:r>
              <a:rPr lang="ar-SA" sz="3200" b="1" dirty="0">
                <a:solidFill>
                  <a:srgbClr val="996633"/>
                </a:solidFill>
                <a:latin typeface="Arial" panose="020B0604020202020204" pitchFamily="34" charset="0"/>
                <a:cs typeface="Arial" panose="020B0604020202020204" pitchFamily="34" charset="0"/>
              </a:rPr>
              <a:t>1.تأهيل 40 طالب في المرحلة الابتدائية </a:t>
            </a:r>
            <a:r>
              <a:rPr lang="ar-SA" sz="3200" dirty="0">
                <a:solidFill>
                  <a:srgbClr val="996633"/>
                </a:solidFill>
                <a:latin typeface="Arial" panose="020B0604020202020204" pitchFamily="34" charset="0"/>
                <a:cs typeface="Arial" panose="020B0604020202020204" pitchFamily="34" charset="0"/>
              </a:rPr>
              <a:t>على </a:t>
            </a:r>
            <a:r>
              <a:rPr lang="ar-SA" sz="3200" b="1" dirty="0">
                <a:solidFill>
                  <a:srgbClr val="996633"/>
                </a:solidFill>
                <a:latin typeface="Arial" panose="020B0604020202020204" pitchFamily="34" charset="0"/>
                <a:cs typeface="Arial" panose="020B0604020202020204" pitchFamily="34" charset="0"/>
              </a:rPr>
              <a:t>مهارات القراءة لمدة 6 اسابيع بمعدل 5-6 طلاب في كل مرحلة من خلال دورات تطويرية متخصصة</a:t>
            </a:r>
            <a:r>
              <a:rPr lang="ar-SA" sz="3200" b="1" dirty="0" smtClean="0">
                <a:solidFill>
                  <a:srgbClr val="996633"/>
                </a:solidFill>
                <a:latin typeface="Arial" panose="020B0604020202020204" pitchFamily="34" charset="0"/>
                <a:cs typeface="Arial" panose="020B0604020202020204" pitchFamily="34" charset="0"/>
              </a:rPr>
              <a:t>.</a:t>
            </a:r>
            <a:endParaRPr lang="en-US" sz="3200" b="1" dirty="0">
              <a:solidFill>
                <a:srgbClr val="996633"/>
              </a:solidFill>
              <a:latin typeface="Arial" panose="020B0604020202020204" pitchFamily="34" charset="0"/>
              <a:cs typeface="Arial" panose="020B0604020202020204" pitchFamily="34" charset="0"/>
            </a:endParaRPr>
          </a:p>
          <a:p>
            <a:pPr algn="r" rtl="1"/>
            <a:r>
              <a:rPr lang="ar-SA" sz="3200" b="1" dirty="0">
                <a:solidFill>
                  <a:srgbClr val="996633"/>
                </a:solidFill>
                <a:latin typeface="Arial" panose="020B0604020202020204" pitchFamily="34" charset="0"/>
                <a:cs typeface="Arial" panose="020B0604020202020204" pitchFamily="34" charset="0"/>
              </a:rPr>
              <a:t>2. إ</a:t>
            </a:r>
            <a:r>
              <a:rPr lang="ar-SA" sz="3200" b="1" dirty="0" smtClean="0">
                <a:solidFill>
                  <a:srgbClr val="996633"/>
                </a:solidFill>
                <a:latin typeface="Arial" panose="020B0604020202020204" pitchFamily="34" charset="0"/>
                <a:cs typeface="Arial" panose="020B0604020202020204" pitchFamily="34" charset="0"/>
              </a:rPr>
              <a:t>رشاد </a:t>
            </a:r>
            <a:r>
              <a:rPr lang="ar-SA" sz="3200" b="1" dirty="0">
                <a:solidFill>
                  <a:srgbClr val="996633"/>
                </a:solidFill>
                <a:latin typeface="Arial" panose="020B0604020202020204" pitchFamily="34" charset="0"/>
                <a:cs typeface="Arial" panose="020B0604020202020204" pitchFamily="34" charset="0"/>
              </a:rPr>
              <a:t>الطلاب واولياء الامور بأهمية التعليم وتعزيز الثقة بالنفس من خلال 6 لقاءات مع شخصيات من المجتمع </a:t>
            </a:r>
            <a:r>
              <a:rPr lang="ar-SA" sz="3200" b="1" dirty="0" smtClean="0">
                <a:solidFill>
                  <a:srgbClr val="996633"/>
                </a:solidFill>
                <a:latin typeface="Arial" panose="020B0604020202020204" pitchFamily="34" charset="0"/>
                <a:cs typeface="Arial" panose="020B0604020202020204" pitchFamily="34" charset="0"/>
              </a:rPr>
              <a:t>(</a:t>
            </a:r>
            <a:r>
              <a:rPr lang="ar-SA" sz="3200" b="1" dirty="0">
                <a:solidFill>
                  <a:srgbClr val="996633"/>
                </a:solidFill>
                <a:latin typeface="Arial" panose="020B0604020202020204" pitchFamily="34" charset="0"/>
                <a:cs typeface="Arial" panose="020B0604020202020204" pitchFamily="34" charset="0"/>
              </a:rPr>
              <a:t>أ</a:t>
            </a:r>
            <a:r>
              <a:rPr lang="ar-SA" sz="3200" b="1" dirty="0" smtClean="0">
                <a:solidFill>
                  <a:srgbClr val="996633"/>
                </a:solidFill>
                <a:latin typeface="Arial" panose="020B0604020202020204" pitchFamily="34" charset="0"/>
                <a:cs typeface="Arial" panose="020B0604020202020204" pitchFamily="34" charset="0"/>
              </a:rPr>
              <a:t>طباء، معلمين، </a:t>
            </a:r>
            <a:r>
              <a:rPr lang="ar-SA" sz="3200" b="1" dirty="0">
                <a:solidFill>
                  <a:srgbClr val="996633"/>
                </a:solidFill>
                <a:latin typeface="Arial" panose="020B0604020202020204" pitchFamily="34" charset="0"/>
                <a:cs typeface="Arial" panose="020B0604020202020204" pitchFamily="34" charset="0"/>
              </a:rPr>
              <a:t>رجال </a:t>
            </a:r>
            <a:r>
              <a:rPr lang="ar-SA" sz="3200" b="1" dirty="0" smtClean="0">
                <a:solidFill>
                  <a:srgbClr val="996633"/>
                </a:solidFill>
                <a:latin typeface="Arial" panose="020B0604020202020204" pitchFamily="34" charset="0"/>
                <a:cs typeface="Arial" panose="020B0604020202020204" pitchFamily="34" charset="0"/>
              </a:rPr>
              <a:t>أعمال، </a:t>
            </a:r>
            <a:r>
              <a:rPr lang="ar-SA" sz="3200" b="1" dirty="0">
                <a:solidFill>
                  <a:srgbClr val="996633"/>
                </a:solidFill>
                <a:latin typeface="Arial" panose="020B0604020202020204" pitchFamily="34" charset="0"/>
                <a:cs typeface="Arial" panose="020B0604020202020204" pitchFamily="34" charset="0"/>
              </a:rPr>
              <a:t>صيادلة وغيرهم</a:t>
            </a:r>
            <a:r>
              <a:rPr lang="ar-SA" sz="3200" b="1" dirty="0" smtClean="0">
                <a:solidFill>
                  <a:srgbClr val="996633"/>
                </a:solidFill>
                <a:latin typeface="Arial" panose="020B0604020202020204" pitchFamily="34" charset="0"/>
                <a:cs typeface="Arial" panose="020B0604020202020204" pitchFamily="34" charset="0"/>
              </a:rPr>
              <a:t>).</a:t>
            </a:r>
            <a:endParaRPr lang="en-US" sz="3200" b="1" dirty="0">
              <a:solidFill>
                <a:srgbClr val="996633"/>
              </a:solidFill>
              <a:latin typeface="Arial" panose="020B0604020202020204" pitchFamily="34" charset="0"/>
              <a:cs typeface="Arial" panose="020B0604020202020204" pitchFamily="34" charset="0"/>
            </a:endParaRPr>
          </a:p>
          <a:p>
            <a:pPr algn="r" rtl="1"/>
            <a:r>
              <a:rPr lang="ar-SA" sz="3200" b="1" dirty="0">
                <a:solidFill>
                  <a:srgbClr val="996633"/>
                </a:solidFill>
                <a:latin typeface="Arial" panose="020B0604020202020204" pitchFamily="34" charset="0"/>
                <a:cs typeface="Arial" panose="020B0604020202020204" pitchFamily="34" charset="0"/>
              </a:rPr>
              <a:t>3. التنسيق الى تبني مبادرات مجتمعية  من خلال الجهات الحكومية والقطاع الخاص وغير الربحي للسعي الى تبني مبادرات لتطوير العملية التعليمية لطلاب المراحل </a:t>
            </a:r>
            <a:r>
              <a:rPr lang="ar-SA" sz="3200" b="1" dirty="0" smtClean="0">
                <a:solidFill>
                  <a:srgbClr val="996633"/>
                </a:solidFill>
                <a:latin typeface="Arial" panose="020B0604020202020204" pitchFamily="34" charset="0"/>
                <a:cs typeface="Arial" panose="020B0604020202020204" pitchFamily="34" charset="0"/>
              </a:rPr>
              <a:t>الاولية.</a:t>
            </a:r>
            <a:endParaRPr lang="ar-SA" sz="3200" b="1" dirty="0">
              <a:solidFill>
                <a:srgbClr val="996633"/>
              </a:solidFill>
              <a:latin typeface="Arial" panose="020B0604020202020204" pitchFamily="34" charset="0"/>
              <a:cs typeface="Arial" panose="020B0604020202020204" pitchFamily="34" charset="0"/>
            </a:endParaRPr>
          </a:p>
          <a:p>
            <a:endParaRPr lang="en-US" sz="3600" dirty="0"/>
          </a:p>
        </p:txBody>
      </p:sp>
    </p:spTree>
    <p:extLst>
      <p:ext uri="{BB962C8B-B14F-4D97-AF65-F5344CB8AC3E}">
        <p14:creationId xmlns:p14="http://schemas.microsoft.com/office/powerpoint/2010/main" val="4886254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878805" y="836019"/>
            <a:ext cx="7593807" cy="841175"/>
          </a:xfrm>
        </p:spPr>
        <p:txBody>
          <a:bodyPr wrap="square">
            <a:spAutoFit/>
          </a:bodyPr>
          <a:lstStyle/>
          <a:p>
            <a:pPr algn="r"/>
            <a:r>
              <a:rPr lang="ar-SA" sz="4800" b="1" dirty="0">
                <a:solidFill>
                  <a:srgbClr val="6C0D00"/>
                </a:solidFill>
                <a:latin typeface="Simplified Arabic" panose="02020603050405020304" pitchFamily="18" charset="-78"/>
                <a:ea typeface="ヒラギノ角ゴ ProN W3"/>
                <a:cs typeface="Simplified Arabic" panose="02020603050405020304" pitchFamily="18" charset="-78"/>
              </a:rPr>
              <a:t>استدامة </a:t>
            </a:r>
            <a:r>
              <a:rPr lang="ar-SA" sz="4800" b="1" dirty="0">
                <a:solidFill>
                  <a:srgbClr val="6C0D00"/>
                </a:solidFill>
                <a:latin typeface="Arial" panose="020B0604020202020204" pitchFamily="34" charset="0"/>
                <a:ea typeface="ヒラギノ角ゴ ProN W3"/>
                <a:cs typeface="Arial" panose="020B0604020202020204" pitchFamily="34" charset="0"/>
              </a:rPr>
              <a:t>المشروع</a:t>
            </a:r>
            <a:endParaRPr lang="en-US" sz="4800" b="1" dirty="0">
              <a:solidFill>
                <a:srgbClr val="6C0D00"/>
              </a:solidFill>
              <a:latin typeface="Arial" panose="020B0604020202020204" pitchFamily="34" charset="0"/>
              <a:ea typeface="ヒラギノ角ゴ ProN W3"/>
              <a:cs typeface="Arial" panose="020B0604020202020204" pitchFamily="34" charset="0"/>
            </a:endParaRPr>
          </a:p>
        </p:txBody>
      </p:sp>
      <p:sp>
        <p:nvSpPr>
          <p:cNvPr id="3" name="Content Placeholder 2"/>
          <p:cNvSpPr>
            <a:spLocks noGrp="1"/>
          </p:cNvSpPr>
          <p:nvPr>
            <p:ph idx="1"/>
          </p:nvPr>
        </p:nvSpPr>
        <p:spPr>
          <a:xfrm>
            <a:off x="202406" y="838994"/>
            <a:ext cx="9194007" cy="6612731"/>
          </a:xfrm>
        </p:spPr>
        <p:txBody>
          <a:bodyPr>
            <a:noAutofit/>
          </a:bodyPr>
          <a:lstStyle/>
          <a:p>
            <a:pPr marL="0" indent="0" algn="r" rtl="1"/>
            <a:r>
              <a:rPr lang="ar-SA" dirty="0" smtClean="0">
                <a:solidFill>
                  <a:schemeClr val="bg1"/>
                </a:solidFill>
                <a:effectLst>
                  <a:outerShdw blurRad="38100" dist="38100" dir="2700000" algn="tl">
                    <a:srgbClr val="C0C0C0"/>
                  </a:outerShdw>
                </a:effectLst>
              </a:rPr>
              <a:t>  </a:t>
            </a:r>
            <a:endParaRPr lang="en-US" dirty="0" smtClean="0">
              <a:solidFill>
                <a:schemeClr val="bg1"/>
              </a:solidFill>
              <a:effectLst>
                <a:outerShdw blurRad="38100" dist="38100" dir="2700000" algn="tl">
                  <a:srgbClr val="C0C0C0"/>
                </a:outerShdw>
              </a:effectLst>
            </a:endParaRPr>
          </a:p>
          <a:p>
            <a:pPr marL="0" indent="0" algn="r" rtl="1"/>
            <a:endParaRPr lang="ar-SA" b="1" dirty="0" smtClean="0">
              <a:solidFill>
                <a:schemeClr val="bg1"/>
              </a:solidFill>
              <a:effectLst>
                <a:outerShdw blurRad="38100" dist="38100" dir="2700000" algn="tl">
                  <a:srgbClr val="C0C0C0"/>
                </a:outerShdw>
              </a:effectLst>
            </a:endParaRPr>
          </a:p>
          <a:p>
            <a:pPr marL="0" indent="0" algn="r" rtl="1"/>
            <a:endParaRPr lang="en-US" b="1" dirty="0" smtClean="0">
              <a:solidFill>
                <a:schemeClr val="bg1"/>
              </a:solidFill>
              <a:effectLst>
                <a:outerShdw blurRad="38100" dist="38100" dir="2700000" algn="tl">
                  <a:srgbClr val="C0C0C0"/>
                </a:outerShdw>
              </a:effectLst>
            </a:endParaRPr>
          </a:p>
        </p:txBody>
      </p:sp>
      <p:sp>
        <p:nvSpPr>
          <p:cNvPr id="4" name="مربع نص 3"/>
          <p:cNvSpPr txBox="1"/>
          <p:nvPr/>
        </p:nvSpPr>
        <p:spPr>
          <a:xfrm>
            <a:off x="354806" y="1772502"/>
            <a:ext cx="9117806" cy="6504343"/>
          </a:xfrm>
          <a:prstGeom prst="rect">
            <a:avLst/>
          </a:prstGeom>
          <a:noFill/>
        </p:spPr>
        <p:txBody>
          <a:bodyPr wrap="square" lIns="101599" tIns="50799" rIns="101599" bIns="50799">
            <a:spAutoFit/>
          </a:bodyPr>
          <a:lstStyle/>
          <a:p>
            <a:pPr algn="r" rtl="1"/>
            <a:r>
              <a:rPr lang="ar-EG" sz="3200" b="1" dirty="0">
                <a:solidFill>
                  <a:schemeClr val="tx1"/>
                </a:solidFill>
                <a:latin typeface="Simplified Arabic" panose="02020603050405020304" pitchFamily="18" charset="-78"/>
                <a:cs typeface="Simplified Arabic" panose="02020603050405020304" pitchFamily="18" charset="-78"/>
              </a:rPr>
              <a:t>ما </a:t>
            </a:r>
            <a:r>
              <a:rPr lang="ar-EG" sz="3200" b="1" dirty="0">
                <a:solidFill>
                  <a:schemeClr val="tx1"/>
                </a:solidFill>
                <a:latin typeface="Arial" panose="020B0604020202020204" pitchFamily="34" charset="0"/>
                <a:cs typeface="Arial" panose="020B0604020202020204" pitchFamily="34" charset="0"/>
              </a:rPr>
              <a:t>هي</a:t>
            </a:r>
            <a:r>
              <a:rPr lang="ar-SA" sz="3200" b="1" dirty="0">
                <a:solidFill>
                  <a:schemeClr val="tx1"/>
                </a:solidFill>
                <a:latin typeface="Arial" panose="020B0604020202020204" pitchFamily="34" charset="0"/>
                <a:cs typeface="Arial" panose="020B0604020202020204" pitchFamily="34" charset="0"/>
              </a:rPr>
              <a:t>  </a:t>
            </a:r>
            <a:r>
              <a:rPr lang="ar-EG" sz="3200" b="1" dirty="0">
                <a:solidFill>
                  <a:schemeClr val="tx1"/>
                </a:solidFill>
                <a:latin typeface="Arial" panose="020B0604020202020204" pitchFamily="34" charset="0"/>
                <a:cs typeface="Arial" panose="020B0604020202020204" pitchFamily="34" charset="0"/>
              </a:rPr>
              <a:t>خططكم كمنظمة غير ربحية في استدامة المشروع بعد انتهاء التمويل؟ </a:t>
            </a:r>
            <a:endParaRPr lang="ar-SA" sz="3200" b="1" dirty="0">
              <a:solidFill>
                <a:schemeClr val="tx1"/>
              </a:solidFill>
              <a:latin typeface="Arial" panose="020B0604020202020204" pitchFamily="34" charset="0"/>
              <a:cs typeface="Arial" panose="020B0604020202020204" pitchFamily="34" charset="0"/>
            </a:endParaRPr>
          </a:p>
          <a:p>
            <a:pPr algn="r" rtl="1"/>
            <a:r>
              <a:rPr lang="ar-SA" sz="3200" b="1" u="sng" dirty="0">
                <a:solidFill>
                  <a:schemeClr val="tx1"/>
                </a:solidFill>
                <a:latin typeface="Arial" panose="020B0604020202020204" pitchFamily="34" charset="0"/>
                <a:cs typeface="Arial" panose="020B0604020202020204" pitchFamily="34" charset="0"/>
              </a:rPr>
              <a:t>أمثلة للاستدامة المالية:</a:t>
            </a:r>
          </a:p>
          <a:p>
            <a:pPr marL="457200" indent="-457200" algn="r" rtl="1">
              <a:buFont typeface="Arial" panose="020B0604020202020204" pitchFamily="34" charset="0"/>
              <a:buChar char="•"/>
            </a:pPr>
            <a:r>
              <a:rPr lang="ar-SA" sz="3200" b="1" dirty="0">
                <a:solidFill>
                  <a:srgbClr val="996633"/>
                </a:solidFill>
                <a:latin typeface="Arial" panose="020B0604020202020204" pitchFamily="34" charset="0"/>
                <a:cs typeface="Arial" panose="020B0604020202020204" pitchFamily="34" charset="0"/>
              </a:rPr>
              <a:t>رسوم متدرجة للخدمات المقدمة</a:t>
            </a:r>
          </a:p>
          <a:p>
            <a:pPr marL="457200" indent="-457200" algn="r" rtl="1">
              <a:buFont typeface="Arial" panose="020B0604020202020204" pitchFamily="34" charset="0"/>
              <a:buChar char="•"/>
            </a:pPr>
            <a:r>
              <a:rPr lang="ar-SA" sz="3200" b="1" dirty="0">
                <a:solidFill>
                  <a:srgbClr val="996633"/>
                </a:solidFill>
                <a:latin typeface="Arial" panose="020B0604020202020204" pitchFamily="34" charset="0"/>
                <a:cs typeface="Arial" panose="020B0604020202020204" pitchFamily="34" charset="0"/>
              </a:rPr>
              <a:t>إنشاء وقف واستثماره وتشغيل المشروع من أرباح </a:t>
            </a:r>
            <a:r>
              <a:rPr lang="ar-SA" sz="3200" b="1" dirty="0" smtClean="0">
                <a:solidFill>
                  <a:srgbClr val="996633"/>
                </a:solidFill>
                <a:latin typeface="Arial" panose="020B0604020202020204" pitchFamily="34" charset="0"/>
                <a:cs typeface="Arial" panose="020B0604020202020204" pitchFamily="34" charset="0"/>
              </a:rPr>
              <a:t>الوقف</a:t>
            </a:r>
            <a:endParaRPr lang="ar-SA" sz="3200" b="1" dirty="0">
              <a:solidFill>
                <a:srgbClr val="996633"/>
              </a:solidFill>
              <a:latin typeface="Arial" panose="020B0604020202020204" pitchFamily="34" charset="0"/>
              <a:cs typeface="Arial" panose="020B0604020202020204" pitchFamily="34" charset="0"/>
            </a:endParaRPr>
          </a:p>
          <a:p>
            <a:pPr algn="r" rtl="1"/>
            <a:r>
              <a:rPr lang="ar-SA" sz="3200" b="1" u="sng" dirty="0">
                <a:solidFill>
                  <a:schemeClr val="tx1"/>
                </a:solidFill>
                <a:latin typeface="Arial" panose="020B0604020202020204" pitchFamily="34" charset="0"/>
                <a:cs typeface="Arial" panose="020B0604020202020204" pitchFamily="34" charset="0"/>
              </a:rPr>
              <a:t>أمثلة لاستدامة </a:t>
            </a:r>
            <a:r>
              <a:rPr lang="ar-SA" sz="3200" b="1" u="sng" dirty="0" smtClean="0">
                <a:solidFill>
                  <a:schemeClr val="tx1"/>
                </a:solidFill>
                <a:latin typeface="Arial" panose="020B0604020202020204" pitchFamily="34" charset="0"/>
                <a:cs typeface="Arial" panose="020B0604020202020204" pitchFamily="34" charset="0"/>
              </a:rPr>
              <a:t>الأثر:</a:t>
            </a:r>
            <a:endParaRPr lang="ar-SA" sz="3200" b="1" u="sng" dirty="0">
              <a:solidFill>
                <a:schemeClr val="tx1"/>
              </a:solidFill>
              <a:latin typeface="Arial" panose="020B0604020202020204" pitchFamily="34" charset="0"/>
              <a:cs typeface="Arial" panose="020B0604020202020204" pitchFamily="34" charset="0"/>
            </a:endParaRPr>
          </a:p>
          <a:p>
            <a:pPr marL="457200" indent="-457200" algn="r" rtl="1">
              <a:buFont typeface="Arial" panose="020B0604020202020204" pitchFamily="34" charset="0"/>
              <a:buChar char="•"/>
            </a:pPr>
            <a:r>
              <a:rPr lang="ar-SA" sz="3200" b="1" dirty="0">
                <a:solidFill>
                  <a:srgbClr val="996633"/>
                </a:solidFill>
                <a:latin typeface="Arial" panose="020B0604020202020204" pitchFamily="34" charset="0"/>
                <a:cs typeface="Arial" panose="020B0604020202020204" pitchFamily="34" charset="0"/>
              </a:rPr>
              <a:t>أن تتبنى المنظمة المشروع للسنوات القادمة </a:t>
            </a:r>
          </a:p>
          <a:p>
            <a:pPr marL="457200" indent="-457200" algn="r" rtl="1">
              <a:buFont typeface="Arial" panose="020B0604020202020204" pitchFamily="34" charset="0"/>
              <a:buChar char="•"/>
            </a:pPr>
            <a:r>
              <a:rPr lang="ar-SA" sz="3200" b="1" dirty="0">
                <a:solidFill>
                  <a:srgbClr val="996633"/>
                </a:solidFill>
                <a:latin typeface="Arial" panose="020B0604020202020204" pitchFamily="34" charset="0"/>
                <a:cs typeface="Arial" panose="020B0604020202020204" pitchFamily="34" charset="0"/>
              </a:rPr>
              <a:t>مشروع تدريب </a:t>
            </a:r>
            <a:r>
              <a:rPr lang="ar-SA" sz="3200" b="1" dirty="0" smtClean="0">
                <a:solidFill>
                  <a:srgbClr val="996633"/>
                </a:solidFill>
                <a:latin typeface="Arial" panose="020B0604020202020204" pitchFamily="34" charset="0"/>
                <a:cs typeface="Arial" panose="020B0604020202020204" pitchFamily="34" charset="0"/>
              </a:rPr>
              <a:t>مهني:</a:t>
            </a:r>
            <a:r>
              <a:rPr lang="en-US" sz="3200" b="1" dirty="0" smtClean="0">
                <a:solidFill>
                  <a:srgbClr val="996633"/>
                </a:solidFill>
                <a:latin typeface="Arial" panose="020B0604020202020204" pitchFamily="34" charset="0"/>
                <a:cs typeface="Arial" panose="020B0604020202020204" pitchFamily="34" charset="0"/>
              </a:rPr>
              <a:t>1</a:t>
            </a:r>
            <a:r>
              <a:rPr lang="ar-SA" sz="3200" b="1" dirty="0" smtClean="0">
                <a:solidFill>
                  <a:srgbClr val="996633"/>
                </a:solidFill>
                <a:latin typeface="Arial" panose="020B0604020202020204" pitchFamily="34" charset="0"/>
                <a:cs typeface="Arial" panose="020B0604020202020204" pitchFamily="34" charset="0"/>
              </a:rPr>
              <a:t>- </a:t>
            </a:r>
            <a:r>
              <a:rPr lang="ar-SA" sz="3200" b="1" dirty="0">
                <a:solidFill>
                  <a:srgbClr val="996633"/>
                </a:solidFill>
                <a:latin typeface="Arial" panose="020B0604020202020204" pitchFamily="34" charset="0"/>
                <a:cs typeface="Arial" panose="020B0604020202020204" pitchFamily="34" charset="0"/>
              </a:rPr>
              <a:t>إشراك القطاع الخاص بتصميم </a:t>
            </a:r>
            <a:r>
              <a:rPr lang="ar-SA" sz="3200" b="1" dirty="0" smtClean="0">
                <a:solidFill>
                  <a:srgbClr val="996633"/>
                </a:solidFill>
                <a:latin typeface="Arial" panose="020B0604020202020204" pitchFamily="34" charset="0"/>
                <a:cs typeface="Arial" panose="020B0604020202020204" pitchFamily="34" charset="0"/>
              </a:rPr>
              <a:t>التدريب</a:t>
            </a:r>
          </a:p>
          <a:p>
            <a:pPr algn="r" rtl="1"/>
            <a:r>
              <a:rPr lang="ar-SA" sz="3200" b="1" dirty="0" smtClean="0">
                <a:solidFill>
                  <a:srgbClr val="996633"/>
                </a:solidFill>
                <a:latin typeface="Arial" panose="020B0604020202020204" pitchFamily="34" charset="0"/>
                <a:cs typeface="Arial" panose="020B0604020202020204" pitchFamily="34" charset="0"/>
              </a:rPr>
              <a:t>     			        	  </a:t>
            </a:r>
            <a:r>
              <a:rPr lang="en-US" sz="3200" b="1" dirty="0" smtClean="0">
                <a:solidFill>
                  <a:srgbClr val="996633"/>
                </a:solidFill>
                <a:latin typeface="Arial" panose="020B0604020202020204" pitchFamily="34" charset="0"/>
                <a:cs typeface="Arial" panose="020B0604020202020204" pitchFamily="34" charset="0"/>
              </a:rPr>
              <a:t>   </a:t>
            </a:r>
            <a:r>
              <a:rPr lang="ar-SA" sz="3200" b="1" dirty="0" smtClean="0">
                <a:solidFill>
                  <a:srgbClr val="996633"/>
                </a:solidFill>
                <a:latin typeface="Arial" panose="020B0604020202020204" pitchFamily="34" charset="0"/>
                <a:cs typeface="Arial" panose="020B0604020202020204" pitchFamily="34" charset="0"/>
              </a:rPr>
              <a:t>2- </a:t>
            </a:r>
            <a:r>
              <a:rPr lang="ar-SA" sz="3200" b="1" dirty="0">
                <a:solidFill>
                  <a:srgbClr val="996633"/>
                </a:solidFill>
                <a:latin typeface="Arial" panose="020B0604020202020204" pitchFamily="34" charset="0"/>
                <a:cs typeface="Arial" panose="020B0604020202020204" pitchFamily="34" charset="0"/>
              </a:rPr>
              <a:t>المتابعة والدعم للمتدربين بعد التوظيف</a:t>
            </a:r>
          </a:p>
          <a:p>
            <a:pPr marL="457200" indent="-457200" algn="r" rtl="1">
              <a:buFont typeface="Arial" panose="020B0604020202020204" pitchFamily="34" charset="0"/>
              <a:buChar char="•"/>
            </a:pPr>
            <a:r>
              <a:rPr lang="ar-SA" sz="3200" b="1" dirty="0" smtClean="0">
                <a:solidFill>
                  <a:srgbClr val="996633"/>
                </a:solidFill>
                <a:latin typeface="Arial" panose="020B0604020202020204" pitchFamily="34" charset="0"/>
                <a:cs typeface="Arial" panose="020B0604020202020204" pitchFamily="34" charset="0"/>
              </a:rPr>
              <a:t>دورات توعويــــــة: (إدراج </a:t>
            </a:r>
            <a:r>
              <a:rPr lang="ar-SA" sz="3200" b="1" dirty="0">
                <a:solidFill>
                  <a:srgbClr val="996633"/>
                </a:solidFill>
                <a:latin typeface="Arial" panose="020B0604020202020204" pitchFamily="34" charset="0"/>
                <a:cs typeface="Arial" panose="020B0604020202020204" pitchFamily="34" charset="0"/>
              </a:rPr>
              <a:t>أكاديميين ومتقاعدين ذو خبرة كمتدربين </a:t>
            </a:r>
            <a:r>
              <a:rPr lang="ar-SA" sz="3200" b="1" dirty="0" smtClean="0">
                <a:solidFill>
                  <a:srgbClr val="996633"/>
                </a:solidFill>
                <a:latin typeface="Arial" panose="020B0604020202020204" pitchFamily="34" charset="0"/>
                <a:cs typeface="Arial" panose="020B0604020202020204" pitchFamily="34" charset="0"/>
              </a:rPr>
              <a:t>بهدف </a:t>
            </a:r>
            <a:r>
              <a:rPr lang="ar-SA" sz="3200" b="1" dirty="0">
                <a:solidFill>
                  <a:srgbClr val="996633"/>
                </a:solidFill>
                <a:latin typeface="Arial" panose="020B0604020202020204" pitchFamily="34" charset="0"/>
                <a:cs typeface="Arial" panose="020B0604020202020204" pitchFamily="34" charset="0"/>
              </a:rPr>
              <a:t>تأهيلهم كمدربين متطوعين)</a:t>
            </a:r>
            <a:endParaRPr lang="en-US" sz="3200" b="1" dirty="0">
              <a:solidFill>
                <a:srgbClr val="996633"/>
              </a:solidFill>
              <a:latin typeface="Arial" panose="020B0604020202020204" pitchFamily="34" charset="0"/>
              <a:cs typeface="Arial" panose="020B0604020202020204" pitchFamily="34" charset="0"/>
            </a:endParaRPr>
          </a:p>
          <a:p>
            <a:pPr algn="r" rtl="1"/>
            <a:endParaRPr lang="ar-SA" sz="3200" b="1" dirty="0" smtClean="0">
              <a:solidFill>
                <a:schemeClr val="tx1"/>
              </a:solidFill>
              <a:latin typeface="Arial" panose="020B0604020202020204" pitchFamily="34" charset="0"/>
              <a:cs typeface="Arial" panose="020B0604020202020204" pitchFamily="34" charset="0"/>
            </a:endParaRPr>
          </a:p>
          <a:p>
            <a:pPr algn="r" rtl="1"/>
            <a:r>
              <a:rPr lang="ar-SA" sz="3200" b="1" dirty="0" smtClean="0">
                <a:solidFill>
                  <a:schemeClr val="tx1"/>
                </a:solidFill>
                <a:latin typeface="Arial" panose="020B0604020202020204" pitchFamily="34" charset="0"/>
                <a:cs typeface="Arial" panose="020B0604020202020204" pitchFamily="34" charset="0"/>
              </a:rPr>
              <a:t>					</a:t>
            </a:r>
            <a:endParaRPr lang="en-US" sz="3200" b="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5765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802606" y="1174029"/>
            <a:ext cx="7620000" cy="841303"/>
          </a:xfrm>
        </p:spPr>
        <p:txBody>
          <a:bodyPr wrap="square">
            <a:spAutoFit/>
          </a:bodyPr>
          <a:lstStyle/>
          <a:p>
            <a:pPr algn="r"/>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مشاكل شائعة:</a:t>
            </a:r>
            <a:endParaRPr lang="en-US" sz="4801"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
        <p:nvSpPr>
          <p:cNvPr id="4" name="مربع نص 3"/>
          <p:cNvSpPr txBox="1"/>
          <p:nvPr/>
        </p:nvSpPr>
        <p:spPr>
          <a:xfrm>
            <a:off x="583406" y="2058195"/>
            <a:ext cx="8888412" cy="4289442"/>
          </a:xfrm>
          <a:prstGeom prst="rect">
            <a:avLst/>
          </a:prstGeom>
          <a:noFill/>
        </p:spPr>
        <p:txBody>
          <a:bodyPr lIns="101599" tIns="50799" rIns="101599" bIns="50799">
            <a:spAutoFit/>
          </a:bodyPr>
          <a:lstStyle/>
          <a:p>
            <a:pPr marL="506449" indent="-506449" algn="r" rtl="1">
              <a:lnSpc>
                <a:spcPct val="150000"/>
              </a:lnSpc>
              <a:buFont typeface="Arial" pitchFamily="34" charset="0"/>
              <a:buChar char="•"/>
            </a:pPr>
            <a:r>
              <a:rPr lang="ar-SA" sz="3201" b="1" dirty="0">
                <a:solidFill>
                  <a:srgbClr val="996633"/>
                </a:solidFill>
                <a:latin typeface="Arial" panose="020B0604020202020204" pitchFamily="34" charset="0"/>
                <a:cs typeface="Arial" panose="020B0604020202020204" pitchFamily="34" charset="0"/>
              </a:rPr>
              <a:t>عدم وضوح الفكرة</a:t>
            </a:r>
          </a:p>
          <a:p>
            <a:pPr marL="506449" indent="-506449" algn="r" rtl="1">
              <a:lnSpc>
                <a:spcPct val="150000"/>
              </a:lnSpc>
              <a:buFont typeface="Arial" pitchFamily="34" charset="0"/>
              <a:buChar char="•"/>
            </a:pPr>
            <a:r>
              <a:rPr lang="ar-SA" sz="3201" b="1" dirty="0">
                <a:solidFill>
                  <a:srgbClr val="996633"/>
                </a:solidFill>
                <a:latin typeface="Arial" panose="020B0604020202020204" pitchFamily="34" charset="0"/>
                <a:cs typeface="Arial" panose="020B0604020202020204" pitchFamily="34" charset="0"/>
              </a:rPr>
              <a:t>عدم التقيد بالنموذج</a:t>
            </a:r>
          </a:p>
          <a:p>
            <a:pPr marL="506449" indent="-506449" algn="r" rtl="1">
              <a:lnSpc>
                <a:spcPct val="150000"/>
              </a:lnSpc>
              <a:buFont typeface="Arial" pitchFamily="34" charset="0"/>
              <a:buChar char="•"/>
            </a:pPr>
            <a:r>
              <a:rPr lang="ar-SA" sz="3201" b="1" dirty="0">
                <a:solidFill>
                  <a:srgbClr val="996633"/>
                </a:solidFill>
                <a:latin typeface="Arial" panose="020B0604020202020204" pitchFamily="34" charset="0"/>
                <a:cs typeface="Arial" panose="020B0604020202020204" pitchFamily="34" charset="0"/>
              </a:rPr>
              <a:t>الخلط ما بين الغاية والأهداف</a:t>
            </a:r>
          </a:p>
          <a:p>
            <a:pPr marL="506449" indent="-506449" algn="r" rtl="1">
              <a:lnSpc>
                <a:spcPct val="150000"/>
              </a:lnSpc>
              <a:buFont typeface="Arial" pitchFamily="34" charset="0"/>
              <a:buChar char="•"/>
            </a:pPr>
            <a:r>
              <a:rPr lang="ar-SA" sz="3201" b="1" dirty="0">
                <a:solidFill>
                  <a:srgbClr val="996633"/>
                </a:solidFill>
                <a:latin typeface="Arial" panose="020B0604020202020204" pitchFamily="34" charset="0"/>
                <a:cs typeface="Arial" panose="020B0604020202020204" pitchFamily="34" charset="0"/>
              </a:rPr>
              <a:t>إهمال أحد متطلبات المشروع الأساسية (الاستدامة، الموظفين، خلفية المشروع، معلومات المنظمة، إلخ)</a:t>
            </a:r>
          </a:p>
          <a:p>
            <a:pPr marL="506449" indent="-506449" algn="r" rtl="1"/>
            <a:endParaRPr lang="en-US" sz="3201" b="1" dirty="0">
              <a:solidFill>
                <a:schemeClr val="tx1"/>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813" y="3430588"/>
            <a:ext cx="8178800" cy="1128712"/>
          </a:xfrm>
        </p:spPr>
        <p:txBody>
          <a:bodyPr/>
          <a:lstStyle/>
          <a:p>
            <a:pPr rtl="1">
              <a:lnSpc>
                <a:spcPct val="150000"/>
              </a:lnSpc>
            </a:pPr>
            <a:r>
              <a:rPr lang="ar-SA" sz="6600" b="1" dirty="0" smtClean="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الخطة العمل </a:t>
            </a:r>
            <a:r>
              <a:rPr lang="ar-SA" sz="6600" b="1" dirty="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والمتابعة والتقييم</a:t>
            </a:r>
            <a:endParaRPr lang="ar-SA" sz="6600" dirty="0">
              <a:solidFill>
                <a:srgbClr val="480900"/>
              </a:solidFill>
              <a:latin typeface="Simplified Arabic" panose="02020603050405020304" pitchFamily="18" charset="-78"/>
              <a:cs typeface="Simplified Arabic" panose="02020603050405020304" pitchFamily="18" charset="-78"/>
            </a:endParaRPr>
          </a:p>
        </p:txBody>
      </p:sp>
      <p:sp>
        <p:nvSpPr>
          <p:cNvPr id="27651" name="TextBox 6"/>
          <p:cNvSpPr txBox="1">
            <a:spLocks noChangeArrowheads="1"/>
          </p:cNvSpPr>
          <p:nvPr/>
        </p:nvSpPr>
        <p:spPr bwMode="auto">
          <a:xfrm>
            <a:off x="2335214" y="452438"/>
            <a:ext cx="7196137" cy="61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algn="r"/>
            <a:r>
              <a:rPr lang="ar-SA" sz="3301" b="1" dirty="0">
                <a:solidFill>
                  <a:srgbClr val="996633"/>
                </a:solidFill>
                <a:latin typeface="Simplified Arabic" pitchFamily="18" charset="-78"/>
                <a:cs typeface="Simplified Arabic" pitchFamily="18" charset="-78"/>
              </a:rPr>
              <a:t>نموذج رقم (2) </a:t>
            </a:r>
            <a:endParaRPr lang="en-US" sz="3301" b="1" dirty="0">
              <a:solidFill>
                <a:srgbClr val="996633"/>
              </a:solidFill>
              <a:latin typeface="Simplified Arabic" pitchFamily="18" charset="-78"/>
              <a:cs typeface="Simplified Arabic" pitchFamily="18" charset="-78"/>
            </a:endParaRPr>
          </a:p>
        </p:txBody>
      </p:sp>
    </p:spTree>
    <p:extLst>
      <p:ext uri="{BB962C8B-B14F-4D97-AF65-F5344CB8AC3E}">
        <p14:creationId xmlns:p14="http://schemas.microsoft.com/office/powerpoint/2010/main" val="34855587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le 1"/>
          <p:cNvSpPr>
            <a:spLocks noGrp="1"/>
          </p:cNvSpPr>
          <p:nvPr>
            <p:ph type="ctrTitle"/>
          </p:nvPr>
        </p:nvSpPr>
        <p:spPr>
          <a:xfrm>
            <a:off x="468313" y="1677195"/>
            <a:ext cx="8801100" cy="3962399"/>
          </a:xfrm>
        </p:spPr>
        <p:txBody>
          <a:bodyPr/>
          <a:lstStyle/>
          <a:p>
            <a:pPr rtl="1"/>
            <a: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t>ورشة عمل</a:t>
            </a:r>
            <a:b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br>
            <a: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t>منح برنامج الأميرة صيتة التنموي</a:t>
            </a:r>
            <a:b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br>
            <a: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br>
            <a:r>
              <a:rPr lang="ar-SA" sz="5400" b="1" dirty="0">
                <a:solidFill>
                  <a:srgbClr val="663300"/>
                </a:solidFill>
                <a:latin typeface="Simplified Arabic" panose="02020603050405020304" pitchFamily="18" charset="-78"/>
                <a:ea typeface="ヒラギノ角ゴ ProN W3"/>
                <a:cs typeface="Simplified Arabic" panose="02020603050405020304" pitchFamily="18" charset="-78"/>
              </a:rPr>
              <a:t> الدورة الأولى لعام 2015م</a:t>
            </a:r>
            <a:endParaRPr lang="en-US" sz="5400" b="1" dirty="0">
              <a:solidFill>
                <a:srgbClr val="663300"/>
              </a:solidFill>
              <a:latin typeface="Simplified Arabic" panose="02020603050405020304" pitchFamily="18" charset="-78"/>
              <a:ea typeface="ヒラギノ角ゴ ProN W3"/>
              <a:cs typeface="Simplified Arabic" panose="02020603050405020304" pitchFamily="18" charset="-78"/>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7"/>
          <p:cNvSpPr txBox="1">
            <a:spLocks noChangeArrowheads="1"/>
          </p:cNvSpPr>
          <p:nvPr/>
        </p:nvSpPr>
        <p:spPr bwMode="auto">
          <a:xfrm>
            <a:off x="2869407" y="1058665"/>
            <a:ext cx="6553200" cy="831125"/>
          </a:xfrm>
          <a:prstGeom prst="rect">
            <a:avLst/>
          </a:prstGeom>
          <a:extLst/>
        </p:spPr>
        <p:txBody>
          <a:bodyPr wrap="square">
            <a:spAutoFit/>
          </a:bodyPr>
          <a:lstStyle>
            <a:defPPr>
              <a:defRPr lang="en-GB"/>
            </a:defPPr>
            <a:lvl1pPr algn="r">
              <a:defRPr sz="5400" b="1" kern="0">
                <a:solidFill>
                  <a:srgbClr val="663300"/>
                </a:solidFill>
                <a:latin typeface="Simplified Arabic" panose="02020603050405020304" pitchFamily="18" charset="-78"/>
                <a:ea typeface="ヒラギノ角ゴ ProN W3"/>
                <a:cs typeface="Simplified Arabic" panose="02020603050405020304" pitchFamily="18" charset="-78"/>
              </a:defRPr>
            </a:lvl1pPr>
          </a:lstStyle>
          <a:p>
            <a:r>
              <a:rPr lang="ar-SA" sz="4801" dirty="0">
                <a:solidFill>
                  <a:srgbClr val="6C0D00"/>
                </a:solidFill>
              </a:rPr>
              <a:t>خطة العمل والمتابعة والتقييم</a:t>
            </a:r>
            <a:endParaRPr lang="en-US" sz="4801" dirty="0">
              <a:solidFill>
                <a:srgbClr val="6C0D00"/>
              </a:solidFill>
            </a:endParaRPr>
          </a:p>
        </p:txBody>
      </p:sp>
      <p:sp>
        <p:nvSpPr>
          <p:cNvPr id="24579" name="Rectangle 13"/>
          <p:cNvSpPr>
            <a:spLocks noChangeArrowheads="1"/>
          </p:cNvSpPr>
          <p:nvPr/>
        </p:nvSpPr>
        <p:spPr bwMode="auto">
          <a:xfrm>
            <a:off x="169864" y="4624389"/>
            <a:ext cx="2116137" cy="117980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101599" tIns="50799" rIns="101599" bIns="50799">
            <a:spAutoFit/>
          </a:bodyPr>
          <a:lstStyle/>
          <a:p>
            <a:pPr algn="r" rtl="1">
              <a:spcBef>
                <a:spcPct val="50000"/>
              </a:spcBef>
            </a:pPr>
            <a:r>
              <a:rPr lang="ar-SA" sz="1400" b="1" u="sng" dirty="0">
                <a:solidFill>
                  <a:srgbClr val="000000"/>
                </a:solidFill>
                <a:latin typeface="Arial" panose="020B0604020202020204" pitchFamily="34" charset="0"/>
                <a:cs typeface="Arial" panose="020B0604020202020204" pitchFamily="34" charset="0"/>
              </a:rPr>
              <a:t>المخرجات المتوقعة: </a:t>
            </a:r>
            <a:r>
              <a:rPr lang="ar-SA" sz="1400" b="1" dirty="0">
                <a:solidFill>
                  <a:srgbClr val="000000"/>
                </a:solidFill>
                <a:latin typeface="Arial" panose="020B0604020202020204" pitchFamily="34" charset="0"/>
                <a:cs typeface="Arial" panose="020B0604020202020204" pitchFamily="34" charset="0"/>
              </a:rPr>
              <a:t>هي عبارة عن المنتج أو الخدمة المتوقعة من تنفيذ أنشطة معينة بناءً على المدخلات لتحقيق أهداف ذلك المشروع </a:t>
            </a:r>
          </a:p>
        </p:txBody>
      </p:sp>
      <p:sp>
        <p:nvSpPr>
          <p:cNvPr id="24580" name="Rectangle 14"/>
          <p:cNvSpPr>
            <a:spLocks noChangeArrowheads="1"/>
          </p:cNvSpPr>
          <p:nvPr/>
        </p:nvSpPr>
        <p:spPr bwMode="auto">
          <a:xfrm>
            <a:off x="84139" y="2741613"/>
            <a:ext cx="2201862" cy="1179808"/>
          </a:xfrm>
          <a:prstGeom prst="rect">
            <a:avLst/>
          </a:prstGeom>
          <a:noFill/>
          <a:ln w="9525">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lIns="101599" tIns="50799" rIns="101599" bIns="50799">
            <a:spAutoFit/>
          </a:bodyPr>
          <a:lstStyle/>
          <a:p>
            <a:pPr algn="r" rtl="1">
              <a:buClr>
                <a:srgbClr val="00CC99"/>
              </a:buClr>
            </a:pPr>
            <a:r>
              <a:rPr lang="ar-SA" sz="1400" b="1" u="sng" dirty="0">
                <a:solidFill>
                  <a:srgbClr val="000000"/>
                </a:solidFill>
                <a:latin typeface="Arial" panose="020B0604020202020204" pitchFamily="34" charset="0"/>
                <a:cs typeface="Arial" panose="020B0604020202020204" pitchFamily="34" charset="0"/>
              </a:rPr>
              <a:t>الأنشطة: </a:t>
            </a:r>
            <a:r>
              <a:rPr lang="ar-SA" sz="1400" b="1" dirty="0">
                <a:solidFill>
                  <a:srgbClr val="000000"/>
                </a:solidFill>
                <a:latin typeface="Arial" panose="020B0604020202020204" pitchFamily="34" charset="0"/>
                <a:cs typeface="Arial" panose="020B0604020202020204" pitchFamily="34" charset="0"/>
              </a:rPr>
              <a:t>هي عمليات تحصل خلال التنفيذ وهي إجراءات روتينية، عمليات إدارية ومالية، جهاز معلوماتي وإشرافي،</a:t>
            </a:r>
          </a:p>
          <a:p>
            <a:pPr algn="r" rtl="1">
              <a:buClr>
                <a:srgbClr val="00CC99"/>
              </a:buClr>
            </a:pPr>
            <a:r>
              <a:rPr lang="ar-SA" sz="1400" b="1" dirty="0">
                <a:solidFill>
                  <a:srgbClr val="000000"/>
                </a:solidFill>
                <a:latin typeface="Arial" panose="020B0604020202020204" pitchFamily="34" charset="0"/>
                <a:cs typeface="Arial" panose="020B0604020202020204" pitchFamily="34" charset="0"/>
              </a:rPr>
              <a:t>وكذلك عمليات التدريب</a:t>
            </a:r>
          </a:p>
        </p:txBody>
      </p:sp>
      <p:graphicFrame>
        <p:nvGraphicFramePr>
          <p:cNvPr id="3" name="Table 2"/>
          <p:cNvGraphicFramePr>
            <a:graphicFrameLocks noGrp="1"/>
          </p:cNvGraphicFramePr>
          <p:nvPr>
            <p:extLst>
              <p:ext uri="{D42A27DB-BD31-4B8C-83A1-F6EECF244321}">
                <p14:modId xmlns:p14="http://schemas.microsoft.com/office/powerpoint/2010/main" val="792439991"/>
              </p:ext>
            </p:extLst>
          </p:nvPr>
        </p:nvGraphicFramePr>
        <p:xfrm>
          <a:off x="2442411" y="2134395"/>
          <a:ext cx="7131803" cy="4724400"/>
        </p:xfrm>
        <a:graphic>
          <a:graphicData uri="http://schemas.openxmlformats.org/drawingml/2006/table">
            <a:tbl>
              <a:tblPr rtl="1" firstRow="1" firstCol="1" bandRow="1">
                <a:tableStyleId>{5C22544A-7EE6-4342-B048-85BDC9FD1C3A}</a:tableStyleId>
              </a:tblPr>
              <a:tblGrid>
                <a:gridCol w="739745"/>
                <a:gridCol w="2267763"/>
                <a:gridCol w="986022"/>
                <a:gridCol w="986022"/>
                <a:gridCol w="986455"/>
                <a:gridCol w="1165796"/>
              </a:tblGrid>
              <a:tr h="1219200">
                <a:tc gridSpan="6">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الربع الأول</a:t>
                      </a:r>
                      <a:endParaRPr lang="en-US" sz="2000" dirty="0">
                        <a:solidFill>
                          <a:srgbClr val="3F0800"/>
                        </a:solidFill>
                        <a:effectLst/>
                        <a:latin typeface="Simplified Arabic" pitchFamily="18" charset="-78"/>
                        <a:cs typeface="Simplified Arabic" pitchFamily="18" charset="-78"/>
                      </a:endParaRPr>
                    </a:p>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موازنة الربع الأول: (      ) ريال سعودي</a:t>
                      </a:r>
                      <a:endParaRPr lang="en-US" sz="2000" dirty="0">
                        <a:solidFill>
                          <a:srgbClr val="3F0800"/>
                        </a:solidFill>
                        <a:effectLst/>
                        <a:latin typeface="Simplified Arabic" pitchFamily="18" charset="-78"/>
                        <a:cs typeface="Simplified Arabic" pitchFamily="18" charset="-78"/>
                      </a:endParaRPr>
                    </a:p>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تاريخ بداية الربع:                   تاريخ نهاية الربع:</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B w="12700" cap="flat" cmpd="sng" algn="ctr">
                      <a:solidFill>
                        <a:schemeClr val="tx1"/>
                      </a:solidFill>
                      <a:prstDash val="solid"/>
                      <a:round/>
                      <a:headEnd type="none" w="med" len="med"/>
                      <a:tailEnd type="none" w="med" len="med"/>
                    </a:lnB>
                    <a:solidFill>
                      <a:schemeClr val="accent6">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50520">
                <a:tc gridSpan="4">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خطة العمل</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المتابعة والتقييم</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hMerge="1">
                  <a:txBody>
                    <a:bodyPr/>
                    <a:lstStyle/>
                    <a:p>
                      <a:endParaRPr lang="en-US"/>
                    </a:p>
                  </a:txBody>
                  <a:tcPr/>
                </a:tc>
              </a:tr>
              <a:tr h="1402080">
                <a:tc>
                  <a:txBody>
                    <a:bodyPr/>
                    <a:lstStyle/>
                    <a:p>
                      <a:pPr marL="0" marR="0" algn="ctr" rtl="1">
                        <a:lnSpc>
                          <a:spcPct val="115000"/>
                        </a:lnSpc>
                        <a:spcBef>
                          <a:spcPts val="0"/>
                        </a:spcBef>
                        <a:spcAft>
                          <a:spcPts val="0"/>
                        </a:spcAft>
                      </a:pPr>
                      <a:r>
                        <a:rPr lang="ar-SA" sz="2000" b="1" dirty="0" smtClean="0">
                          <a:solidFill>
                            <a:srgbClr val="3F0800"/>
                          </a:solidFill>
                          <a:effectLst/>
                          <a:latin typeface="Simplified Arabic" pitchFamily="18" charset="-78"/>
                          <a:cs typeface="Simplified Arabic" pitchFamily="18" charset="-78"/>
                        </a:rPr>
                        <a:t>ارتباط </a:t>
                      </a:r>
                      <a:r>
                        <a:rPr lang="ar-SA" sz="2000" b="1" dirty="0">
                          <a:solidFill>
                            <a:srgbClr val="3F0800"/>
                          </a:solidFill>
                          <a:effectLst/>
                          <a:latin typeface="Simplified Arabic" pitchFamily="18" charset="-78"/>
                          <a:cs typeface="Simplified Arabic" pitchFamily="18" charset="-78"/>
                        </a:rPr>
                        <a:t>النشاط بالمخرج والهدف</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b="1" dirty="0">
                          <a:solidFill>
                            <a:srgbClr val="3F0800"/>
                          </a:solidFill>
                          <a:effectLst/>
                          <a:latin typeface="Simplified Arabic" pitchFamily="18" charset="-78"/>
                          <a:cs typeface="Simplified Arabic" pitchFamily="18" charset="-78"/>
                        </a:rPr>
                        <a:t>النشاط </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b="1" dirty="0">
                          <a:solidFill>
                            <a:srgbClr val="3F0800"/>
                          </a:solidFill>
                          <a:effectLst/>
                          <a:latin typeface="Simplified Arabic" pitchFamily="18" charset="-78"/>
                          <a:cs typeface="Simplified Arabic" pitchFamily="18" charset="-78"/>
                        </a:rPr>
                        <a:t>تاريخ الاكتمال</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b="1" dirty="0">
                          <a:solidFill>
                            <a:srgbClr val="3F0800"/>
                          </a:solidFill>
                          <a:effectLst/>
                          <a:latin typeface="Simplified Arabic" pitchFamily="18" charset="-78"/>
                          <a:cs typeface="Simplified Arabic" pitchFamily="18" charset="-78"/>
                        </a:rPr>
                        <a:t>الأشخاص المسئولين</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b="1" dirty="0">
                          <a:solidFill>
                            <a:srgbClr val="3F0800"/>
                          </a:solidFill>
                          <a:effectLst/>
                          <a:latin typeface="Simplified Arabic" pitchFamily="18" charset="-78"/>
                          <a:cs typeface="Simplified Arabic" pitchFamily="18" charset="-78"/>
                        </a:rPr>
                        <a:t>المؤشرات الكمية والنوعية</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b="1" dirty="0">
                          <a:solidFill>
                            <a:srgbClr val="3F0800"/>
                          </a:solidFill>
                          <a:effectLst/>
                          <a:latin typeface="Simplified Arabic" pitchFamily="18" charset="-78"/>
                          <a:cs typeface="Simplified Arabic" pitchFamily="18" charset="-78"/>
                        </a:rPr>
                        <a:t>أدوات التحقق</a:t>
                      </a:r>
                      <a:endParaRPr lang="en-US" sz="2000" b="1"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0520">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0520">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0520">
                <a:tc>
                  <a:txBody>
                    <a:bodyPr/>
                    <a:lstStyle/>
                    <a:p>
                      <a:pPr marL="0" marR="0" algn="ctr" rtl="1">
                        <a:lnSpc>
                          <a:spcPct val="115000"/>
                        </a:lnSpc>
                        <a:spcBef>
                          <a:spcPts val="0"/>
                        </a:spcBef>
                        <a:spcAft>
                          <a:spcPts val="0"/>
                        </a:spcAft>
                      </a:pP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0520">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a:solidFill>
                            <a:srgbClr val="3F0800"/>
                          </a:solidFill>
                          <a:effectLst/>
                          <a:latin typeface="Simplified Arabic" pitchFamily="18" charset="-78"/>
                          <a:cs typeface="Simplified Arabic" pitchFamily="18" charset="-78"/>
                        </a:rPr>
                        <a:t> </a:t>
                      </a:r>
                      <a:endParaRPr lang="en-US" sz="200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0520">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algn="ctr" rtl="1">
                        <a:lnSpc>
                          <a:spcPct val="115000"/>
                        </a:lnSpc>
                        <a:spcBef>
                          <a:spcPts val="0"/>
                        </a:spcBef>
                        <a:spcAft>
                          <a:spcPts val="0"/>
                        </a:spcAft>
                      </a:pPr>
                      <a:r>
                        <a:rPr lang="ar-SA" sz="2000" dirty="0">
                          <a:solidFill>
                            <a:srgbClr val="3F0800"/>
                          </a:solidFill>
                          <a:effectLst/>
                          <a:latin typeface="Simplified Arabic" pitchFamily="18" charset="-78"/>
                          <a:cs typeface="Simplified Arabic" pitchFamily="18" charset="-78"/>
                        </a:rPr>
                        <a:t> </a:t>
                      </a:r>
                      <a:endParaRPr lang="en-US" sz="2000" dirty="0">
                        <a:solidFill>
                          <a:srgbClr val="3F0800"/>
                        </a:solidFill>
                        <a:effectLst/>
                        <a:latin typeface="Simplified Arabic" pitchFamily="18" charset="-78"/>
                        <a:ea typeface="Calibri"/>
                        <a:cs typeface="Simplified Arabic" pitchFamily="18" charset="-78"/>
                      </a:endParaRPr>
                    </a:p>
                  </a:txBody>
                  <a:tcPr marL="31684" marR="3168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bl>
          </a:graphicData>
        </a:graphic>
      </p:graphicFrame>
      <p:sp>
        <p:nvSpPr>
          <p:cNvPr id="24637" name="TextBox 6"/>
          <p:cNvSpPr txBox="1">
            <a:spLocks noChangeArrowheads="1"/>
          </p:cNvSpPr>
          <p:nvPr/>
        </p:nvSpPr>
        <p:spPr bwMode="auto">
          <a:xfrm>
            <a:off x="2379663" y="230188"/>
            <a:ext cx="7194550" cy="1118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algn="r"/>
            <a:r>
              <a:rPr lang="ar-SA" sz="3301" b="1" dirty="0">
                <a:solidFill>
                  <a:srgbClr val="996633"/>
                </a:solidFill>
                <a:latin typeface="Simplified Arabic" pitchFamily="18" charset="-78"/>
                <a:cs typeface="Simplified Arabic" pitchFamily="18" charset="-78"/>
              </a:rPr>
              <a:t>نموذج رقم (2) </a:t>
            </a:r>
            <a:endParaRPr lang="ar-SA" sz="3601" dirty="0">
              <a:latin typeface="Arial"/>
            </a:endParaRPr>
          </a:p>
          <a:p>
            <a:pPr algn="r"/>
            <a:endParaRPr lang="en-US" sz="3301" b="1" dirty="0">
              <a:solidFill>
                <a:srgbClr val="996633"/>
              </a:solidFill>
              <a:latin typeface="Simplified Arabic" pitchFamily="18" charset="-78"/>
              <a:cs typeface="Simplified Arabic" pitchFamily="18" charset="-78"/>
            </a:endParaRPr>
          </a:p>
        </p:txBody>
      </p:sp>
      <p:graphicFrame>
        <p:nvGraphicFramePr>
          <p:cNvPr id="14" name="جدول 13"/>
          <p:cNvGraphicFramePr>
            <a:graphicFrameLocks noGrp="1"/>
          </p:cNvGraphicFramePr>
          <p:nvPr>
            <p:extLst>
              <p:ext uri="{D42A27DB-BD31-4B8C-83A1-F6EECF244321}">
                <p14:modId xmlns:p14="http://schemas.microsoft.com/office/powerpoint/2010/main" val="932906128"/>
              </p:ext>
            </p:extLst>
          </p:nvPr>
        </p:nvGraphicFramePr>
        <p:xfrm>
          <a:off x="9214327" y="1054247"/>
          <a:ext cx="208280" cy="365760"/>
        </p:xfrm>
        <a:graphic>
          <a:graphicData uri="http://schemas.openxmlformats.org/drawingml/2006/table">
            <a:tbl>
              <a:tblPr rtl="1"/>
              <a:tblGrid>
                <a:gridCol w="208280"/>
              </a:tblGrid>
              <a:tr h="365760">
                <a:tc>
                  <a:txBody>
                    <a:bodyPr/>
                    <a:lstStyle/>
                    <a:p>
                      <a:pPr rtl="1"/>
                      <a:endParaRPr lang="ar-SA" sz="18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r>
            </a:tbl>
          </a:graphicData>
        </a:graphic>
      </p:graphicFrame>
      <p:graphicFrame>
        <p:nvGraphicFramePr>
          <p:cNvPr id="18" name="جدول 17"/>
          <p:cNvGraphicFramePr>
            <a:graphicFrameLocks noGrp="1"/>
          </p:cNvGraphicFramePr>
          <p:nvPr>
            <p:extLst>
              <p:ext uri="{D42A27DB-BD31-4B8C-83A1-F6EECF244321}">
                <p14:modId xmlns:p14="http://schemas.microsoft.com/office/powerpoint/2010/main" val="2768245771"/>
              </p:ext>
            </p:extLst>
          </p:nvPr>
        </p:nvGraphicFramePr>
        <p:xfrm>
          <a:off x="2449163" y="2134394"/>
          <a:ext cx="7120359" cy="1219200"/>
        </p:xfrm>
        <a:graphic>
          <a:graphicData uri="http://schemas.openxmlformats.org/drawingml/2006/table">
            <a:tbl>
              <a:tblPr rtl="1"/>
              <a:tblGrid>
                <a:gridCol w="7120359"/>
              </a:tblGrid>
              <a:tr h="1219200">
                <a:tc>
                  <a:txBody>
                    <a:bodyPr/>
                    <a:lstStyle/>
                    <a:p>
                      <a:pPr rtl="1"/>
                      <a:endParaRPr lang="ar-SA" sz="20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graphicFrame>
        <p:nvGraphicFramePr>
          <p:cNvPr id="30" name="جدول 29"/>
          <p:cNvGraphicFramePr>
            <a:graphicFrameLocks noGrp="1"/>
          </p:cNvGraphicFramePr>
          <p:nvPr>
            <p:extLst>
              <p:ext uri="{D42A27DB-BD31-4B8C-83A1-F6EECF244321}">
                <p14:modId xmlns:p14="http://schemas.microsoft.com/office/powerpoint/2010/main" val="622581422"/>
              </p:ext>
            </p:extLst>
          </p:nvPr>
        </p:nvGraphicFramePr>
        <p:xfrm>
          <a:off x="2442822" y="3353595"/>
          <a:ext cx="7132183" cy="365760"/>
        </p:xfrm>
        <a:graphic>
          <a:graphicData uri="http://schemas.openxmlformats.org/drawingml/2006/table">
            <a:tbl>
              <a:tblPr rtl="1"/>
              <a:tblGrid>
                <a:gridCol w="7132183"/>
              </a:tblGrid>
              <a:tr h="365760">
                <a:tc>
                  <a:txBody>
                    <a:bodyPr/>
                    <a:lstStyle/>
                    <a:p>
                      <a:pPr rtl="1"/>
                      <a:endParaRPr lang="ar-SA" sz="1800" dirty="0"/>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spTree>
    <p:extLst>
      <p:ext uri="{BB962C8B-B14F-4D97-AF65-F5344CB8AC3E}">
        <p14:creationId xmlns:p14="http://schemas.microsoft.com/office/powerpoint/2010/main" val="41108647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40000" y="3025170"/>
            <a:ext cx="5076825" cy="1569660"/>
          </a:xfrm>
          <a:prstGeom prst="rect">
            <a:avLst/>
          </a:prstGeom>
        </p:spPr>
        <p:txBody>
          <a:bodyPr>
            <a:spAutoFit/>
          </a:bodyPr>
          <a:lstStyle/>
          <a:p>
            <a:r>
              <a:rPr lang="ar-SA" dirty="0"/>
              <a:t>اسم المنظمة غير الربحية :</a:t>
            </a:r>
          </a:p>
          <a:p>
            <a:r>
              <a:rPr lang="ar-SA" dirty="0"/>
              <a:t>اسم المشروع  :	قراءتي المبكرة</a:t>
            </a:r>
          </a:p>
          <a:p>
            <a:r>
              <a:rPr lang="ar-SA" dirty="0"/>
              <a:t>موازنة المشروع :		150,000 الف ريال</a:t>
            </a:r>
          </a:p>
          <a:p>
            <a:r>
              <a:rPr lang="ar-SA" dirty="0"/>
              <a:t>تاريخ البدء بالمشروع (بالميلادي): 	1/1/2014								تاريخ انتهاء المشروع:	30/12/2014</a:t>
            </a:r>
          </a:p>
          <a:p>
            <a:r>
              <a:rPr lang="ar-SA" dirty="0"/>
              <a:t>غاية المشروع :	(المساهمة في الحد من انخفاض مستوى التحصيل العلمي بين طلاب المرحلة الابتدائية لأبناء الاسر محدودي الدخل مدينة 99999  )</a:t>
            </a:r>
          </a:p>
          <a:p>
            <a:endParaRPr lang="ar-SA" dirty="0"/>
          </a:p>
        </p:txBody>
      </p:sp>
      <p:sp>
        <p:nvSpPr>
          <p:cNvPr id="4" name="مستطيل 3"/>
          <p:cNvSpPr/>
          <p:nvPr/>
        </p:nvSpPr>
        <p:spPr>
          <a:xfrm>
            <a:off x="2540000" y="3117503"/>
            <a:ext cx="5076825" cy="1384995"/>
          </a:xfrm>
          <a:prstGeom prst="rect">
            <a:avLst/>
          </a:prstGeom>
        </p:spPr>
        <p:txBody>
          <a:bodyPr>
            <a:spAutoFit/>
          </a:bodyPr>
          <a:lstStyle/>
          <a:p>
            <a:r>
              <a:rPr lang="ar-SA" dirty="0"/>
              <a:t>اسم المنظمة غير الربحية :</a:t>
            </a:r>
          </a:p>
          <a:p>
            <a:r>
              <a:rPr lang="ar-SA" dirty="0"/>
              <a:t>اسم المشروع  :	قراءتي المبكرة</a:t>
            </a:r>
          </a:p>
          <a:p>
            <a:r>
              <a:rPr lang="ar-SA" dirty="0"/>
              <a:t>موازنة المشروع :		150,000 الف ريال</a:t>
            </a:r>
          </a:p>
          <a:p>
            <a:r>
              <a:rPr lang="ar-SA" dirty="0"/>
              <a:t>تاريخ البدء بالمشروع (بالميلادي): 	1/1/2014								تاريخ انتهاء المشروع:	30/12/2014</a:t>
            </a:r>
          </a:p>
          <a:p>
            <a:r>
              <a:rPr lang="ar-SA" dirty="0"/>
              <a:t>غاية المشروع :	(المساهمة في الحد من انخفاض مستوى التحصيل العلمي بين طلاب المرحلة الابتدائية لأبناء الاسر محدودي الدخل مدينة 99999  )</a:t>
            </a:r>
          </a:p>
        </p:txBody>
      </p:sp>
      <p:sp>
        <p:nvSpPr>
          <p:cNvPr id="5" name="مستطيل 4"/>
          <p:cNvSpPr/>
          <p:nvPr/>
        </p:nvSpPr>
        <p:spPr>
          <a:xfrm>
            <a:off x="2540000" y="3117503"/>
            <a:ext cx="5076825" cy="1384995"/>
          </a:xfrm>
          <a:prstGeom prst="rect">
            <a:avLst/>
          </a:prstGeom>
        </p:spPr>
        <p:txBody>
          <a:bodyPr>
            <a:spAutoFit/>
          </a:bodyPr>
          <a:lstStyle/>
          <a:p>
            <a:r>
              <a:rPr lang="ar-SA" dirty="0"/>
              <a:t>اسم المنظمة غير الربحية :</a:t>
            </a:r>
          </a:p>
          <a:p>
            <a:r>
              <a:rPr lang="ar-SA" dirty="0"/>
              <a:t>اسم المشروع  :	قراءتي المبكرة</a:t>
            </a:r>
          </a:p>
          <a:p>
            <a:r>
              <a:rPr lang="ar-SA" dirty="0"/>
              <a:t>موازنة المشروع :		150,000 الف ريال</a:t>
            </a:r>
          </a:p>
          <a:p>
            <a:r>
              <a:rPr lang="ar-SA" dirty="0"/>
              <a:t>تاريخ البدء بالمشروع (بالميلادي): 	1/1/2014								تاريخ انتهاء المشروع:	30/12/2014</a:t>
            </a:r>
          </a:p>
          <a:p>
            <a:r>
              <a:rPr lang="ar-SA" dirty="0"/>
              <a:t>غاية المشروع :	(المساهمة في الحد من انخفاض مستوى التحصيل العلمي بين طلاب المرحلة الابتدائية لأبناء الاسر محدودي الدخل مدينة 99999  )</a:t>
            </a:r>
          </a:p>
        </p:txBody>
      </p:sp>
      <p:graphicFrame>
        <p:nvGraphicFramePr>
          <p:cNvPr id="6" name="جدول 5"/>
          <p:cNvGraphicFramePr>
            <a:graphicFrameLocks noGrp="1"/>
          </p:cNvGraphicFramePr>
          <p:nvPr>
            <p:extLst/>
          </p:nvPr>
        </p:nvGraphicFramePr>
        <p:xfrm>
          <a:off x="270930" y="4191794"/>
          <a:ext cx="9380275" cy="2288524"/>
        </p:xfrm>
        <a:graphic>
          <a:graphicData uri="http://schemas.openxmlformats.org/drawingml/2006/table">
            <a:tbl>
              <a:tblPr rtl="1" firstRow="1" firstCol="1" bandRow="1"/>
              <a:tblGrid>
                <a:gridCol w="9380275"/>
              </a:tblGrid>
              <a:tr h="820436">
                <a:tc>
                  <a:txBody>
                    <a:bodyPr/>
                    <a:lstStyle/>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هدف1</a:t>
                      </a:r>
                      <a:endParaRPr lang="en-US" sz="2000" b="1" kern="1200" dirty="0">
                        <a:solidFill>
                          <a:schemeClr val="tx1"/>
                        </a:solidFill>
                        <a:effectLst/>
                        <a:latin typeface="Calibri"/>
                        <a:ea typeface="Calibri"/>
                        <a:cs typeface="Simplified Arabic"/>
                      </a:endParaRPr>
                    </a:p>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.تأهيل 40 طالب في المرحلة الابتدائية على مهارات القراءة لمدة 6 اسابيع لعدد 5 طلاب في كل مرحلة من خلال دورات تطويرية متخصصة.</a:t>
                      </a:r>
                      <a:endParaRPr lang="en-US" sz="2000" b="1" kern="1200" dirty="0">
                        <a:solidFill>
                          <a:schemeClr val="tx1"/>
                        </a:solidFill>
                        <a:effectLst/>
                        <a:latin typeface="Calibri"/>
                        <a:ea typeface="Calibri"/>
                        <a:cs typeface="Simplified Arabic"/>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36964">
                <a:tc>
                  <a:txBody>
                    <a:bodyPr/>
                    <a:lstStyle/>
                    <a:p>
                      <a:pPr marL="0" algn="r" defTabSz="914400" rtl="1" eaLnBrk="1" latinLnBrk="0" hangingPunct="1">
                        <a:lnSpc>
                          <a:spcPct val="115000"/>
                        </a:lnSpc>
                        <a:spcAft>
                          <a:spcPts val="0"/>
                        </a:spcAft>
                      </a:pPr>
                      <a:r>
                        <a:rPr lang="ar-SA" sz="2000" b="1" kern="1200" dirty="0" smtClean="0">
                          <a:solidFill>
                            <a:schemeClr val="tx1"/>
                          </a:solidFill>
                          <a:effectLst/>
                          <a:latin typeface="Calibri"/>
                          <a:ea typeface="Calibri"/>
                          <a:cs typeface="Simplified Arabic"/>
                        </a:rPr>
                        <a:t>مخرج1</a:t>
                      </a:r>
                      <a:endParaRPr lang="en-US" sz="2000" b="1" kern="1200" dirty="0">
                        <a:solidFill>
                          <a:schemeClr val="tx1"/>
                        </a:solidFill>
                        <a:effectLst/>
                        <a:latin typeface="Calibri"/>
                        <a:ea typeface="Calibri"/>
                        <a:cs typeface="Simplified Arabic"/>
                      </a:endParaRPr>
                    </a:p>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تمكن 40 طالب من استيعاب المهارات والقدرة على القراءة-الهجاء والتحسن الايجابي في السلوك والتحصيل </a:t>
                      </a:r>
                      <a:r>
                        <a:rPr lang="ar-SA" sz="2000" b="1" kern="1200" dirty="0" smtClean="0">
                          <a:solidFill>
                            <a:schemeClr val="tx1"/>
                          </a:solidFill>
                          <a:effectLst/>
                          <a:latin typeface="Calibri"/>
                          <a:ea typeface="Calibri"/>
                          <a:cs typeface="Simplified Arabic"/>
                        </a:rPr>
                        <a:t>الدراسي.</a:t>
                      </a:r>
                      <a:endParaRPr lang="en-US" sz="2000" b="1" kern="1200" dirty="0">
                        <a:solidFill>
                          <a:schemeClr val="tx1"/>
                        </a:solidFill>
                        <a:effectLst/>
                        <a:latin typeface="Calibri"/>
                        <a:ea typeface="Calibri"/>
                        <a:cs typeface="Simplified Arabic"/>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406" y="1600994"/>
            <a:ext cx="9434512" cy="181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3" name="Table 2"/>
          <p:cNvGraphicFramePr>
            <a:graphicFrameLocks noGrp="1"/>
          </p:cNvGraphicFramePr>
          <p:nvPr>
            <p:extLst/>
          </p:nvPr>
        </p:nvGraphicFramePr>
        <p:xfrm>
          <a:off x="278606" y="3877679"/>
          <a:ext cx="9379268" cy="350520"/>
        </p:xfrm>
        <a:graphic>
          <a:graphicData uri="http://schemas.openxmlformats.org/drawingml/2006/table">
            <a:tbl>
              <a:tblPr rtl="1" firstRow="1" firstCol="1" bandRow="1"/>
              <a:tblGrid>
                <a:gridCol w="9379268"/>
              </a:tblGrid>
              <a:tr h="298030">
                <a:tc>
                  <a:txBody>
                    <a:bodyPr/>
                    <a:lstStyle/>
                    <a:p>
                      <a:pPr algn="ctr" rtl="1">
                        <a:lnSpc>
                          <a:spcPct val="115000"/>
                        </a:lnSpc>
                        <a:spcAft>
                          <a:spcPts val="0"/>
                        </a:spcAft>
                      </a:pPr>
                      <a:r>
                        <a:rPr lang="ar-SA" sz="2000" b="1" dirty="0">
                          <a:effectLst/>
                          <a:latin typeface="Calibri"/>
                          <a:ea typeface="Calibri"/>
                          <a:cs typeface="Simplified Arabic"/>
                        </a:rPr>
                        <a:t>مستوى الاهداف</a:t>
                      </a:r>
                      <a:endParaRPr lang="en-US" sz="1800" b="1" dirty="0">
                        <a:effectLst/>
                        <a:latin typeface="Calibri"/>
                        <a:ea typeface="Calibri"/>
                        <a:cs typeface="Arial"/>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3281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ستطيل 1"/>
          <p:cNvSpPr/>
          <p:nvPr/>
        </p:nvSpPr>
        <p:spPr>
          <a:xfrm>
            <a:off x="2540000" y="3117503"/>
            <a:ext cx="5076825" cy="1384995"/>
          </a:xfrm>
          <a:prstGeom prst="rect">
            <a:avLst/>
          </a:prstGeom>
        </p:spPr>
        <p:txBody>
          <a:bodyPr>
            <a:spAutoFit/>
          </a:bodyPr>
          <a:lstStyle/>
          <a:p>
            <a:r>
              <a:rPr lang="ar-SA" dirty="0"/>
              <a:t>اسم المنظمة غير الربحية :</a:t>
            </a:r>
          </a:p>
          <a:p>
            <a:r>
              <a:rPr lang="ar-SA" dirty="0"/>
              <a:t>اسم المشروع  :	قراءتي المبكرة</a:t>
            </a:r>
          </a:p>
          <a:p>
            <a:r>
              <a:rPr lang="ar-SA" dirty="0"/>
              <a:t>موازنة المشروع :		150,000 الف ريال</a:t>
            </a:r>
          </a:p>
          <a:p>
            <a:r>
              <a:rPr lang="ar-SA" dirty="0"/>
              <a:t>تاريخ البدء بالمشروع (بالميلادي): 	1/1/2014								تاريخ انتهاء المشروع:	30/12/2014</a:t>
            </a:r>
          </a:p>
          <a:p>
            <a:r>
              <a:rPr lang="ar-SA" dirty="0"/>
              <a:t>غاية المشروع :	(المساهمة في الحد من انخفاض مستوى التحصيل العلمي بين طلاب المرحلة الابتدائية لأبناء الاسر محدودي الدخل مدينة 99999  )</a:t>
            </a:r>
          </a:p>
        </p:txBody>
      </p:sp>
      <p:graphicFrame>
        <p:nvGraphicFramePr>
          <p:cNvPr id="3" name="جدول 2"/>
          <p:cNvGraphicFramePr>
            <a:graphicFrameLocks noGrp="1"/>
          </p:cNvGraphicFramePr>
          <p:nvPr>
            <p:extLst/>
          </p:nvPr>
        </p:nvGraphicFramePr>
        <p:xfrm>
          <a:off x="126206" y="1981995"/>
          <a:ext cx="9396413" cy="3090140"/>
        </p:xfrm>
        <a:graphic>
          <a:graphicData uri="http://schemas.openxmlformats.org/drawingml/2006/table">
            <a:tbl>
              <a:tblPr rtl="1" firstRow="1" firstCol="1" bandRow="1"/>
              <a:tblGrid>
                <a:gridCol w="9396413"/>
              </a:tblGrid>
              <a:tr h="533399">
                <a:tc>
                  <a:txBody>
                    <a:bodyPr/>
                    <a:lstStyle/>
                    <a:p>
                      <a:pPr algn="ctr" rtl="1">
                        <a:lnSpc>
                          <a:spcPct val="115000"/>
                        </a:lnSpc>
                        <a:spcAft>
                          <a:spcPts val="0"/>
                        </a:spcAft>
                      </a:pPr>
                      <a:r>
                        <a:rPr lang="ar-SA" sz="2000" b="1" dirty="0">
                          <a:effectLst/>
                          <a:latin typeface="Calibri"/>
                          <a:ea typeface="Calibri"/>
                          <a:cs typeface="Simplified Arabic"/>
                        </a:rPr>
                        <a:t>مستوى الاهداف</a:t>
                      </a:r>
                      <a:endParaRPr lang="en-US" sz="1800" b="1" dirty="0">
                        <a:effectLst/>
                        <a:latin typeface="Calibri"/>
                        <a:ea typeface="Calibri"/>
                        <a:cs typeface="Arial"/>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1158">
                <a:tc>
                  <a:txBody>
                    <a:bodyPr/>
                    <a:lstStyle/>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هدف</a:t>
                      </a:r>
                      <a:r>
                        <a:rPr lang="en-US" sz="2000" b="1" kern="1200" dirty="0">
                          <a:solidFill>
                            <a:schemeClr val="tx1"/>
                          </a:solidFill>
                          <a:effectLst/>
                          <a:latin typeface="Calibri"/>
                          <a:ea typeface="Calibri"/>
                          <a:cs typeface="Simplified Arabic"/>
                        </a:rPr>
                        <a:t>2</a:t>
                      </a:r>
                    </a:p>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 ارشاد الطلاب واولياء الامور بأهمية التعليم وتعزيز الثقة بالنفس عبر6 لقاءات مع شخصيات من المجتمع (اطباء, معلمين. رجال اعمال , صيادلة وغيرهم</a:t>
                      </a:r>
                      <a:r>
                        <a:rPr lang="ar-SA" sz="2000" b="1" kern="1200" dirty="0" smtClean="0">
                          <a:solidFill>
                            <a:schemeClr val="tx1"/>
                          </a:solidFill>
                          <a:effectLst/>
                          <a:latin typeface="Calibri"/>
                          <a:ea typeface="Calibri"/>
                          <a:cs typeface="Simplified Arabic"/>
                        </a:rPr>
                        <a:t>).</a:t>
                      </a:r>
                      <a:endParaRPr lang="en-US" sz="2000" b="1" kern="1200" dirty="0">
                        <a:solidFill>
                          <a:schemeClr val="tx1"/>
                        </a:solidFill>
                        <a:effectLst/>
                        <a:latin typeface="Calibri"/>
                        <a:ea typeface="Calibri"/>
                        <a:cs typeface="Simplified Arabic"/>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5181">
                <a:tc>
                  <a:txBody>
                    <a:bodyPr/>
                    <a:lstStyle/>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مخرج1</a:t>
                      </a:r>
                      <a:endParaRPr lang="en-US" sz="2000" b="1" kern="1200" dirty="0">
                        <a:solidFill>
                          <a:schemeClr val="tx1"/>
                        </a:solidFill>
                        <a:effectLst/>
                        <a:latin typeface="Calibri"/>
                        <a:ea typeface="Calibri"/>
                        <a:cs typeface="Simplified Arabic"/>
                      </a:endParaRPr>
                    </a:p>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40 طالب  واولياء امورهم لديهم المام بأهمية التحصيل الدراسي.</a:t>
                      </a:r>
                      <a:endParaRPr lang="en-US" sz="2000" b="1" kern="1200" dirty="0">
                        <a:solidFill>
                          <a:schemeClr val="tx1"/>
                        </a:solidFill>
                        <a:effectLst/>
                        <a:latin typeface="Calibri"/>
                        <a:ea typeface="Calibri"/>
                        <a:cs typeface="Simplified Arabic"/>
                      </a:endParaRPr>
                    </a:p>
                    <a:p>
                      <a:pPr marL="0" algn="r" defTabSz="914400" rtl="1" eaLnBrk="1" latinLnBrk="0" hangingPunct="1">
                        <a:lnSpc>
                          <a:spcPct val="115000"/>
                        </a:lnSpc>
                        <a:spcAft>
                          <a:spcPts val="0"/>
                        </a:spcAft>
                      </a:pPr>
                      <a:r>
                        <a:rPr lang="ar-SA" sz="2000" b="1" kern="1200" dirty="0">
                          <a:solidFill>
                            <a:schemeClr val="tx1"/>
                          </a:solidFill>
                          <a:effectLst/>
                          <a:latin typeface="Calibri"/>
                          <a:ea typeface="Calibri"/>
                          <a:cs typeface="Simplified Arabic"/>
                        </a:rPr>
                        <a:t> </a:t>
                      </a:r>
                      <a:endParaRPr lang="en-US" sz="2000" b="1" kern="1200" dirty="0">
                        <a:solidFill>
                          <a:schemeClr val="tx1"/>
                        </a:solidFill>
                        <a:effectLst/>
                        <a:latin typeface="Calibri"/>
                        <a:ea typeface="Calibri"/>
                        <a:cs typeface="Simplified Arabic"/>
                      </a:endParaRPr>
                    </a:p>
                  </a:txBody>
                  <a:tcPr marL="58101" marR="581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55492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عنوان 5"/>
          <p:cNvSpPr>
            <a:spLocks noGrp="1"/>
          </p:cNvSpPr>
          <p:nvPr>
            <p:ph type="title"/>
          </p:nvPr>
        </p:nvSpPr>
        <p:spPr/>
        <p:txBody>
          <a:bodyPr/>
          <a:lstStyle/>
          <a:p>
            <a:endParaRPr lang="ar-SA" dirty="0"/>
          </a:p>
        </p:txBody>
      </p:sp>
      <p:sp>
        <p:nvSpPr>
          <p:cNvPr id="3" name="Content Placeholder 2"/>
          <p:cNvSpPr>
            <a:spLocks noGrp="1"/>
          </p:cNvSpPr>
          <p:nvPr>
            <p:ph idx="1"/>
          </p:nvPr>
        </p:nvSpPr>
        <p:spPr/>
        <p:txBody>
          <a:bodyPr/>
          <a:lstStyle/>
          <a:p>
            <a:endParaRPr lang="ar-SA" smtClean="0"/>
          </a:p>
          <a:p>
            <a:endParaRPr lang="en-US" dirty="0"/>
          </a:p>
        </p:txBody>
      </p:sp>
      <p:pic>
        <p:nvPicPr>
          <p:cNvPr id="4" name="Picture 3"/>
          <p:cNvPicPr/>
          <p:nvPr/>
        </p:nvPicPr>
        <p:blipFill rotWithShape="1">
          <a:blip r:embed="rId2"/>
          <a:srcRect l="14341" t="19845" r="10658" b="10698"/>
          <a:stretch/>
        </p:blipFill>
        <p:spPr bwMode="auto">
          <a:xfrm>
            <a:off x="13283" y="0"/>
            <a:ext cx="9601200" cy="7086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588337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3"/>
          <p:cNvSpPr txBox="1">
            <a:spLocks noChangeArrowheads="1"/>
          </p:cNvSpPr>
          <p:nvPr/>
        </p:nvSpPr>
        <p:spPr bwMode="auto">
          <a:xfrm>
            <a:off x="4575289" y="930932"/>
            <a:ext cx="4910137" cy="923330"/>
          </a:xfrm>
          <a:prstGeom prst="rect">
            <a:avLst/>
          </a:prstGeom>
          <a:extLst/>
        </p:spPr>
        <p:txBody>
          <a:bodyPr wrap="square">
            <a:spAutoFit/>
          </a:bodyPr>
          <a:lstStyle>
            <a:defPPr>
              <a:defRPr lang="en-GB"/>
            </a:defPPr>
            <a:lvl1pPr algn="r">
              <a:defRPr sz="5400" b="1" kern="0">
                <a:solidFill>
                  <a:srgbClr val="663300"/>
                </a:solidFill>
                <a:latin typeface="Simplified Arabic" panose="02020603050405020304" pitchFamily="18" charset="-78"/>
                <a:ea typeface="ヒラギノ角ゴ ProN W3"/>
                <a:cs typeface="Simplified Arabic" panose="02020603050405020304" pitchFamily="18" charset="-78"/>
              </a:defRPr>
            </a:lvl1pPr>
          </a:lstStyle>
          <a:p>
            <a:r>
              <a:rPr lang="ar-SA" altLang="en-US" dirty="0">
                <a:solidFill>
                  <a:srgbClr val="6C0D00"/>
                </a:solidFill>
              </a:rPr>
              <a:t>أنواع المؤشرات</a:t>
            </a:r>
            <a:r>
              <a:rPr lang="en-US" altLang="en-US" dirty="0">
                <a:solidFill>
                  <a:srgbClr val="6C0D00"/>
                </a:solidFill>
              </a:rPr>
              <a:t> </a:t>
            </a:r>
          </a:p>
        </p:txBody>
      </p:sp>
      <p:sp>
        <p:nvSpPr>
          <p:cNvPr id="25603" name="AutoShape 5"/>
          <p:cNvSpPr>
            <a:spLocks/>
          </p:cNvSpPr>
          <p:nvPr/>
        </p:nvSpPr>
        <p:spPr bwMode="auto">
          <a:xfrm>
            <a:off x="3860007" y="2794001"/>
            <a:ext cx="931862" cy="3641725"/>
          </a:xfrm>
          <a:prstGeom prst="leftBrace">
            <a:avLst>
              <a:gd name="adj1" fmla="val 3254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101599" tIns="50799" rIns="101599" bIns="50799" anchor="ctr"/>
          <a:lstStyle/>
          <a:p>
            <a:pPr algn="ctr"/>
            <a:endParaRPr lang="en-US">
              <a:solidFill>
                <a:srgbClr val="000000"/>
              </a:solidFill>
              <a:latin typeface="Simplified Arabic" pitchFamily="18" charset="-78"/>
              <a:cs typeface="Simplified Arabic" pitchFamily="18" charset="-78"/>
            </a:endParaRPr>
          </a:p>
        </p:txBody>
      </p:sp>
      <p:sp>
        <p:nvSpPr>
          <p:cNvPr id="25604" name="Rectangle 7"/>
          <p:cNvSpPr>
            <a:spLocks noChangeArrowheads="1"/>
          </p:cNvSpPr>
          <p:nvPr/>
        </p:nvSpPr>
        <p:spPr bwMode="auto">
          <a:xfrm>
            <a:off x="5538753" y="3580949"/>
            <a:ext cx="3699729" cy="65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9" tIns="50799" rIns="101599" bIns="50799">
            <a:spAutoFit/>
          </a:bodyPr>
          <a:lstStyle/>
          <a:p>
            <a:pPr algn="r" rtl="1"/>
            <a:r>
              <a:rPr lang="ar-SA" altLang="en-US" sz="3601" b="1" dirty="0">
                <a:solidFill>
                  <a:schemeClr val="tx1"/>
                </a:solidFill>
                <a:latin typeface="Simplified Arabic" pitchFamily="18" charset="-78"/>
                <a:cs typeface="Simplified Arabic" pitchFamily="18" charset="-78"/>
              </a:rPr>
              <a:t>كمية: </a:t>
            </a:r>
            <a:r>
              <a:rPr lang="ar-SA" altLang="en-US" sz="3601" b="1" dirty="0">
                <a:solidFill>
                  <a:srgbClr val="996633"/>
                </a:solidFill>
                <a:latin typeface="Simplified Arabic" pitchFamily="18" charset="-78"/>
                <a:cs typeface="Simplified Arabic" pitchFamily="18" charset="-78"/>
              </a:rPr>
              <a:t>عدد، </a:t>
            </a:r>
            <a:r>
              <a:rPr lang="ar-SA" altLang="en-US" sz="3201" b="1" dirty="0">
                <a:solidFill>
                  <a:srgbClr val="996633"/>
                </a:solidFill>
                <a:latin typeface="Arial" panose="020B0604020202020204" pitchFamily="34" charset="0"/>
                <a:cs typeface="Arial" panose="020B0604020202020204" pitchFamily="34" charset="0"/>
              </a:rPr>
              <a:t>نسبة</a:t>
            </a:r>
            <a:r>
              <a:rPr lang="ar-SA" altLang="en-US" sz="3601" b="1" dirty="0">
                <a:solidFill>
                  <a:srgbClr val="996633"/>
                </a:solidFill>
                <a:latin typeface="Simplified Arabic" pitchFamily="18" charset="-78"/>
                <a:cs typeface="Simplified Arabic" pitchFamily="18" charset="-78"/>
              </a:rPr>
              <a:t>، معدل</a:t>
            </a:r>
            <a:endParaRPr lang="en-US" sz="3601" b="1" dirty="0">
              <a:solidFill>
                <a:srgbClr val="996633"/>
              </a:solidFill>
              <a:latin typeface="Simplified Arabic" pitchFamily="18" charset="-78"/>
              <a:cs typeface="Simplified Arabic" pitchFamily="18" charset="-78"/>
            </a:endParaRPr>
          </a:p>
        </p:txBody>
      </p:sp>
      <p:sp>
        <p:nvSpPr>
          <p:cNvPr id="25605" name="Rectangle 8"/>
          <p:cNvSpPr>
            <a:spLocks noChangeArrowheads="1"/>
          </p:cNvSpPr>
          <p:nvPr/>
        </p:nvSpPr>
        <p:spPr bwMode="auto">
          <a:xfrm>
            <a:off x="4520860" y="4429124"/>
            <a:ext cx="4869922" cy="595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9" tIns="50799" rIns="101599" bIns="50799">
            <a:spAutoFit/>
          </a:bodyPr>
          <a:lstStyle/>
          <a:p>
            <a:pPr algn="r" rtl="1"/>
            <a:r>
              <a:rPr lang="ar-SA" altLang="en-US" sz="3201" b="1" dirty="0">
                <a:solidFill>
                  <a:schemeClr val="tx1"/>
                </a:solidFill>
                <a:latin typeface="Simplified Arabic" pitchFamily="18" charset="-78"/>
                <a:cs typeface="Simplified Arabic" pitchFamily="18" charset="-78"/>
              </a:rPr>
              <a:t>نوعية: </a:t>
            </a:r>
            <a:r>
              <a:rPr lang="ar-SA" altLang="en-US" sz="3201" b="1" dirty="0">
                <a:solidFill>
                  <a:srgbClr val="996633"/>
                </a:solidFill>
                <a:latin typeface="Simplified Arabic" pitchFamily="18" charset="-78"/>
                <a:cs typeface="Simplified Arabic" pitchFamily="18" charset="-78"/>
              </a:rPr>
              <a:t>الاتجاهات، تصرفات، </a:t>
            </a:r>
            <a:r>
              <a:rPr lang="ar-SA" altLang="en-US" sz="3201" b="1" dirty="0">
                <a:solidFill>
                  <a:srgbClr val="996633"/>
                </a:solidFill>
                <a:latin typeface="Arial" panose="020B0604020202020204" pitchFamily="34" charset="0"/>
                <a:cs typeface="Arial" panose="020B0604020202020204" pitchFamily="34" charset="0"/>
              </a:rPr>
              <a:t>إلخ</a:t>
            </a:r>
            <a:r>
              <a:rPr lang="ar-SA" altLang="en-US" sz="3201" b="1" dirty="0">
                <a:solidFill>
                  <a:srgbClr val="996633"/>
                </a:solidFill>
                <a:latin typeface="Simplified Arabic" pitchFamily="18" charset="-78"/>
                <a:cs typeface="Simplified Arabic" pitchFamily="18" charset="-78"/>
              </a:rPr>
              <a:t> ..</a:t>
            </a:r>
            <a:endParaRPr lang="en-US" sz="3201" b="1" dirty="0">
              <a:solidFill>
                <a:srgbClr val="996633"/>
              </a:solidFill>
              <a:latin typeface="Simplified Arabic" pitchFamily="18" charset="-78"/>
              <a:cs typeface="Simplified Arabic" pitchFamily="18" charset="-78"/>
            </a:endParaRPr>
          </a:p>
        </p:txBody>
      </p:sp>
      <p:sp>
        <p:nvSpPr>
          <p:cNvPr id="25606" name="Rectangle 6"/>
          <p:cNvSpPr>
            <a:spLocks noChangeArrowheads="1"/>
          </p:cNvSpPr>
          <p:nvPr/>
        </p:nvSpPr>
        <p:spPr bwMode="auto">
          <a:xfrm>
            <a:off x="275173" y="3133725"/>
            <a:ext cx="3391952" cy="355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1599" tIns="50799" rIns="101599" bIns="50799">
            <a:spAutoFit/>
          </a:bodyPr>
          <a:lstStyle/>
          <a:p>
            <a:pPr algn="r" rtl="1">
              <a:spcBef>
                <a:spcPct val="50000"/>
              </a:spcBef>
            </a:pPr>
            <a:r>
              <a:rPr lang="ar-SA" altLang="en-US" sz="3201" b="1" dirty="0">
                <a:solidFill>
                  <a:schemeClr val="tx1"/>
                </a:solidFill>
                <a:latin typeface="Simplified Arabic" pitchFamily="18" charset="-78"/>
                <a:cs typeface="Simplified Arabic" pitchFamily="18" charset="-78"/>
              </a:rPr>
              <a:t>تقيس :</a:t>
            </a:r>
          </a:p>
          <a:p>
            <a:pPr algn="r" rtl="1">
              <a:spcBef>
                <a:spcPct val="50000"/>
              </a:spcBef>
            </a:pPr>
            <a:r>
              <a:rPr lang="ar-SA" altLang="en-US" sz="3201" b="1" dirty="0">
                <a:solidFill>
                  <a:srgbClr val="996633"/>
                </a:solidFill>
                <a:latin typeface="Arial" panose="020B0604020202020204" pitchFamily="34" charset="0"/>
                <a:cs typeface="Arial" panose="020B0604020202020204" pitchFamily="34" charset="0"/>
              </a:rPr>
              <a:t>وثاقة الصلة بالموضوع</a:t>
            </a:r>
            <a:r>
              <a:rPr lang="en-US" altLang="en-US" sz="3201" b="1" dirty="0">
                <a:solidFill>
                  <a:srgbClr val="996633"/>
                </a:solidFill>
                <a:latin typeface="Arial" panose="020B0604020202020204" pitchFamily="34" charset="0"/>
                <a:cs typeface="Arial" panose="020B0604020202020204" pitchFamily="34" charset="0"/>
              </a:rPr>
              <a:t> </a:t>
            </a:r>
          </a:p>
          <a:p>
            <a:pPr algn="r" rtl="1">
              <a:spcBef>
                <a:spcPct val="50000"/>
              </a:spcBef>
              <a:buClr>
                <a:srgbClr val="FFFF99"/>
              </a:buClr>
              <a:buFont typeface="Wingdings" pitchFamily="2" charset="2"/>
              <a:buNone/>
            </a:pPr>
            <a:r>
              <a:rPr lang="ar-SA" altLang="en-US" sz="3201" b="1" dirty="0">
                <a:solidFill>
                  <a:srgbClr val="996633"/>
                </a:solidFill>
                <a:latin typeface="Arial" panose="020B0604020202020204" pitchFamily="34" charset="0"/>
                <a:cs typeface="Arial" panose="020B0604020202020204" pitchFamily="34" charset="0"/>
              </a:rPr>
              <a:t>فاعلية</a:t>
            </a:r>
            <a:endParaRPr lang="en-US" altLang="en-US" sz="3201" b="1" dirty="0">
              <a:solidFill>
                <a:srgbClr val="996633"/>
              </a:solidFill>
              <a:latin typeface="Arial" panose="020B0604020202020204" pitchFamily="34" charset="0"/>
              <a:cs typeface="Arial" panose="020B0604020202020204" pitchFamily="34" charset="0"/>
            </a:endParaRPr>
          </a:p>
          <a:p>
            <a:pPr algn="r" rtl="1">
              <a:spcBef>
                <a:spcPct val="50000"/>
              </a:spcBef>
              <a:buClr>
                <a:srgbClr val="FFFF99"/>
              </a:buClr>
              <a:buFont typeface="Wingdings" pitchFamily="2" charset="2"/>
              <a:buNone/>
            </a:pPr>
            <a:r>
              <a:rPr lang="ar-SA" altLang="en-US" sz="3201" b="1" dirty="0">
                <a:solidFill>
                  <a:srgbClr val="996633"/>
                </a:solidFill>
                <a:latin typeface="Arial" panose="020B0604020202020204" pitchFamily="34" charset="0"/>
                <a:cs typeface="Arial" panose="020B0604020202020204" pitchFamily="34" charset="0"/>
              </a:rPr>
              <a:t>كفاية</a:t>
            </a:r>
            <a:endParaRPr lang="en-US" altLang="en-US" sz="3201" b="1" dirty="0">
              <a:solidFill>
                <a:srgbClr val="996633"/>
              </a:solidFill>
              <a:latin typeface="Arial" panose="020B0604020202020204" pitchFamily="34" charset="0"/>
              <a:cs typeface="Arial" panose="020B0604020202020204" pitchFamily="34" charset="0"/>
            </a:endParaRPr>
          </a:p>
          <a:p>
            <a:pPr algn="r" rtl="1">
              <a:spcBef>
                <a:spcPct val="50000"/>
              </a:spcBef>
              <a:buClr>
                <a:srgbClr val="FFFF99"/>
              </a:buClr>
              <a:buFont typeface="Wingdings" pitchFamily="2" charset="2"/>
              <a:buNone/>
            </a:pPr>
            <a:r>
              <a:rPr lang="ar-SA" altLang="en-US" sz="3201" b="1" dirty="0">
                <a:solidFill>
                  <a:srgbClr val="996633"/>
                </a:solidFill>
                <a:latin typeface="Arial" panose="020B0604020202020204" pitchFamily="34" charset="0"/>
                <a:cs typeface="Arial" panose="020B0604020202020204" pitchFamily="34" charset="0"/>
              </a:rPr>
              <a:t>أثر المشروع</a:t>
            </a:r>
            <a:endParaRPr lang="en-US" altLang="en-US" sz="3201" b="1" dirty="0">
              <a:solidFill>
                <a:srgbClr val="9966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0607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3"/>
          <p:cNvSpPr txBox="1">
            <a:spLocks noChangeArrowheads="1"/>
          </p:cNvSpPr>
          <p:nvPr/>
        </p:nvSpPr>
        <p:spPr bwMode="auto">
          <a:xfrm>
            <a:off x="2259806" y="838994"/>
            <a:ext cx="7097114" cy="923330"/>
          </a:xfrm>
          <a:prstGeom prst="rect">
            <a:avLst/>
          </a:prstGeom>
          <a:extLst/>
        </p:spPr>
        <p:txBody>
          <a:bodyPr wrap="square">
            <a:spAutoFit/>
          </a:bodyPr>
          <a:lstStyle>
            <a:defPPr>
              <a:defRPr lang="en-GB"/>
            </a:defPPr>
            <a:lvl1pPr algn="r">
              <a:defRPr sz="5400" b="1" kern="0">
                <a:solidFill>
                  <a:srgbClr val="663300"/>
                </a:solidFill>
                <a:latin typeface="Simplified Arabic" panose="02020603050405020304" pitchFamily="18" charset="-78"/>
                <a:ea typeface="ヒラギノ角ゴ ProN W3"/>
                <a:cs typeface="Simplified Arabic" panose="02020603050405020304" pitchFamily="18" charset="-78"/>
              </a:defRPr>
            </a:lvl1pPr>
          </a:lstStyle>
          <a:p>
            <a:r>
              <a:rPr lang="ar-SA" altLang="en-US" dirty="0">
                <a:solidFill>
                  <a:srgbClr val="6C0D00"/>
                </a:solidFill>
              </a:rPr>
              <a:t>ما هي أدوات التحقق  ؟</a:t>
            </a:r>
            <a:r>
              <a:rPr lang="en-US" altLang="en-US" dirty="0">
                <a:solidFill>
                  <a:srgbClr val="6C0D00"/>
                </a:solidFill>
              </a:rPr>
              <a:t> </a:t>
            </a:r>
          </a:p>
        </p:txBody>
      </p:sp>
      <p:sp>
        <p:nvSpPr>
          <p:cNvPr id="26627" name="TextBox 4"/>
          <p:cNvSpPr txBox="1">
            <a:spLocks noChangeArrowheads="1"/>
          </p:cNvSpPr>
          <p:nvPr/>
        </p:nvSpPr>
        <p:spPr bwMode="auto">
          <a:xfrm>
            <a:off x="3420268" y="2286795"/>
            <a:ext cx="5926138" cy="366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marL="571541" indent="-571541" algn="r" rtl="1">
              <a:spcBef>
                <a:spcPts val="663"/>
              </a:spcBef>
              <a:buClr>
                <a:srgbClr val="606060"/>
              </a:buClr>
              <a:buFont typeface="Arial" panose="020B0604020202020204" pitchFamily="34" charset="0"/>
              <a:buChar char="•"/>
            </a:pPr>
            <a:r>
              <a:rPr lang="ar-SA" sz="3601" b="1" dirty="0">
                <a:solidFill>
                  <a:srgbClr val="996633"/>
                </a:solidFill>
                <a:latin typeface="Arial" panose="020B0604020202020204" pitchFamily="34" charset="0"/>
                <a:cs typeface="Arial" panose="020B0604020202020204" pitchFamily="34" charset="0"/>
              </a:rPr>
              <a:t>تقارير</a:t>
            </a:r>
          </a:p>
          <a:p>
            <a:pPr marL="571541" indent="-571541" algn="r" rtl="1">
              <a:spcBef>
                <a:spcPts val="663"/>
              </a:spcBef>
              <a:buClr>
                <a:srgbClr val="606060"/>
              </a:buClr>
              <a:buFont typeface="Arial" panose="020B0604020202020204" pitchFamily="34" charset="0"/>
              <a:buChar char="•"/>
            </a:pPr>
            <a:r>
              <a:rPr lang="ar-SA" sz="3601" b="1" dirty="0">
                <a:solidFill>
                  <a:srgbClr val="996633"/>
                </a:solidFill>
                <a:latin typeface="Arial" panose="020B0604020202020204" pitchFamily="34" charset="0"/>
                <a:cs typeface="Arial" panose="020B0604020202020204" pitchFamily="34" charset="0"/>
              </a:rPr>
              <a:t> صور</a:t>
            </a:r>
          </a:p>
          <a:p>
            <a:pPr marL="571541" indent="-571541" algn="r" rtl="1">
              <a:spcBef>
                <a:spcPts val="663"/>
              </a:spcBef>
              <a:buClr>
                <a:srgbClr val="606060"/>
              </a:buClr>
              <a:buFont typeface="Arial" panose="020B0604020202020204" pitchFamily="34" charset="0"/>
              <a:buChar char="•"/>
            </a:pPr>
            <a:r>
              <a:rPr lang="ar-SA" sz="3601" b="1" dirty="0">
                <a:solidFill>
                  <a:srgbClr val="996633"/>
                </a:solidFill>
                <a:latin typeface="Arial" panose="020B0604020202020204" pitchFamily="34" charset="0"/>
                <a:cs typeface="Arial" panose="020B0604020202020204" pitchFamily="34" charset="0"/>
              </a:rPr>
              <a:t> تغذية راجعة من المستفيدين</a:t>
            </a:r>
          </a:p>
          <a:p>
            <a:pPr marL="571541" indent="-571541" algn="r" rtl="1">
              <a:spcBef>
                <a:spcPts val="663"/>
              </a:spcBef>
              <a:buClr>
                <a:srgbClr val="606060"/>
              </a:buClr>
              <a:buFont typeface="Arial" panose="020B0604020202020204" pitchFamily="34" charset="0"/>
              <a:buChar char="•"/>
            </a:pPr>
            <a:r>
              <a:rPr lang="ar-SA" sz="3601" b="1" dirty="0">
                <a:solidFill>
                  <a:srgbClr val="996633"/>
                </a:solidFill>
                <a:latin typeface="Arial" panose="020B0604020202020204" pitchFamily="34" charset="0"/>
                <a:cs typeface="Arial" panose="020B0604020202020204" pitchFamily="34" charset="0"/>
              </a:rPr>
              <a:t> مواد تدريبية </a:t>
            </a:r>
          </a:p>
          <a:p>
            <a:pPr marL="571541" indent="-571541" algn="r" rtl="1">
              <a:spcBef>
                <a:spcPts val="663"/>
              </a:spcBef>
              <a:buClr>
                <a:srgbClr val="606060"/>
              </a:buClr>
              <a:buFont typeface="Arial" panose="020B0604020202020204" pitchFamily="34" charset="0"/>
              <a:buChar char="•"/>
            </a:pPr>
            <a:r>
              <a:rPr lang="ar-SA" sz="3601" b="1" dirty="0">
                <a:solidFill>
                  <a:srgbClr val="996633"/>
                </a:solidFill>
                <a:latin typeface="Arial" panose="020B0604020202020204" pitchFamily="34" charset="0"/>
                <a:cs typeface="Arial" panose="020B0604020202020204" pitchFamily="34" charset="0"/>
              </a:rPr>
              <a:t> تقارير إحصائية </a:t>
            </a:r>
          </a:p>
          <a:p>
            <a:pPr algn="r" rtl="1"/>
            <a:endParaRPr lang="en-US" sz="2800" dirty="0">
              <a:solidFill>
                <a:srgbClr val="000000"/>
              </a:solidFill>
            </a:endParaRPr>
          </a:p>
        </p:txBody>
      </p:sp>
    </p:spTree>
    <p:extLst>
      <p:ext uri="{BB962C8B-B14F-4D97-AF65-F5344CB8AC3E}">
        <p14:creationId xmlns:p14="http://schemas.microsoft.com/office/powerpoint/2010/main" val="3055842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813" y="3430588"/>
            <a:ext cx="8178800" cy="1128712"/>
          </a:xfrm>
        </p:spPr>
        <p:txBody>
          <a:bodyPr/>
          <a:lstStyle/>
          <a:p>
            <a:pPr rtl="1">
              <a:lnSpc>
                <a:spcPct val="150000"/>
              </a:lnSpc>
            </a:pPr>
            <a:r>
              <a:rPr lang="ar-SA" sz="9601" b="1" dirty="0">
                <a:solidFill>
                  <a:srgbClr val="480900"/>
                </a:solidFill>
                <a:effectLst>
                  <a:outerShdw blurRad="38100" dist="38100" dir="2700000" algn="tl">
                    <a:srgbClr val="C0C0C0"/>
                  </a:outerShdw>
                </a:effectLst>
                <a:latin typeface="Simplified Arabic" panose="02020603050405020304" pitchFamily="18" charset="-78"/>
                <a:cs typeface="Simplified Arabic" panose="02020603050405020304" pitchFamily="18" charset="-78"/>
              </a:rPr>
              <a:t>المـــوازنــــة</a:t>
            </a:r>
            <a:endParaRPr lang="ar-SA" sz="9601" dirty="0">
              <a:solidFill>
                <a:srgbClr val="480900"/>
              </a:solidFill>
              <a:latin typeface="Simplified Arabic" panose="02020603050405020304" pitchFamily="18" charset="-78"/>
              <a:cs typeface="Simplified Arabic" panose="02020603050405020304" pitchFamily="18" charset="-78"/>
            </a:endParaRPr>
          </a:p>
        </p:txBody>
      </p:sp>
      <p:sp>
        <p:nvSpPr>
          <p:cNvPr id="27651" name="TextBox 6"/>
          <p:cNvSpPr txBox="1">
            <a:spLocks noChangeArrowheads="1"/>
          </p:cNvSpPr>
          <p:nvPr/>
        </p:nvSpPr>
        <p:spPr bwMode="auto">
          <a:xfrm>
            <a:off x="2335214" y="452438"/>
            <a:ext cx="7196137" cy="61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1599" tIns="50799" rIns="101599" bIns="50799">
            <a:spAutoFit/>
          </a:bodyPr>
          <a:lstStyle/>
          <a:p>
            <a:pPr algn="r"/>
            <a:r>
              <a:rPr lang="ar-SA" sz="3301" b="1">
                <a:solidFill>
                  <a:srgbClr val="996633"/>
                </a:solidFill>
                <a:latin typeface="Simplified Arabic" pitchFamily="18" charset="-78"/>
                <a:cs typeface="Simplified Arabic" pitchFamily="18" charset="-78"/>
              </a:rPr>
              <a:t>نموذج رقم (3) </a:t>
            </a:r>
            <a:endParaRPr lang="en-US" sz="3301" b="1">
              <a:solidFill>
                <a:srgbClr val="996633"/>
              </a:solidFill>
              <a:latin typeface="Simplified Arabic" pitchFamily="18" charset="-78"/>
              <a:cs typeface="Simplified Arabic" pitchFamily="18" charset="-78"/>
            </a:endParaRPr>
          </a:p>
        </p:txBody>
      </p:sp>
    </p:spTree>
    <p:extLst>
      <p:ext uri="{BB962C8B-B14F-4D97-AF65-F5344CB8AC3E}">
        <p14:creationId xmlns:p14="http://schemas.microsoft.com/office/powerpoint/2010/main" val="37480400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90" y="1"/>
            <a:ext cx="9835895" cy="7087393"/>
          </a:xfrm>
          <a:prstGeom prst="rect">
            <a:avLst/>
          </a:prstGeom>
        </p:spPr>
      </p:pic>
    </p:spTree>
    <p:extLst>
      <p:ext uri="{BB962C8B-B14F-4D97-AF65-F5344CB8AC3E}">
        <p14:creationId xmlns:p14="http://schemas.microsoft.com/office/powerpoint/2010/main" val="499281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673" y="128905"/>
            <a:ext cx="9743879" cy="6348889"/>
          </a:xfrm>
          <a:prstGeom prst="rect">
            <a:avLst/>
          </a:prstGeom>
        </p:spPr>
      </p:pic>
    </p:spTree>
    <p:extLst>
      <p:ext uri="{BB962C8B-B14F-4D97-AF65-F5344CB8AC3E}">
        <p14:creationId xmlns:p14="http://schemas.microsoft.com/office/powerpoint/2010/main" val="41364176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3329702" y="1144396"/>
            <a:ext cx="6199101" cy="1599598"/>
          </a:xfrm>
          <a:prstGeom prst="rect">
            <a:avLst/>
          </a:prstGeom>
        </p:spPr>
        <p:txBody>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4000" b="1" u="sng" dirty="0">
                <a:solidFill>
                  <a:srgbClr val="6C0D00"/>
                </a:solidFill>
                <a:effectLst>
                  <a:outerShdw blurRad="38100" dist="38100" dir="2700000" algn="tl">
                    <a:srgbClr val="DDDDDD"/>
                  </a:outerShdw>
                </a:effectLst>
                <a:latin typeface="Lucida Sans Unicode" charset="0"/>
                <a:cs typeface="Arabic Transparent" charset="0"/>
              </a:rPr>
              <a:t>مفاتيح صياغة الهدف العام (الغاية)</a:t>
            </a:r>
            <a:endParaRPr lang="en-GB" sz="4000" b="1" dirty="0">
              <a:solidFill>
                <a:srgbClr val="6C0D00"/>
              </a:solidFill>
              <a:effectLst>
                <a:outerShdw blurRad="38100" dist="38100" dir="2700000" algn="tl">
                  <a:srgbClr val="DDDDDD"/>
                </a:outerShdw>
              </a:effectLst>
              <a:latin typeface="Lucida Sans Unicode" charset="0"/>
              <a:cs typeface="Arabic Transparent" charset="0"/>
            </a:endParaRPr>
          </a:p>
        </p:txBody>
      </p:sp>
      <p:pic>
        <p:nvPicPr>
          <p:cNvPr id="63491" name="Picture 6" descr="http://ts2.mm.bing.net/th?id=H.4584475051559617&amp;w=133&amp;h=143&amp;c=7&amp;rs=1&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9574" y="2145214"/>
            <a:ext cx="1407363" cy="151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584349" y="3331092"/>
            <a:ext cx="8336007" cy="844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dirty="0">
                <a:cs typeface="Arial" charset="0"/>
              </a:rPr>
              <a:t>التغيير</a:t>
            </a:r>
          </a:p>
          <a:p>
            <a:pPr algn="r" eaLnBrk="1" hangingPunct="1"/>
            <a:r>
              <a:rPr lang="ar-EG" sz="2222" dirty="0">
                <a:cs typeface="Arial" charset="0"/>
              </a:rPr>
              <a:t>المساهمة في إحداث التغيير(معالجة المشكلة أو الوضع الحالي) وليس تحقيقه بالكامل.</a:t>
            </a:r>
          </a:p>
        </p:txBody>
      </p:sp>
      <p:sp>
        <p:nvSpPr>
          <p:cNvPr id="10" name="TextBox 9"/>
          <p:cNvSpPr txBox="1">
            <a:spLocks noChangeArrowheads="1"/>
          </p:cNvSpPr>
          <p:nvPr/>
        </p:nvSpPr>
        <p:spPr bwMode="auto">
          <a:xfrm>
            <a:off x="753656" y="4782600"/>
            <a:ext cx="8336007" cy="7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222" dirty="0">
                <a:cs typeface="Arial" charset="0"/>
              </a:rPr>
              <a:t> المساهمة في خفض البطالة بين الشباب (ذكور وإناث) من سن 25-35 سنة في منطقة جيزان.</a:t>
            </a:r>
          </a:p>
        </p:txBody>
      </p:sp>
      <p:sp>
        <p:nvSpPr>
          <p:cNvPr id="11" name="TextBox 10"/>
          <p:cNvSpPr txBox="1">
            <a:spLocks noChangeArrowheads="1"/>
          </p:cNvSpPr>
          <p:nvPr/>
        </p:nvSpPr>
        <p:spPr bwMode="auto">
          <a:xfrm>
            <a:off x="753656" y="5962226"/>
            <a:ext cx="8336007" cy="7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222" dirty="0">
                <a:cs typeface="Arial" charset="0"/>
              </a:rPr>
              <a:t>المساهمة في إدماج الأطفال ذو متلازمة داون (ذكور وإناث) في سن الدراسة الإبتدائية (10-16 سنة) في المدارس الحكومية في مدينة جدة.</a:t>
            </a:r>
          </a:p>
        </p:txBody>
      </p:sp>
    </p:spTree>
    <p:extLst>
      <p:ext uri="{BB962C8B-B14F-4D97-AF65-F5344CB8AC3E}">
        <p14:creationId xmlns:p14="http://schemas.microsoft.com/office/powerpoint/2010/main" val="31325635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806" y="1143794"/>
            <a:ext cx="9296400" cy="5181600"/>
          </a:xfrm>
        </p:spPr>
        <p:txBody>
          <a:bodyPr/>
          <a:lstStyle/>
          <a:p>
            <a:pPr algn="r" rtl="1">
              <a:lnSpc>
                <a:spcPct val="150000"/>
              </a:lnSpc>
            </a:pPr>
            <a:r>
              <a:rPr lang="ar-SA" sz="2000" dirty="0">
                <a:latin typeface="Simplified Arabic" panose="02020603050405020304" pitchFamily="18" charset="-78"/>
                <a:cs typeface="Simplified Arabic" panose="02020603050405020304" pitchFamily="18" charset="-78"/>
              </a:rPr>
              <a:t/>
            </a:r>
            <a:br>
              <a:rPr lang="ar-SA" sz="2000" dirty="0">
                <a:latin typeface="Simplified Arabic" panose="02020603050405020304" pitchFamily="18" charset="-78"/>
                <a:cs typeface="Simplified Arabic" panose="02020603050405020304" pitchFamily="18" charset="-78"/>
              </a:rPr>
            </a:br>
            <a:r>
              <a:rPr lang="ar-SA" sz="4801" b="1" dirty="0">
                <a:solidFill>
                  <a:srgbClr val="6C0D00"/>
                </a:solidFill>
                <a:latin typeface="Simplified Arabic" panose="02020603050405020304" pitchFamily="18" charset="-78"/>
                <a:cs typeface="Simplified Arabic" panose="02020603050405020304" pitchFamily="18" charset="-78"/>
              </a:rPr>
              <a:t>الهدف العام:</a:t>
            </a:r>
            <a:r>
              <a:rPr lang="en-US" sz="3601" b="1" dirty="0">
                <a:latin typeface="Simplified Arabic" panose="02020603050405020304" pitchFamily="18" charset="-78"/>
                <a:cs typeface="Simplified Arabic" panose="02020603050405020304" pitchFamily="18" charset="-78"/>
              </a:rPr>
              <a:t/>
            </a:r>
            <a:br>
              <a:rPr lang="en-US" sz="3601" b="1" dirty="0">
                <a:latin typeface="Simplified Arabic" panose="02020603050405020304" pitchFamily="18" charset="-78"/>
                <a:cs typeface="Simplified Arabic" panose="02020603050405020304" pitchFamily="18" charset="-78"/>
              </a:rPr>
            </a:br>
            <a:r>
              <a:rPr lang="ar-JO" sz="3201" b="1" dirty="0">
                <a:solidFill>
                  <a:srgbClr val="996633"/>
                </a:solidFill>
                <a:latin typeface="Arial" panose="020B0604020202020204" pitchFamily="34" charset="0"/>
                <a:cs typeface="Arial" panose="020B0604020202020204" pitchFamily="34" charset="0"/>
              </a:rPr>
              <a:t>تهدف مؤسسة الملك خالد الخيرية من خلال تقديم منح على برنامج الأميرة صيته التنموي إلى توفير الدعم المالي والفني للمشاريع التنموية المبتكرة والتي تتناول قضية ذات أهمية للمجتمعات السعودية المحلية وتعمل على تحسين الوضع القائم وتساهم في تنمية اقتصادية اجتماعية شاملة ومستدامة.  </a:t>
            </a:r>
            <a:endParaRPr lang="en-US" sz="3201" b="1" dirty="0">
              <a:solidFill>
                <a:srgbClr val="9966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93431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3079269" y="1202410"/>
            <a:ext cx="6199101" cy="1599597"/>
          </a:xfrm>
          <a:prstGeom prst="rect">
            <a:avLst/>
          </a:prstGeom>
        </p:spPr>
        <p:txBody>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ar-EG" sz="4444" b="1" u="sng" dirty="0">
                <a:solidFill>
                  <a:schemeClr val="tx2"/>
                </a:solidFill>
                <a:effectLst>
                  <a:outerShdw blurRad="38100" dist="38100" dir="2700000" algn="tl">
                    <a:srgbClr val="DDDDDD"/>
                  </a:outerShdw>
                </a:effectLst>
                <a:latin typeface="Lucida Sans Unicode" charset="0"/>
                <a:cs typeface="Arabic Transparent" charset="0"/>
              </a:rPr>
              <a:t>مفاتيح صياغة الأهداف الذكية</a:t>
            </a:r>
            <a:endParaRPr lang="en-GB" sz="4444" b="1" dirty="0">
              <a:solidFill>
                <a:schemeClr val="tx2"/>
              </a:solidFill>
              <a:effectLst>
                <a:outerShdw blurRad="38100" dist="38100" dir="2700000" algn="tl">
                  <a:srgbClr val="DDDDDD"/>
                </a:outerShdw>
              </a:effectLst>
              <a:latin typeface="Lucida Sans Unicode" charset="0"/>
              <a:cs typeface="Arabic Transparent" charset="0"/>
            </a:endParaRPr>
          </a:p>
        </p:txBody>
      </p:sp>
      <p:pic>
        <p:nvPicPr>
          <p:cNvPr id="64515" name="Picture 6" descr="http://ts2.mm.bing.net/th?id=H.4584475051559617&amp;w=133&amp;h=143&amp;c=7&amp;rs=1&amp;pid=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141" y="2069014"/>
            <a:ext cx="1407363" cy="1513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7330561" y="2849625"/>
            <a:ext cx="1949573" cy="433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dirty="0">
                <a:cs typeface="Arial" charset="0"/>
              </a:rPr>
              <a:t>التغيير</a:t>
            </a:r>
          </a:p>
          <a:p>
            <a:pPr algn="r" eaLnBrk="1" hangingPunct="1"/>
            <a:r>
              <a:rPr lang="ar-EG" sz="2222" dirty="0">
                <a:cs typeface="Arial" charset="0"/>
              </a:rPr>
              <a:t>تمكين</a:t>
            </a:r>
          </a:p>
          <a:p>
            <a:pPr algn="r" eaLnBrk="1" hangingPunct="1"/>
            <a:r>
              <a:rPr lang="ar-EG" sz="2222" dirty="0">
                <a:cs typeface="Arial" charset="0"/>
              </a:rPr>
              <a:t>تعزيز\ بناء قدرات</a:t>
            </a:r>
          </a:p>
          <a:p>
            <a:pPr algn="r" eaLnBrk="1" hangingPunct="1"/>
            <a:r>
              <a:rPr lang="ar-EG" sz="2222" dirty="0">
                <a:cs typeface="Arial" charset="0"/>
              </a:rPr>
              <a:t>تطوير خدمات</a:t>
            </a:r>
          </a:p>
          <a:p>
            <a:pPr algn="r" eaLnBrk="1" hangingPunct="1"/>
            <a:r>
              <a:rPr lang="ar-EG" sz="2222" dirty="0">
                <a:cs typeface="Arial" charset="0"/>
              </a:rPr>
              <a:t>توعية \ تثقيف</a:t>
            </a:r>
          </a:p>
          <a:p>
            <a:pPr algn="r" eaLnBrk="1" hangingPunct="1"/>
            <a:r>
              <a:rPr lang="ar-EG" sz="2222" dirty="0">
                <a:cs typeface="Arial" charset="0"/>
              </a:rPr>
              <a:t>تأهيل \ توظيف</a:t>
            </a:r>
          </a:p>
          <a:p>
            <a:pPr algn="r" eaLnBrk="1" hangingPunct="1"/>
            <a:r>
              <a:rPr lang="ar-EG" sz="2222" dirty="0">
                <a:cs typeface="Arial" charset="0"/>
              </a:rPr>
              <a:t>تزويد \ تقديم</a:t>
            </a:r>
          </a:p>
          <a:p>
            <a:pPr algn="r" eaLnBrk="1" hangingPunct="1"/>
            <a:r>
              <a:rPr lang="ar-EG" sz="2222" dirty="0">
                <a:cs typeface="Arial" charset="0"/>
              </a:rPr>
              <a:t>تقنين </a:t>
            </a:r>
          </a:p>
          <a:p>
            <a:pPr algn="r" eaLnBrk="1" hangingPunct="1"/>
            <a:r>
              <a:rPr lang="ar-EG" sz="2222" dirty="0">
                <a:cs typeface="Arial" charset="0"/>
              </a:rPr>
              <a:t>تفعيل</a:t>
            </a:r>
          </a:p>
          <a:p>
            <a:pPr algn="r" eaLnBrk="1" hangingPunct="1"/>
            <a:r>
              <a:rPr lang="ar-EG" sz="2222" dirty="0">
                <a:cs typeface="Arial" charset="0"/>
              </a:rPr>
              <a:t>إيجاد \ خلق \ توفير</a:t>
            </a:r>
          </a:p>
          <a:p>
            <a:pPr algn="r" eaLnBrk="1" hangingPunct="1"/>
            <a:r>
              <a:rPr lang="ar-EG" sz="2222" dirty="0">
                <a:cs typeface="Arial" charset="0"/>
              </a:rPr>
              <a:t>تحسين مستوي</a:t>
            </a:r>
          </a:p>
          <a:p>
            <a:pPr algn="r" eaLnBrk="1" hangingPunct="1"/>
            <a:r>
              <a:rPr lang="ar-EG" sz="2666" dirty="0">
                <a:cs typeface="Arial" charset="0"/>
              </a:rPr>
              <a:t> </a:t>
            </a:r>
          </a:p>
        </p:txBody>
      </p:sp>
      <p:sp>
        <p:nvSpPr>
          <p:cNvPr id="8" name="TextBox 7"/>
          <p:cNvSpPr txBox="1">
            <a:spLocks noChangeArrowheads="1"/>
          </p:cNvSpPr>
          <p:nvPr/>
        </p:nvSpPr>
        <p:spPr bwMode="auto">
          <a:xfrm>
            <a:off x="5017639" y="3249965"/>
            <a:ext cx="1818126" cy="1870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dirty="0">
                <a:cs typeface="Arial" charset="0"/>
              </a:rPr>
              <a:t>لمن</a:t>
            </a:r>
          </a:p>
          <a:p>
            <a:pPr algn="r" eaLnBrk="1" hangingPunct="1"/>
            <a:r>
              <a:rPr lang="ar-EG" sz="2222" dirty="0">
                <a:cs typeface="Arial" charset="0"/>
              </a:rPr>
              <a:t>الشباب</a:t>
            </a:r>
          </a:p>
          <a:p>
            <a:pPr algn="r" eaLnBrk="1" hangingPunct="1"/>
            <a:r>
              <a:rPr lang="ar-EG" sz="2222" dirty="0">
                <a:cs typeface="Arial" charset="0"/>
              </a:rPr>
              <a:t>نساء \ رجال</a:t>
            </a:r>
          </a:p>
          <a:p>
            <a:pPr algn="r" eaLnBrk="1" hangingPunct="1"/>
            <a:r>
              <a:rPr lang="ar-EG" sz="2222" dirty="0">
                <a:cs typeface="Arial" charset="0"/>
              </a:rPr>
              <a:t>من سن ... إلي ...</a:t>
            </a:r>
          </a:p>
          <a:p>
            <a:pPr algn="r" eaLnBrk="1" hangingPunct="1"/>
            <a:r>
              <a:rPr lang="ar-EG" sz="2222" dirty="0">
                <a:cs typeface="Arial" charset="0"/>
              </a:rPr>
              <a:t>عدد ...... </a:t>
            </a:r>
          </a:p>
        </p:txBody>
      </p:sp>
      <p:sp>
        <p:nvSpPr>
          <p:cNvPr id="9" name="TextBox 8"/>
          <p:cNvSpPr txBox="1">
            <a:spLocks noChangeArrowheads="1"/>
          </p:cNvSpPr>
          <p:nvPr/>
        </p:nvSpPr>
        <p:spPr bwMode="auto">
          <a:xfrm>
            <a:off x="2615020" y="3329328"/>
            <a:ext cx="2182008" cy="228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a:cs typeface="Arial" charset="0"/>
              </a:rPr>
              <a:t>النطاق</a:t>
            </a:r>
          </a:p>
          <a:p>
            <a:pPr algn="r" eaLnBrk="1" hangingPunct="1"/>
            <a:r>
              <a:rPr lang="ar-EG" sz="2222">
                <a:cs typeface="Arial" charset="0"/>
              </a:rPr>
              <a:t>في مجال ...</a:t>
            </a:r>
          </a:p>
          <a:p>
            <a:pPr algn="r" eaLnBrk="1" hangingPunct="1"/>
            <a:r>
              <a:rPr lang="ar-EG" sz="2222">
                <a:cs typeface="Arial" charset="0"/>
              </a:rPr>
              <a:t>القوانين الخاصة ب...</a:t>
            </a:r>
          </a:p>
          <a:p>
            <a:pPr algn="r" eaLnBrk="1" hangingPunct="1"/>
            <a:r>
              <a:rPr lang="ar-EG" sz="2222">
                <a:cs typeface="Arial" charset="0"/>
              </a:rPr>
              <a:t>الخدمات المتعلقة ب...</a:t>
            </a:r>
          </a:p>
          <a:p>
            <a:pPr algn="r" eaLnBrk="1" hangingPunct="1"/>
            <a:r>
              <a:rPr lang="ar-EG" sz="2222">
                <a:cs typeface="Arial" charset="0"/>
              </a:rPr>
              <a:t>بأهمية ال....</a:t>
            </a:r>
          </a:p>
          <a:p>
            <a:pPr algn="r" eaLnBrk="1" hangingPunct="1"/>
            <a:r>
              <a:rPr lang="ar-EG" sz="2666">
                <a:cs typeface="Arial" charset="0"/>
              </a:rPr>
              <a:t> </a:t>
            </a:r>
          </a:p>
        </p:txBody>
      </p:sp>
      <p:sp>
        <p:nvSpPr>
          <p:cNvPr id="10" name="TextBox 9"/>
          <p:cNvSpPr txBox="1">
            <a:spLocks noChangeArrowheads="1"/>
          </p:cNvSpPr>
          <p:nvPr/>
        </p:nvSpPr>
        <p:spPr bwMode="auto">
          <a:xfrm>
            <a:off x="778673" y="3329328"/>
            <a:ext cx="1579278" cy="2280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a:cs typeface="Arial" charset="0"/>
              </a:rPr>
              <a:t>أين</a:t>
            </a:r>
          </a:p>
          <a:p>
            <a:pPr algn="r" eaLnBrk="1" hangingPunct="1"/>
            <a:r>
              <a:rPr lang="ar-EG" sz="2222">
                <a:cs typeface="Arial" charset="0"/>
              </a:rPr>
              <a:t>في مدينة...</a:t>
            </a:r>
          </a:p>
          <a:p>
            <a:pPr algn="r" eaLnBrk="1" hangingPunct="1"/>
            <a:r>
              <a:rPr lang="ar-EG" sz="2222">
                <a:cs typeface="Arial" charset="0"/>
              </a:rPr>
              <a:t>في حي ....</a:t>
            </a:r>
          </a:p>
          <a:p>
            <a:pPr algn="r" eaLnBrk="1" hangingPunct="1"/>
            <a:r>
              <a:rPr lang="ar-EG" sz="2222">
                <a:cs typeface="Arial" charset="0"/>
              </a:rPr>
              <a:t>في منطقة ....</a:t>
            </a:r>
          </a:p>
          <a:p>
            <a:pPr algn="r" eaLnBrk="1" hangingPunct="1"/>
            <a:r>
              <a:rPr lang="ar-EG" sz="2222">
                <a:cs typeface="Arial" charset="0"/>
              </a:rPr>
              <a:t>في محافظة ....</a:t>
            </a:r>
          </a:p>
          <a:p>
            <a:pPr algn="r" eaLnBrk="1" hangingPunct="1"/>
            <a:r>
              <a:rPr lang="ar-EG" sz="2666">
                <a:cs typeface="Arial" charset="0"/>
              </a:rPr>
              <a:t> </a:t>
            </a:r>
          </a:p>
        </p:txBody>
      </p:sp>
      <p:sp>
        <p:nvSpPr>
          <p:cNvPr id="11" name="TextBox 10"/>
          <p:cNvSpPr txBox="1">
            <a:spLocks noChangeArrowheads="1"/>
          </p:cNvSpPr>
          <p:nvPr/>
        </p:nvSpPr>
        <p:spPr bwMode="auto">
          <a:xfrm>
            <a:off x="1798885" y="5570880"/>
            <a:ext cx="3760024" cy="1254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MS PGothic" charset="0"/>
                <a:cs typeface="MS PGothic" charset="0"/>
              </a:defRPr>
            </a:lvl1pPr>
            <a:lvl2pPr marL="742950" indent="-285750" eaLnBrk="0" hangingPunct="0">
              <a:defRPr>
                <a:solidFill>
                  <a:schemeClr val="tx1"/>
                </a:solidFill>
                <a:latin typeface="Arial" charset="0"/>
                <a:ea typeface="MS PGothic" charset="0"/>
                <a:cs typeface="MS PGothic" charset="0"/>
              </a:defRPr>
            </a:lvl2pPr>
            <a:lvl3pPr marL="1143000" indent="-228600" eaLnBrk="0" hangingPunct="0">
              <a:defRPr>
                <a:solidFill>
                  <a:schemeClr val="tx1"/>
                </a:solidFill>
                <a:latin typeface="Arial" charset="0"/>
                <a:ea typeface="MS PGothic" charset="0"/>
                <a:cs typeface="MS PGothic" charset="0"/>
              </a:defRPr>
            </a:lvl3pPr>
            <a:lvl4pPr marL="1600200" indent="-228600" eaLnBrk="0" hangingPunct="0">
              <a:defRPr>
                <a:solidFill>
                  <a:schemeClr val="tx1"/>
                </a:solidFill>
                <a:latin typeface="Arial" charset="0"/>
                <a:ea typeface="MS PGothic" charset="0"/>
                <a:cs typeface="MS PGothic" charset="0"/>
              </a:defRPr>
            </a:lvl4pPr>
            <a:lvl5pPr marL="2057400" indent="-228600" eaLnBrk="0" hangingPunct="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r>
              <a:rPr lang="ar-EG" sz="2666" b="1">
                <a:cs typeface="Arial" charset="0"/>
              </a:rPr>
              <a:t>متي</a:t>
            </a:r>
          </a:p>
          <a:p>
            <a:pPr algn="r" eaLnBrk="1" hangingPunct="1"/>
            <a:r>
              <a:rPr lang="ar-EG" sz="2222">
                <a:cs typeface="Arial" charset="0"/>
              </a:rPr>
              <a:t>خلال عام ...ستة أشهر ...</a:t>
            </a:r>
          </a:p>
          <a:p>
            <a:pPr algn="r" eaLnBrk="1" hangingPunct="1"/>
            <a:r>
              <a:rPr lang="ar-EG" sz="2666">
                <a:cs typeface="Arial" charset="0"/>
              </a:rPr>
              <a:t> </a:t>
            </a:r>
          </a:p>
        </p:txBody>
      </p:sp>
    </p:spTree>
    <p:extLst>
      <p:ext uri="{BB962C8B-B14F-4D97-AF65-F5344CB8AC3E}">
        <p14:creationId xmlns:p14="http://schemas.microsoft.com/office/powerpoint/2010/main" val="22151202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3861592" y="743687"/>
            <a:ext cx="5103814" cy="933508"/>
          </a:xfrm>
        </p:spPr>
        <p:txBody>
          <a:bodyPr wrap="square">
            <a:spAutoFit/>
          </a:bodyPr>
          <a:lstStyle/>
          <a:p>
            <a:pPr algn="r"/>
            <a:r>
              <a:rPr lang="ar-SA" sz="5400" b="1" dirty="0">
                <a:solidFill>
                  <a:srgbClr val="6C0D00"/>
                </a:solidFill>
                <a:latin typeface="Simplified Arabic" panose="02020603050405020304" pitchFamily="18" charset="-78"/>
                <a:ea typeface="ヒラギノ角ゴ ProN W3"/>
                <a:cs typeface="Simplified Arabic" panose="02020603050405020304" pitchFamily="18" charset="-78"/>
              </a:rPr>
              <a:t>الجدول الزمني</a:t>
            </a:r>
            <a:endParaRPr lang="en-US" sz="5400"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graphicFrame>
        <p:nvGraphicFramePr>
          <p:cNvPr id="2" name="جدول 1"/>
          <p:cNvGraphicFramePr>
            <a:graphicFrameLocks noGrp="1"/>
          </p:cNvGraphicFramePr>
          <p:nvPr>
            <p:extLst>
              <p:ext uri="{D42A27DB-BD31-4B8C-83A1-F6EECF244321}">
                <p14:modId xmlns:p14="http://schemas.microsoft.com/office/powerpoint/2010/main" val="1605020002"/>
              </p:ext>
            </p:extLst>
          </p:nvPr>
        </p:nvGraphicFramePr>
        <p:xfrm>
          <a:off x="431006" y="2592388"/>
          <a:ext cx="9067800" cy="3587519"/>
        </p:xfrm>
        <a:graphic>
          <a:graphicData uri="http://schemas.openxmlformats.org/drawingml/2006/table">
            <a:tbl>
              <a:tblPr/>
              <a:tblGrid>
                <a:gridCol w="6172200"/>
                <a:gridCol w="2895600"/>
              </a:tblGrid>
              <a:tr h="836497">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ورشة العمل الأولى</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0"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(التعريف بنموذج مقترح المشروع)</a:t>
                      </a:r>
                      <a:endParaRPr kumimoji="0" lang="en-US" sz="2400" b="0"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 12 فبراير</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r>
              <a:tr h="63817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تطوير مقترحات المشاريع</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15 فبراير– 21 فبراير</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r>
              <a:tr h="836497">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اخر موعد لتسليم نماذج المشاريع</a:t>
                      </a: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 مقترح مشروع، الخطة والمتابعة والتقييم، الموازنة )</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21 فبراير</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r>
              <a:tr h="63817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تقييم واختيار المشاريع الفائزة</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defRPr/>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  22 فبراير– 26 فبراير</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r>
              <a:tr h="63817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التوقيع مع المنظمات الفائزة</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rPr>
                        <a:t>سيتم تحديدة لاحقاً</a:t>
                      </a:r>
                      <a:endParaRPr kumimoji="0" lang="en-US" sz="2400" b="1" i="0" u="none" strike="noStrike" cap="none" normalizeH="0" baseline="0" dirty="0" smtClean="0">
                        <a:ln>
                          <a:noFill/>
                        </a:ln>
                        <a:solidFill>
                          <a:srgbClr val="663300"/>
                        </a:solidFill>
                        <a:effectLst/>
                        <a:latin typeface="Simplified Arabic" panose="02020603050405020304" pitchFamily="18" charset="-78"/>
                        <a:ea typeface="ヒラギノ角ゴ ProN W3" pitchFamily="37" charset="-128"/>
                        <a:cs typeface="Simplified Arabic" panose="02020603050405020304" pitchFamily="18" charset="-78"/>
                      </a:endParaRPr>
                    </a:p>
                  </a:txBody>
                  <a:tcPr marL="101584" marR="101584" marT="50811" marB="50811" anchor="ctr" horzOverflow="overflow">
                    <a:lnL>
                      <a:noFill/>
                    </a:lnL>
                    <a:lnR>
                      <a:noFill/>
                    </a:lnR>
                    <a:lnT>
                      <a:noFill/>
                    </a:lnT>
                    <a:lnB>
                      <a:noFill/>
                    </a:lnB>
                    <a:lnTlToBr>
                      <a:noFill/>
                    </a:lnTlToBr>
                    <a:lnBlToTr>
                      <a:noFill/>
                    </a:lnBlToTr>
                    <a:gradFill rotWithShape="1">
                      <a:gsLst>
                        <a:gs pos="0">
                          <a:srgbClr val="CEAC98"/>
                        </a:gs>
                        <a:gs pos="50000">
                          <a:srgbClr val="DFCCC1"/>
                        </a:gs>
                        <a:gs pos="100000">
                          <a:srgbClr val="EFE6E1"/>
                        </a:gs>
                      </a:gsLst>
                      <a:lin ang="2700000" scaled="1"/>
                    </a:gradFill>
                  </a:tcPr>
                </a:tc>
              </a:tr>
            </a:tbl>
          </a:graphicData>
        </a:graphic>
      </p:graphicFrame>
      <p:sp>
        <p:nvSpPr>
          <p:cNvPr id="4" name="مستطيل مستدير الزوايا 3"/>
          <p:cNvSpPr/>
          <p:nvPr/>
        </p:nvSpPr>
        <p:spPr>
          <a:xfrm>
            <a:off x="507206" y="3370490"/>
            <a:ext cx="8915400" cy="1523206"/>
          </a:xfrm>
          <a:prstGeom prst="roundRect">
            <a:avLst/>
          </a:prstGeom>
          <a:noFill/>
          <a:ln w="76200">
            <a:solidFill>
              <a:srgbClr val="FF0000"/>
            </a:solidFill>
            <a:prstDash val="sysDash"/>
          </a:ln>
        </p:spPr>
        <p:style>
          <a:lnRef idx="2">
            <a:schemeClr val="accent2"/>
          </a:lnRef>
          <a:fillRef idx="1">
            <a:schemeClr val="lt1"/>
          </a:fillRef>
          <a:effectRef idx="0">
            <a:schemeClr val="accent2"/>
          </a:effectRef>
          <a:fontRef idx="minor">
            <a:schemeClr val="dk1"/>
          </a:fontRef>
        </p:style>
        <p:txBody>
          <a:bodyPr lIns="101599" tIns="50799" rIns="101599" bIns="50799" anchor="ctr"/>
          <a:lstStyle/>
          <a:p>
            <a:pPr algn="ctr">
              <a:defRPr/>
            </a:pPr>
            <a:endParaRPr lang="en-US"/>
          </a:p>
        </p:txBody>
      </p:sp>
    </p:spTree>
    <p:extLst>
      <p:ext uri="{BB962C8B-B14F-4D97-AF65-F5344CB8AC3E}">
        <p14:creationId xmlns:p14="http://schemas.microsoft.com/office/powerpoint/2010/main" val="24464178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1138" y="992189"/>
            <a:ext cx="9142412" cy="6435725"/>
          </a:xfrm>
        </p:spPr>
        <p:txBody>
          <a:bodyPr>
            <a:noAutofit/>
          </a:bodyPr>
          <a:lstStyle/>
          <a:p>
            <a:pPr marL="0" indent="0" algn="r" rtl="1"/>
            <a:r>
              <a:rPr lang="ar-SA" dirty="0" smtClean="0">
                <a:solidFill>
                  <a:schemeClr val="bg1"/>
                </a:solidFill>
                <a:effectLst>
                  <a:outerShdw blurRad="38100" dist="38100" dir="2700000" algn="tl">
                    <a:srgbClr val="C0C0C0"/>
                  </a:outerShdw>
                </a:effectLst>
              </a:rPr>
              <a:t>  </a:t>
            </a:r>
            <a:endParaRPr lang="en-US" dirty="0" smtClean="0">
              <a:solidFill>
                <a:schemeClr val="bg1"/>
              </a:solidFill>
              <a:effectLst>
                <a:outerShdw blurRad="38100" dist="38100" dir="2700000" algn="tl">
                  <a:srgbClr val="C0C0C0"/>
                </a:outerShdw>
              </a:effectLst>
            </a:endParaRPr>
          </a:p>
          <a:p>
            <a:pPr marL="0" indent="0" algn="r" rtl="1"/>
            <a:endParaRPr lang="en-US" dirty="0" smtClean="0">
              <a:solidFill>
                <a:schemeClr val="bg1"/>
              </a:solidFill>
              <a:effectLst>
                <a:outerShdw blurRad="38100" dist="38100" dir="2700000" algn="tl">
                  <a:srgbClr val="C0C0C0"/>
                </a:outerShdw>
              </a:effectLst>
            </a:endParaRPr>
          </a:p>
          <a:p>
            <a:pPr marL="0" indent="0" algn="r" rtl="1"/>
            <a:endParaRPr lang="ar-SA" b="1" dirty="0" smtClean="0">
              <a:solidFill>
                <a:schemeClr val="bg1"/>
              </a:solidFill>
              <a:effectLst>
                <a:outerShdw blurRad="38100" dist="38100" dir="2700000" algn="tl">
                  <a:srgbClr val="C0C0C0"/>
                </a:outerShdw>
              </a:effectLst>
            </a:endParaRPr>
          </a:p>
          <a:p>
            <a:pPr marL="0" indent="0" algn="r" rtl="1"/>
            <a:endParaRPr lang="ar-SA" b="1" dirty="0" smtClean="0">
              <a:solidFill>
                <a:schemeClr val="bg1"/>
              </a:solidFill>
              <a:effectLst>
                <a:outerShdw blurRad="38100" dist="38100" dir="2700000" algn="tl">
                  <a:srgbClr val="C0C0C0"/>
                </a:outerShdw>
              </a:effectLst>
            </a:endParaRPr>
          </a:p>
          <a:p>
            <a:pPr marL="0" indent="0" algn="r" rtl="1"/>
            <a:endParaRPr lang="en-US" b="1" dirty="0" smtClean="0">
              <a:solidFill>
                <a:schemeClr val="bg1"/>
              </a:solidFill>
              <a:effectLst>
                <a:outerShdw blurRad="38100" dist="38100" dir="2700000" algn="tl">
                  <a:srgbClr val="C0C0C0"/>
                </a:outerShdw>
              </a:effectLst>
            </a:endParaRPr>
          </a:p>
        </p:txBody>
      </p:sp>
      <p:sp>
        <p:nvSpPr>
          <p:cNvPr id="4" name="مربع نص 3"/>
          <p:cNvSpPr txBox="1"/>
          <p:nvPr/>
        </p:nvSpPr>
        <p:spPr>
          <a:xfrm>
            <a:off x="338139" y="2997342"/>
            <a:ext cx="8888412" cy="1118253"/>
          </a:xfrm>
          <a:prstGeom prst="rect">
            <a:avLst/>
          </a:prstGeom>
          <a:noFill/>
          <a:ln w="9525">
            <a:noFill/>
            <a:round/>
            <a:headEnd/>
            <a:tailEnd/>
          </a:ln>
        </p:spPr>
        <p:txBody>
          <a:bodyPr vert="horz" wrap="square" lIns="50760" tIns="50760" rIns="50760" bIns="50760" numCol="1" anchor="b" anchorCtr="0" compatLnSpc="1">
            <a:prstTxWarp prst="textNoShape">
              <a:avLst/>
            </a:prstTxWarp>
          </a:bodyPr>
          <a:lstStyle>
            <a:lvl1pPr algn="ctr" rtl="1">
              <a:defRPr sz="6600" b="1">
                <a:solidFill>
                  <a:srgbClr val="663300"/>
                </a:solidFill>
                <a:latin typeface="+mj-lt"/>
                <a:ea typeface="+mj-ea"/>
                <a:cs typeface="+mj-cs"/>
              </a:defRPr>
            </a:lvl1pPr>
            <a:lvl2pPr algn="ctr">
              <a:defRPr sz="4600">
                <a:solidFill>
                  <a:srgbClr val="3F0800"/>
                </a:solidFill>
                <a:latin typeface="ITC Serif Gothic Std" charset="0"/>
                <a:ea typeface="ヒラギノ角ゴ ProN W3" charset="0"/>
                <a:cs typeface="ヒラギノ角ゴ ProN W3" charset="0"/>
              </a:defRPr>
            </a:lvl2pPr>
            <a:lvl3pPr algn="ctr">
              <a:defRPr sz="4600">
                <a:solidFill>
                  <a:srgbClr val="3F0800"/>
                </a:solidFill>
                <a:latin typeface="ITC Serif Gothic Std" charset="0"/>
                <a:ea typeface="ヒラギノ角ゴ ProN W3" charset="0"/>
                <a:cs typeface="ヒラギノ角ゴ ProN W3" charset="0"/>
              </a:defRPr>
            </a:lvl3pPr>
            <a:lvl4pPr algn="ctr">
              <a:defRPr sz="4600">
                <a:solidFill>
                  <a:srgbClr val="3F0800"/>
                </a:solidFill>
                <a:latin typeface="ITC Serif Gothic Std" charset="0"/>
                <a:ea typeface="ヒラギノ角ゴ ProN W3" charset="0"/>
                <a:cs typeface="ヒラギノ角ゴ ProN W3" charset="0"/>
              </a:defRPr>
            </a:lvl4pPr>
            <a:lvl5pPr algn="ctr">
              <a:defRPr sz="4600">
                <a:solidFill>
                  <a:srgbClr val="3F0800"/>
                </a:solidFill>
                <a:latin typeface="ITC Serif Gothic Std" charset="0"/>
                <a:ea typeface="ヒラギノ角ゴ ProN W3" charset="0"/>
                <a:cs typeface="ヒラギノ角ゴ ProN W3" charset="0"/>
              </a:defRPr>
            </a:lvl5pPr>
            <a:lvl6pPr marL="2514600" indent="-228600" algn="ctr" defTabSz="457200" rtl="0" fontAlgn="base">
              <a:spcBef>
                <a:spcPct val="0"/>
              </a:spcBef>
              <a:spcAft>
                <a:spcPct val="0"/>
              </a:spcAft>
              <a:buClr>
                <a:srgbClr val="000000"/>
              </a:buClr>
              <a:buSzPct val="100000"/>
              <a:buFont typeface="Times New Roman" pitchFamily="16" charset="0"/>
              <a:defRPr sz="4600">
                <a:solidFill>
                  <a:srgbClr val="3F0800"/>
                </a:solidFill>
                <a:latin typeface="ITC Serif Gothic Std" charset="0"/>
                <a:ea typeface="ヒラギノ角ゴ ProN W3" charset="0"/>
                <a:cs typeface="ヒラギノ角ゴ ProN W3" charset="0"/>
              </a:defRPr>
            </a:lvl6pPr>
            <a:lvl7pPr marL="2971800" indent="-228600" algn="ctr" defTabSz="457200" rtl="0" fontAlgn="base">
              <a:spcBef>
                <a:spcPct val="0"/>
              </a:spcBef>
              <a:spcAft>
                <a:spcPct val="0"/>
              </a:spcAft>
              <a:buClr>
                <a:srgbClr val="000000"/>
              </a:buClr>
              <a:buSzPct val="100000"/>
              <a:buFont typeface="Times New Roman" pitchFamily="16" charset="0"/>
              <a:defRPr sz="4600">
                <a:solidFill>
                  <a:srgbClr val="3F0800"/>
                </a:solidFill>
                <a:latin typeface="ITC Serif Gothic Std" charset="0"/>
                <a:ea typeface="ヒラギノ角ゴ ProN W3" charset="0"/>
                <a:cs typeface="ヒラギノ角ゴ ProN W3" charset="0"/>
              </a:defRPr>
            </a:lvl7pPr>
            <a:lvl8pPr marL="3429000" indent="-228600" algn="ctr" defTabSz="457200" rtl="0" fontAlgn="base">
              <a:spcBef>
                <a:spcPct val="0"/>
              </a:spcBef>
              <a:spcAft>
                <a:spcPct val="0"/>
              </a:spcAft>
              <a:buClr>
                <a:srgbClr val="000000"/>
              </a:buClr>
              <a:buSzPct val="100000"/>
              <a:buFont typeface="Times New Roman" pitchFamily="16" charset="0"/>
              <a:defRPr sz="4600">
                <a:solidFill>
                  <a:srgbClr val="3F0800"/>
                </a:solidFill>
                <a:latin typeface="ITC Serif Gothic Std" charset="0"/>
                <a:ea typeface="ヒラギノ角ゴ ProN W3" charset="0"/>
                <a:cs typeface="ヒラギノ角ゴ ProN W3" charset="0"/>
              </a:defRPr>
            </a:lvl8pPr>
            <a:lvl9pPr marL="3886200" indent="-228600" algn="ctr" defTabSz="457200" rtl="0" fontAlgn="base">
              <a:spcBef>
                <a:spcPct val="0"/>
              </a:spcBef>
              <a:spcAft>
                <a:spcPct val="0"/>
              </a:spcAft>
              <a:buClr>
                <a:srgbClr val="000000"/>
              </a:buClr>
              <a:buSzPct val="100000"/>
              <a:buFont typeface="Times New Roman" pitchFamily="16" charset="0"/>
              <a:defRPr sz="4600">
                <a:solidFill>
                  <a:srgbClr val="3F0800"/>
                </a:solidFill>
                <a:latin typeface="ITC Serif Gothic Std" charset="0"/>
                <a:ea typeface="ヒラギノ角ゴ ProN W3" charset="0"/>
                <a:cs typeface="ヒラギノ角ゴ ProN W3" charset="0"/>
              </a:defRPr>
            </a:lvl9pPr>
          </a:lstStyle>
          <a:p>
            <a:r>
              <a:rPr lang="ar-SA" sz="8801" dirty="0">
                <a:solidFill>
                  <a:srgbClr val="6C0D00"/>
                </a:solidFill>
              </a:rPr>
              <a:t>شكــــراً</a:t>
            </a:r>
            <a:endParaRPr lang="en-US" dirty="0">
              <a:solidFill>
                <a:srgbClr val="6C0D00"/>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4013" y="1067594"/>
            <a:ext cx="4724401" cy="1343819"/>
          </a:xfrm>
        </p:spPr>
        <p:txBody>
          <a:bodyPr/>
          <a:lstStyle/>
          <a:p>
            <a:r>
              <a:rPr lang="ar-SA" sz="5400" b="1" dirty="0">
                <a:solidFill>
                  <a:srgbClr val="6C0D00"/>
                </a:solidFill>
                <a:latin typeface="Simplified Arabic" panose="02020603050405020304" pitchFamily="18" charset="-78"/>
                <a:cs typeface="Simplified Arabic" panose="02020603050405020304" pitchFamily="18" charset="-78"/>
              </a:rPr>
              <a:t>أهداف </a:t>
            </a:r>
            <a:r>
              <a:rPr lang="ar-SA" sz="4801" b="1" dirty="0">
                <a:solidFill>
                  <a:srgbClr val="6C0D00"/>
                </a:solidFill>
                <a:latin typeface="Simplified Arabic" panose="02020603050405020304" pitchFamily="18" charset="-78"/>
                <a:cs typeface="Simplified Arabic" panose="02020603050405020304" pitchFamily="18" charset="-78"/>
              </a:rPr>
              <a:t>الورشة</a:t>
            </a:r>
            <a:r>
              <a:rPr lang="ar-SA" sz="5400" b="1" dirty="0">
                <a:solidFill>
                  <a:srgbClr val="6C0D00"/>
                </a:solidFill>
                <a:latin typeface="Simplified Arabic" panose="02020603050405020304" pitchFamily="18" charset="-78"/>
                <a:cs typeface="Simplified Arabic" panose="02020603050405020304" pitchFamily="18" charset="-78"/>
              </a:rPr>
              <a:t>:</a:t>
            </a:r>
            <a:endParaRPr lang="en-US" sz="5400" b="1" dirty="0">
              <a:solidFill>
                <a:srgbClr val="6C0D00"/>
              </a:solidFill>
              <a:latin typeface="Simplified Arabic" panose="02020603050405020304" pitchFamily="18" charset="-78"/>
              <a:cs typeface="Simplified Arabic" panose="02020603050405020304" pitchFamily="18" charset="-78"/>
            </a:endParaRPr>
          </a:p>
        </p:txBody>
      </p:sp>
      <p:sp>
        <p:nvSpPr>
          <p:cNvPr id="3" name="Content Placeholder 2"/>
          <p:cNvSpPr>
            <a:spLocks noGrp="1"/>
          </p:cNvSpPr>
          <p:nvPr>
            <p:ph idx="1"/>
          </p:nvPr>
        </p:nvSpPr>
        <p:spPr>
          <a:xfrm>
            <a:off x="1040607" y="2667795"/>
            <a:ext cx="8177213" cy="2449513"/>
          </a:xfrm>
        </p:spPr>
        <p:txBody>
          <a:bodyPr/>
          <a:lstStyle/>
          <a:p>
            <a:pPr marL="457232" indent="-457232" algn="r" rtl="1">
              <a:buFont typeface="Wingdings" panose="05000000000000000000" pitchFamily="2" charset="2"/>
              <a:buChar char="§"/>
            </a:pPr>
            <a:r>
              <a:rPr lang="ar-SA" sz="3201" b="1" dirty="0">
                <a:solidFill>
                  <a:srgbClr val="996633"/>
                </a:solidFill>
                <a:latin typeface="Arial" panose="020B0604020202020204" pitchFamily="34" charset="0"/>
                <a:cs typeface="Arial" panose="020B0604020202020204" pitchFamily="34" charset="0"/>
              </a:rPr>
              <a:t>التعريف بآلية منح المنظمات غير الربحية</a:t>
            </a:r>
          </a:p>
          <a:p>
            <a:pPr marL="0" indent="0" algn="r" rtl="1"/>
            <a:endParaRPr lang="ar-SA" sz="3201" b="1" dirty="0">
              <a:solidFill>
                <a:srgbClr val="996633"/>
              </a:solidFill>
              <a:latin typeface="Arial" panose="020B0604020202020204" pitchFamily="34" charset="0"/>
              <a:cs typeface="Arial" panose="020B0604020202020204" pitchFamily="34" charset="0"/>
            </a:endParaRPr>
          </a:p>
          <a:p>
            <a:pPr marL="0" indent="0" algn="r" rtl="1"/>
            <a:endParaRPr lang="ar-SA" sz="3201" b="1" dirty="0">
              <a:solidFill>
                <a:srgbClr val="996633"/>
              </a:solidFill>
              <a:latin typeface="Arial" panose="020B0604020202020204" pitchFamily="34" charset="0"/>
              <a:cs typeface="Arial" panose="020B0604020202020204" pitchFamily="34" charset="0"/>
            </a:endParaRPr>
          </a:p>
          <a:p>
            <a:pPr marL="457232" indent="-457232" algn="r" rtl="1">
              <a:buFont typeface="Wingdings" panose="05000000000000000000" pitchFamily="2" charset="2"/>
              <a:buChar char="§"/>
            </a:pPr>
            <a:r>
              <a:rPr lang="ar-SA" sz="3201" b="1" dirty="0">
                <a:solidFill>
                  <a:srgbClr val="996633"/>
                </a:solidFill>
                <a:latin typeface="Arial" panose="020B0604020202020204" pitchFamily="34" charset="0"/>
                <a:cs typeface="Arial" panose="020B0604020202020204" pitchFamily="34" charset="0"/>
              </a:rPr>
              <a:t>التعريف بنماذج المؤسسة وكيفية استخدامها</a:t>
            </a:r>
          </a:p>
          <a:p>
            <a:pPr marL="0" indent="0" algn="r" rtl="1"/>
            <a:endParaRPr lang="ar-SA" sz="3201" b="1" dirty="0">
              <a:solidFill>
                <a:schemeClr val="tx1"/>
              </a:solidFill>
              <a:latin typeface="Simplified Arabic" panose="02020603050405020304" pitchFamily="18" charset="-78"/>
              <a:cs typeface="Simplified Arabic" panose="02020603050405020304" pitchFamily="18" charset="-78"/>
            </a:endParaRPr>
          </a:p>
        </p:txBody>
      </p:sp>
    </p:spTree>
    <p:extLst>
      <p:ext uri="{BB962C8B-B14F-4D97-AF65-F5344CB8AC3E}">
        <p14:creationId xmlns:p14="http://schemas.microsoft.com/office/powerpoint/2010/main" val="39977174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0" y="2156886"/>
            <a:ext cx="9374991" cy="4495800"/>
          </a:xfrm>
        </p:spPr>
        <p:txBody>
          <a:bodyPr>
            <a:noAutofit/>
          </a:bodyPr>
          <a:lstStyle/>
          <a:p>
            <a:pPr marL="457232" indent="-457232"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نبذه عن برنامج منح مؤسسة الملك خالد الخيرية</a:t>
            </a:r>
          </a:p>
          <a:p>
            <a:pPr marL="457232" indent="-457232"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استعراض نموذج مقترح المشروع</a:t>
            </a:r>
          </a:p>
          <a:p>
            <a:pPr marL="457232" indent="-457232"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استعراض نموذج الخطة والمتابعة والتقييم </a:t>
            </a:r>
          </a:p>
          <a:p>
            <a:pPr marL="457232" indent="-457232"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استعراض نموذج الموازنة</a:t>
            </a:r>
          </a:p>
          <a:p>
            <a:pPr marL="457232" indent="-457232"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استعراض الجدول الزمني</a:t>
            </a:r>
          </a:p>
          <a:p>
            <a:pPr marL="457232" indent="-457232" algn="r" rtl="1">
              <a:lnSpc>
                <a:spcPct val="150000"/>
              </a:lnSpc>
              <a:buClr>
                <a:srgbClr val="996633"/>
              </a:buClr>
              <a:buFont typeface="Wingdings" pitchFamily="2" charset="2"/>
              <a:buChar char="§"/>
            </a:pPr>
            <a:endParaRPr lang="ar-SA" sz="3201" dirty="0">
              <a:solidFill>
                <a:schemeClr val="tx1"/>
              </a:solidFill>
              <a:latin typeface="Simplified Arabic" panose="02020603050405020304" pitchFamily="18" charset="-78"/>
              <a:cs typeface="Simplified Arabic" panose="02020603050405020304" pitchFamily="18" charset="-78"/>
            </a:endParaRPr>
          </a:p>
        </p:txBody>
      </p:sp>
      <p:sp>
        <p:nvSpPr>
          <p:cNvPr id="2" name="مستطيل 1"/>
          <p:cNvSpPr/>
          <p:nvPr/>
        </p:nvSpPr>
        <p:spPr>
          <a:xfrm>
            <a:off x="4012405" y="838994"/>
            <a:ext cx="5489585" cy="923330"/>
          </a:xfrm>
          <a:prstGeom prst="rect">
            <a:avLst/>
          </a:prstGeom>
        </p:spPr>
        <p:txBody>
          <a:bodyPr wrap="square">
            <a:spAutoFit/>
          </a:bodyPr>
          <a:lstStyle/>
          <a:p>
            <a:pPr algn="r"/>
            <a:r>
              <a:rPr lang="ar-SA" sz="4801" b="1" kern="0" dirty="0">
                <a:solidFill>
                  <a:srgbClr val="6C0D00"/>
                </a:solidFill>
                <a:latin typeface="Simplified Arabic" panose="02020603050405020304" pitchFamily="18" charset="-78"/>
                <a:ea typeface="ヒラギノ角ゴ ProN W3"/>
                <a:cs typeface="Simplified Arabic" panose="02020603050405020304" pitchFamily="18" charset="-78"/>
              </a:rPr>
              <a:t>المحتويات</a:t>
            </a:r>
            <a:r>
              <a:rPr lang="ar-SA" sz="5400" b="1" kern="0" dirty="0">
                <a:solidFill>
                  <a:srgbClr val="663300"/>
                </a:solidFill>
                <a:latin typeface="Simplified Arabic" panose="02020603050405020304" pitchFamily="18" charset="-78"/>
                <a:ea typeface="ヒラギノ角ゴ ProN W3"/>
                <a:cs typeface="Simplified Arabic" panose="02020603050405020304" pitchFamily="18" charset="-78"/>
              </a:rPr>
              <a:t>:</a:t>
            </a:r>
            <a:endParaRPr lang="ar-SA" sz="5400" dirty="0">
              <a:latin typeface="Simplified Arabic" panose="02020603050405020304" pitchFamily="18" charset="-78"/>
              <a:cs typeface="Simplified Arabic" panose="02020603050405020304" pitchFamily="18" charset="-78"/>
            </a:endParaRPr>
          </a:p>
        </p:txBody>
      </p:sp>
    </p:spTree>
  </p:cSld>
  <p:clrMapOvr>
    <a:masterClrMapping/>
  </p:clrMapOvr>
  <mc:AlternateContent xmlns:mc="http://schemas.openxmlformats.org/markup-compatibility/2006" xmlns:p14="http://schemas.microsoft.com/office/powerpoint/2010/main">
    <mc:Choice Requires="p14">
      <p:transition p14:dur="25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2869406" y="778800"/>
            <a:ext cx="6604000" cy="841303"/>
          </a:xfrm>
        </p:spPr>
        <p:txBody>
          <a:bodyPr wrap="square">
            <a:spAutoFit/>
          </a:bodyPr>
          <a:lstStyle/>
          <a:p>
            <a:pPr algn="r" defTabSz="457200"/>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برنامج المنح التنموية </a:t>
            </a:r>
            <a:endParaRPr lang="en-US" sz="4801"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
        <p:nvSpPr>
          <p:cNvPr id="3" name="Content Placeholder 2"/>
          <p:cNvSpPr>
            <a:spLocks noGrp="1"/>
          </p:cNvSpPr>
          <p:nvPr>
            <p:ph idx="1"/>
          </p:nvPr>
        </p:nvSpPr>
        <p:spPr>
          <a:xfrm>
            <a:off x="202407" y="2134396"/>
            <a:ext cx="9372600" cy="5333999"/>
          </a:xfrm>
        </p:spPr>
        <p:txBody>
          <a:bodyPr>
            <a:noAutofit/>
          </a:bodyPr>
          <a:lstStyle/>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قيمة المنحة الواحدة تترواح مابين 100,000 _ 250,000 ريال سعودي لتنفيذ مشاريع مستدامة وتنموية</a:t>
            </a:r>
            <a:endParaRPr lang="en-US" sz="3201" b="1" dirty="0">
              <a:solidFill>
                <a:srgbClr val="996633"/>
              </a:solidFill>
              <a:latin typeface="Arial" panose="020B0604020202020204" pitchFamily="34" charset="0"/>
              <a:cs typeface="Arial" panose="020B0604020202020204" pitchFamily="34" charset="0"/>
            </a:endParaRP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تقوم الجهة الممنوحة بالتنفيذ بينما تقوم المؤسسة بالإشراف</a:t>
            </a:r>
            <a:r>
              <a:rPr lang="en-US" sz="3201" b="1" dirty="0">
                <a:solidFill>
                  <a:srgbClr val="996633"/>
                </a:solidFill>
                <a:latin typeface="Arial" panose="020B0604020202020204" pitchFamily="34" charset="0"/>
                <a:cs typeface="Arial" panose="020B0604020202020204" pitchFamily="34" charset="0"/>
              </a:rPr>
              <a:t> </a:t>
            </a:r>
            <a:r>
              <a:rPr lang="ar-SA" sz="3201" b="1" dirty="0">
                <a:solidFill>
                  <a:srgbClr val="996633"/>
                </a:solidFill>
                <a:latin typeface="Arial" panose="020B0604020202020204" pitchFamily="34" charset="0"/>
                <a:cs typeface="Arial" panose="020B0604020202020204" pitchFamily="34" charset="0"/>
              </a:rPr>
              <a:t> والدعم الفني والمالي بشكل دوري</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لا تدعم المؤسسة شراء أصول</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اتفاقية موقعة ما بين المؤسسة والجهة الممنوحة </a:t>
            </a:r>
          </a:p>
          <a:p>
            <a:pPr algn="r" rtl="1">
              <a:lnSpc>
                <a:spcPct val="150000"/>
              </a:lnSpc>
              <a:buClr>
                <a:schemeClr val="bg1"/>
              </a:buClr>
              <a:buFont typeface="Wingdings" pitchFamily="2" charset="2"/>
              <a:buChar char="§"/>
            </a:pPr>
            <a:endParaRPr lang="ar-SA" sz="2400" b="1" dirty="0">
              <a:solidFill>
                <a:schemeClr val="tx1"/>
              </a:solidFill>
              <a:effectLst>
                <a:outerShdw blurRad="38100" dist="38100" dir="2700000" algn="tl">
                  <a:srgbClr val="C0C0C0"/>
                </a:outerShdw>
              </a:effectLst>
            </a:endParaRPr>
          </a:p>
        </p:txBody>
      </p:sp>
      <p:graphicFrame>
        <p:nvGraphicFramePr>
          <p:cNvPr id="2" name="جدول 1"/>
          <p:cNvGraphicFramePr>
            <a:graphicFrameLocks noGrp="1"/>
          </p:cNvGraphicFramePr>
          <p:nvPr>
            <p:extLst>
              <p:ext uri="{D42A27DB-BD31-4B8C-83A1-F6EECF244321}">
                <p14:modId xmlns:p14="http://schemas.microsoft.com/office/powerpoint/2010/main" val="1135587226"/>
              </p:ext>
            </p:extLst>
          </p:nvPr>
        </p:nvGraphicFramePr>
        <p:xfrm>
          <a:off x="990600" y="5005113"/>
          <a:ext cx="8177213" cy="287889"/>
        </p:xfrm>
        <a:graphic>
          <a:graphicData uri="http://schemas.openxmlformats.org/drawingml/2006/table">
            <a:tbl>
              <a:tblPr rtl="1"/>
              <a:tblGrid>
                <a:gridCol w="8177213"/>
              </a:tblGrid>
              <a:tr h="287889">
                <a:tc>
                  <a:txBody>
                    <a:bodyPr/>
                    <a:lstStyle/>
                    <a:p>
                      <a:pPr algn="r" rtl="1" fontAlgn="b"/>
                      <a:endParaRPr lang="ar-SA" sz="1500" b="1" i="0" u="none" strike="noStrike" dirty="0">
                        <a:solidFill>
                          <a:srgbClr val="000000"/>
                        </a:solidFill>
                        <a:effectLst/>
                        <a:latin typeface="Traditional Arabic"/>
                      </a:endParaRPr>
                    </a:p>
                  </a:txBody>
                  <a:tcPr marL="8724" marR="8724" marT="8724" marB="0" anchor="b">
                    <a:lnL>
                      <a:noFill/>
                    </a:lnL>
                    <a:lnT>
                      <a:noFill/>
                    </a:lnT>
                    <a:lnB>
                      <a:noFill/>
                    </a:lnB>
                  </a:tcPr>
                </a:tc>
              </a:tr>
            </a:tbl>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7806" y="-3653953"/>
            <a:ext cx="8203406" cy="5274055"/>
          </a:xfrm>
        </p:spPr>
        <p:txBody>
          <a:bodyPr wrap="square">
            <a:spAutoFit/>
          </a:bodyPr>
          <a:lstStyle/>
          <a:p>
            <a:pPr algn="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 يتبع - برنامج المنح التنموية</a:t>
            </a:r>
            <a:endParaRPr lang="en-US" sz="4801"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
        <p:nvSpPr>
          <p:cNvPr id="3" name="Content Placeholder 2"/>
          <p:cNvSpPr>
            <a:spLocks noGrp="1"/>
          </p:cNvSpPr>
          <p:nvPr>
            <p:ph idx="1"/>
          </p:nvPr>
        </p:nvSpPr>
        <p:spPr>
          <a:xfrm>
            <a:off x="202406" y="2286794"/>
            <a:ext cx="9296400" cy="4648200"/>
          </a:xfrm>
        </p:spPr>
        <p:txBody>
          <a:bodyPr/>
          <a:lstStyle/>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تطبيق عملي لآليات التخطيط والمتابعة والتقييم لمشاريع تنموية </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مشاريع مدروسة ترتقي بالفئات المستهدفة</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بناء علاقة طويلة الأمد مع مؤسسة الملك خالد الخيرية</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الحصول على مصادر تمويل أخرى</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الإعلان عن المشاريع الفائزة</a:t>
            </a:r>
          </a:p>
          <a:p>
            <a:endParaRPr lang="en-US" sz="1600" dirty="0">
              <a:solidFill>
                <a:schemeClr val="tx1"/>
              </a:solidFill>
            </a:endParaRPr>
          </a:p>
        </p:txBody>
      </p:sp>
    </p:spTree>
    <p:extLst>
      <p:ext uri="{BB962C8B-B14F-4D97-AF65-F5344CB8AC3E}">
        <p14:creationId xmlns:p14="http://schemas.microsoft.com/office/powerpoint/2010/main" val="4015950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564606" y="533810"/>
            <a:ext cx="7010400" cy="2318887"/>
          </a:xfrm>
        </p:spPr>
        <p:txBody>
          <a:bodyPr wrap="square">
            <a:spAutoFit/>
          </a:bodyPr>
          <a:lstStyle/>
          <a:p>
            <a:pPr algn="r"/>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ما تتطلع له مؤسسة الملك خالد في</a:t>
            </a:r>
            <a:r>
              <a:rPr lang="en-US" sz="4801" b="1" dirty="0">
                <a:solidFill>
                  <a:srgbClr val="6C0D00"/>
                </a:solidFill>
                <a:latin typeface="Simplified Arabic" panose="02020603050405020304" pitchFamily="18" charset="-78"/>
                <a:ea typeface="ヒラギノ角ゴ ProN W3"/>
                <a:cs typeface="Simplified Arabic" panose="02020603050405020304" pitchFamily="18" charset="-78"/>
              </a:rPr>
              <a:t> </a:t>
            </a:r>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مقترحات المشاريع:</a:t>
            </a:r>
            <a: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t/>
            </a:r>
            <a:br>
              <a:rPr lang="en-US" sz="4801" b="1" dirty="0">
                <a:solidFill>
                  <a:srgbClr val="663300"/>
                </a:solidFill>
                <a:latin typeface="Simplified Arabic" panose="02020603050405020304" pitchFamily="18" charset="-78"/>
                <a:ea typeface="ヒラギノ角ゴ ProN W3"/>
                <a:cs typeface="Simplified Arabic" panose="02020603050405020304" pitchFamily="18" charset="-78"/>
              </a:rPr>
            </a:br>
            <a:endParaRPr lang="en-US" sz="4801" b="1" dirty="0">
              <a:solidFill>
                <a:srgbClr val="663300"/>
              </a:solidFill>
              <a:latin typeface="Simplified Arabic" panose="02020603050405020304" pitchFamily="18" charset="-78"/>
              <a:ea typeface="ヒラギノ角ゴ ProN W3"/>
              <a:cs typeface="Simplified Arabic" panose="02020603050405020304" pitchFamily="18" charset="-78"/>
            </a:endParaRPr>
          </a:p>
        </p:txBody>
      </p:sp>
      <p:sp>
        <p:nvSpPr>
          <p:cNvPr id="3" name="Content Placeholder 2"/>
          <p:cNvSpPr>
            <a:spLocks noGrp="1"/>
          </p:cNvSpPr>
          <p:nvPr>
            <p:ph idx="1"/>
          </p:nvPr>
        </p:nvSpPr>
        <p:spPr>
          <a:xfrm>
            <a:off x="1269207" y="2439195"/>
            <a:ext cx="8153400" cy="4648200"/>
          </a:xfrm>
        </p:spPr>
        <p:txBody>
          <a:bodyPr>
            <a:noAutofit/>
          </a:bodyPr>
          <a:lstStyle/>
          <a:p>
            <a:pPr algn="r" rtl="1">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فكرة مبتكرة وجديدة </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أن يكون المشروع مبني على احتياج وله تأثير إيجابي</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وضوح وتسلسل منطقي لعرض الافكار </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المشروع قابل للتطبيق والتنفيذ</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بنود الموازنة واقعية وتتناسب مع خطة العمل</a:t>
            </a:r>
          </a:p>
          <a:p>
            <a:pPr algn="r" rtl="1">
              <a:lnSpc>
                <a:spcPct val="150000"/>
              </a:lnSpc>
              <a:buClr>
                <a:srgbClr val="996633"/>
              </a:buClr>
              <a:buFont typeface="Wingdings" pitchFamily="2" charset="2"/>
              <a:buChar char="§"/>
            </a:pPr>
            <a:r>
              <a:rPr lang="ar-SA" sz="3201" b="1" dirty="0">
                <a:solidFill>
                  <a:srgbClr val="996633"/>
                </a:solidFill>
                <a:latin typeface="Arial" panose="020B0604020202020204" pitchFamily="34" charset="0"/>
                <a:cs typeface="Arial" panose="020B0604020202020204" pitchFamily="34" charset="0"/>
              </a:rPr>
              <a:t>الحماس والجدية</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2031207" y="1312201"/>
            <a:ext cx="7466807" cy="841303"/>
          </a:xfrm>
        </p:spPr>
        <p:txBody>
          <a:bodyPr wrap="square">
            <a:spAutoFit/>
          </a:bodyPr>
          <a:lstStyle/>
          <a:p>
            <a:pPr algn="r"/>
            <a:r>
              <a:rPr lang="ar-SA" sz="4801" b="1" dirty="0">
                <a:solidFill>
                  <a:srgbClr val="6C0D00"/>
                </a:solidFill>
                <a:latin typeface="Simplified Arabic" panose="02020603050405020304" pitchFamily="18" charset="-78"/>
                <a:ea typeface="ヒラギノ角ゴ ProN W3"/>
                <a:cs typeface="Simplified Arabic" panose="02020603050405020304" pitchFamily="18" charset="-78"/>
              </a:rPr>
              <a:t>نماذج المنح: </a:t>
            </a:r>
            <a:endParaRPr lang="en-US" sz="4801" b="1" dirty="0">
              <a:solidFill>
                <a:srgbClr val="6C0D00"/>
              </a:solidFill>
              <a:latin typeface="Simplified Arabic" panose="02020603050405020304" pitchFamily="18" charset="-78"/>
              <a:ea typeface="ヒラギノ角ゴ ProN W3"/>
              <a:cs typeface="Simplified Arabic" panose="02020603050405020304" pitchFamily="18" charset="-78"/>
            </a:endParaRPr>
          </a:p>
        </p:txBody>
      </p:sp>
      <p:sp>
        <p:nvSpPr>
          <p:cNvPr id="3" name="Content Placeholder 2"/>
          <p:cNvSpPr>
            <a:spLocks noGrp="1"/>
          </p:cNvSpPr>
          <p:nvPr>
            <p:ph idx="1"/>
          </p:nvPr>
        </p:nvSpPr>
        <p:spPr>
          <a:xfrm>
            <a:off x="354013" y="2820195"/>
            <a:ext cx="9144000" cy="3132137"/>
          </a:xfrm>
        </p:spPr>
        <p:txBody>
          <a:bodyPr>
            <a:noAutofit/>
          </a:bodyPr>
          <a:lstStyle/>
          <a:p>
            <a:pPr marL="0" indent="0" algn="r" rtl="1">
              <a:lnSpc>
                <a:spcPct val="150000"/>
              </a:lnSpc>
              <a:buClr>
                <a:schemeClr val="bg1"/>
              </a:buClr>
            </a:pPr>
            <a:r>
              <a:rPr lang="ar-SA" sz="3201" b="1" dirty="0">
                <a:solidFill>
                  <a:srgbClr val="996633"/>
                </a:solidFill>
                <a:latin typeface="Arial" panose="020B0604020202020204" pitchFamily="34" charset="0"/>
                <a:cs typeface="Arial" panose="020B0604020202020204" pitchFamily="34" charset="0"/>
              </a:rPr>
              <a:t>1- نموذج مقترح المشروع.</a:t>
            </a:r>
          </a:p>
          <a:p>
            <a:pPr marL="0" indent="0" algn="r" rtl="1">
              <a:lnSpc>
                <a:spcPct val="150000"/>
              </a:lnSpc>
              <a:buClr>
                <a:schemeClr val="bg1"/>
              </a:buClr>
            </a:pPr>
            <a:r>
              <a:rPr lang="ar-SA" sz="3201" b="1" dirty="0">
                <a:solidFill>
                  <a:srgbClr val="996633"/>
                </a:solidFill>
                <a:latin typeface="Arial" panose="020B0604020202020204" pitchFamily="34" charset="0"/>
                <a:cs typeface="Arial" panose="020B0604020202020204" pitchFamily="34" charset="0"/>
              </a:rPr>
              <a:t>2- نموذج خطة العمل والمتابعة والتقييم.</a:t>
            </a:r>
          </a:p>
          <a:p>
            <a:pPr marL="0" indent="0" algn="r" rtl="1">
              <a:lnSpc>
                <a:spcPct val="150000"/>
              </a:lnSpc>
              <a:buClr>
                <a:schemeClr val="bg1"/>
              </a:buClr>
            </a:pPr>
            <a:r>
              <a:rPr lang="ar-SA" sz="3201" b="1" dirty="0">
                <a:solidFill>
                  <a:srgbClr val="996633"/>
                </a:solidFill>
                <a:latin typeface="Arial" panose="020B0604020202020204" pitchFamily="34" charset="0"/>
                <a:cs typeface="Arial" panose="020B0604020202020204" pitchFamily="34" charset="0"/>
              </a:rPr>
              <a:t>3- نموذج الموازنة.</a:t>
            </a:r>
            <a:endParaRPr lang="ar-SA" sz="3201" dirty="0">
              <a:solidFill>
                <a:srgbClr val="996633"/>
              </a:solidFill>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200" b="0" i="0" u="none" strike="noStrike" cap="none" normalizeH="0" baseline="0" smtClean="0">
            <a:ln>
              <a:noFill/>
            </a:ln>
            <a:solidFill>
              <a:schemeClr val="bg1"/>
            </a:solidFill>
            <a:effectLst/>
            <a:latin typeface="Gill Sans"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200" b="0" i="0" u="none" strike="noStrike" cap="none" normalizeH="0" baseline="0" smtClean="0">
            <a:ln>
              <a:noFill/>
            </a:ln>
            <a:solidFill>
              <a:schemeClr val="bg1"/>
            </a:solidFill>
            <a:effectLst/>
            <a:latin typeface="Gill Sans"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ITC Serif Gothic Std"/>
        <a:ea typeface="ヒラギノ角ゴ ProN W3"/>
        <a:cs typeface="ヒラギノ角ゴ ProN W3"/>
      </a:majorFont>
      <a:minorFont>
        <a:latin typeface="ITC Serif Gothic Std"/>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200" b="0" i="0" u="none" strike="noStrike" cap="none" normalizeH="0" baseline="0" smtClean="0">
            <a:ln>
              <a:noFill/>
            </a:ln>
            <a:solidFill>
              <a:schemeClr val="bg1"/>
            </a:solidFill>
            <a:effectLst/>
            <a:latin typeface="Gill Sans" charset="0"/>
            <a:cs typeface="Arial"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57200" rtl="0" eaLnBrk="0" fontAlgn="base" latinLnBrk="0" hangingPunct="0">
          <a:lnSpc>
            <a:spcPct val="100000"/>
          </a:lnSpc>
          <a:spcBef>
            <a:spcPct val="0"/>
          </a:spcBef>
          <a:spcAft>
            <a:spcPct val="0"/>
          </a:spcAft>
          <a:buClr>
            <a:srgbClr val="000000"/>
          </a:buClr>
          <a:buSzPct val="100000"/>
          <a:buFont typeface="Times New Roman" pitchFamily="16" charset="0"/>
          <a:buNone/>
          <a:tabLst/>
          <a:defRPr kumimoji="0" lang="en-GB" sz="1200" b="0" i="0" u="none" strike="noStrike" cap="none" normalizeH="0" baseline="0" smtClean="0">
            <a:ln>
              <a:noFill/>
            </a:ln>
            <a:solidFill>
              <a:schemeClr val="bg1"/>
            </a:solidFill>
            <a:effectLst/>
            <a:latin typeface="Gill Sans" charset="0"/>
            <a:cs typeface="Arial"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1703</TotalTime>
  <Words>928</Words>
  <Application>Microsoft Office PowerPoint</Application>
  <PresentationFormat>Custom</PresentationFormat>
  <Paragraphs>233</Paragraphs>
  <Slides>32</Slides>
  <Notes>4</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32</vt:i4>
      </vt:variant>
    </vt:vector>
  </HeadingPairs>
  <TitlesOfParts>
    <vt:vector size="47" baseType="lpstr">
      <vt:lpstr>ＭＳ Ｐゴシック</vt:lpstr>
      <vt:lpstr>ＭＳ Ｐゴシック</vt:lpstr>
      <vt:lpstr>Arabic Transparent</vt:lpstr>
      <vt:lpstr>Arial</vt:lpstr>
      <vt:lpstr>Calibri</vt:lpstr>
      <vt:lpstr>Gill Sans</vt:lpstr>
      <vt:lpstr>ITC Serif Gothic Std</vt:lpstr>
      <vt:lpstr>Lucida Sans Unicode</vt:lpstr>
      <vt:lpstr>Simplified Arabic</vt:lpstr>
      <vt:lpstr>Times New Roman</vt:lpstr>
      <vt:lpstr>Traditional Arabic</vt:lpstr>
      <vt:lpstr>Wingdings</vt:lpstr>
      <vt:lpstr>ヒラギノ角ゴ ProN W3</vt:lpstr>
      <vt:lpstr>Office Theme</vt:lpstr>
      <vt:lpstr>1_Office Theme</vt:lpstr>
      <vt:lpstr>PowerPoint Presentation</vt:lpstr>
      <vt:lpstr>ورشة عمل منح برنامج الأميرة صيتة التنموي   الدورة الأولى لعام 2015م</vt:lpstr>
      <vt:lpstr> الهدف العام: تهدف مؤسسة الملك خالد الخيرية من خلال تقديم منح على برنامج الأميرة صيته التنموي إلى توفير الدعم المالي والفني للمشاريع التنموية المبتكرة والتي تتناول قضية ذات أهمية للمجتمعات السعودية المحلية وتعمل على تحسين الوضع القائم وتساهم في تنمية اقتصادية اجتماعية شاملة ومستدامة.  </vt:lpstr>
      <vt:lpstr>أهداف الورشة:</vt:lpstr>
      <vt:lpstr>PowerPoint Presentation</vt:lpstr>
      <vt:lpstr>برنامج المنح التنموية </vt:lpstr>
      <vt:lpstr>       يتبع - برنامج المنح التنموية</vt:lpstr>
      <vt:lpstr>ما تتطلع له مؤسسة الملك خالد في مقترحات المشاريع: </vt:lpstr>
      <vt:lpstr>نماذج المنح: </vt:lpstr>
      <vt:lpstr> نموذج مقترح المشروع</vt:lpstr>
      <vt:lpstr>نموذج مقترح المشروع</vt:lpstr>
      <vt:lpstr>PowerPoint Presentation</vt:lpstr>
      <vt:lpstr>PowerPoint Presentation</vt:lpstr>
      <vt:lpstr>PowerPoint Presentation</vt:lpstr>
      <vt:lpstr>غاية وأهداف المشروع</vt:lpstr>
      <vt:lpstr>يتبع - غاية وأهداف المشروع</vt:lpstr>
      <vt:lpstr>استدامة المشروع</vt:lpstr>
      <vt:lpstr>مشاكل شائعة:</vt:lpstr>
      <vt:lpstr>الخطة العمل والمتابعة والتقييم</vt:lpstr>
      <vt:lpstr>PowerPoint Presentation</vt:lpstr>
      <vt:lpstr>PowerPoint Presentation</vt:lpstr>
      <vt:lpstr>PowerPoint Presentation</vt:lpstr>
      <vt:lpstr>PowerPoint Presentation</vt:lpstr>
      <vt:lpstr>PowerPoint Presentation</vt:lpstr>
      <vt:lpstr>PowerPoint Presentation</vt:lpstr>
      <vt:lpstr>المـــوازنــــة</vt:lpstr>
      <vt:lpstr>PowerPoint Presentation</vt:lpstr>
      <vt:lpstr>PowerPoint Presentation</vt:lpstr>
      <vt:lpstr>PowerPoint Presentation</vt:lpstr>
      <vt:lpstr>PowerPoint Presentation</vt:lpstr>
      <vt:lpstr>الجدول الزمني</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Mohamed Alghafri</dc:creator>
  <cp:lastModifiedBy>Hassan Ali Walbi</cp:lastModifiedBy>
  <cp:revision>164</cp:revision>
  <cp:lastPrinted>2014-04-06T07:26:17Z</cp:lastPrinted>
  <dcterms:created xsi:type="dcterms:W3CDTF">1601-01-01T00:00:00Z</dcterms:created>
  <dcterms:modified xsi:type="dcterms:W3CDTF">2015-02-11T13:20:45Z</dcterms:modified>
</cp:coreProperties>
</file>