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9"/>
  </p:notesMasterIdLst>
  <p:sldIdLst>
    <p:sldId id="312" r:id="rId2"/>
    <p:sldId id="327" r:id="rId3"/>
    <p:sldId id="332" r:id="rId4"/>
    <p:sldId id="336" r:id="rId5"/>
    <p:sldId id="316" r:id="rId6"/>
    <p:sldId id="290" r:id="rId7"/>
    <p:sldId id="303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Janna LT" panose="01000000000000000000" pitchFamily="2" charset="-78"/>
      <p:regular r:id="rId14"/>
      <p:bold r:id="rId15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8A27"/>
    <a:srgbClr val="1E967E"/>
    <a:srgbClr val="23AF94"/>
    <a:srgbClr val="D4A436"/>
    <a:srgbClr val="85651D"/>
    <a:srgbClr val="6B5117"/>
    <a:srgbClr val="125A4C"/>
    <a:srgbClr val="156959"/>
    <a:srgbClr val="197D6A"/>
    <a:srgbClr val="57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7" d="100"/>
          <a:sy n="47" d="100"/>
        </p:scale>
        <p:origin x="48" y="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0C07B-D5F6-4F7D-8DF1-438FFEC2614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AD7E80-296A-421D-9A4E-3AAA86A05417}">
      <dgm:prSet phldrT="[Text]" phldr="1"/>
      <dgm:spPr>
        <a:solidFill>
          <a:schemeClr val="bg1"/>
        </a:solidFill>
      </dgm:spPr>
      <dgm:t>
        <a:bodyPr/>
        <a:lstStyle/>
        <a:p>
          <a:endParaRPr lang="en-US" b="0" dirty="0">
            <a:solidFill>
              <a:schemeClr val="bg1"/>
            </a:solidFill>
            <a:effectLst/>
            <a:latin typeface="Janna LT" pitchFamily="2" charset="-78"/>
            <a:cs typeface="Janna LT" pitchFamily="2" charset="-78"/>
          </a:endParaRPr>
        </a:p>
      </dgm:t>
    </dgm:pt>
    <dgm:pt modelId="{A574015F-3913-4D96-AED7-663E3DBD52C8}" type="parTrans" cxnId="{A6002C36-C780-4C3F-AAF6-2C713E004B4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B869A73E-205F-49F0-A766-363455D34AA9}" type="sibTrans" cxnId="{A6002C36-C780-4C3F-AAF6-2C713E004B4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218936BD-A9E1-4AD3-ABE6-65F716B84C4B}">
      <dgm:prSet phldrT="[Text]" custT="1"/>
      <dgm:spPr>
        <a:gradFill rotWithShape="0">
          <a:gsLst>
            <a:gs pos="0">
              <a:srgbClr val="B78A27"/>
            </a:gs>
            <a:gs pos="50000">
              <a:srgbClr val="D4A436"/>
            </a:gs>
            <a:gs pos="100000">
              <a:srgbClr val="B78A27"/>
            </a:gs>
          </a:gsLst>
          <a:lin ang="5400000" scaled="0"/>
        </a:gradFill>
        <a:effectLst>
          <a:innerShdw blurRad="114300">
            <a:srgbClr val="6B5117"/>
          </a:innerShdw>
        </a:effectLst>
      </dgm:spPr>
      <dgm:t>
        <a:bodyPr/>
        <a:lstStyle/>
        <a:p>
          <a:r>
            <a:rPr lang="ar-EG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تطوير البوابة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666E48BC-8BB3-44D5-ADEF-0FA27F8C267E}" type="parTrans" cxnId="{903C8124-BC2A-44FF-8CDD-69A17C968FC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3B576FEC-DE65-487E-AB2F-392210742A7B}" type="sibTrans" cxnId="{903C8124-BC2A-44FF-8CDD-69A17C968FC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73362385-D762-41E0-AA43-A555B1D9863B}">
      <dgm:prSet phldrT="[Text]" custT="1"/>
      <dgm:spPr>
        <a:gradFill rotWithShape="0">
          <a:gsLst>
            <a:gs pos="0">
              <a:srgbClr val="1E967E"/>
            </a:gs>
            <a:gs pos="50000">
              <a:srgbClr val="23AF94"/>
            </a:gs>
            <a:gs pos="100000">
              <a:srgbClr val="1E967E"/>
            </a:gs>
          </a:gsLst>
          <a:lin ang="5400000" scaled="0"/>
        </a:gradFill>
        <a:effectLst>
          <a:innerShdw blurRad="114300">
            <a:srgbClr val="125A4C"/>
          </a:innerShdw>
        </a:effectLst>
      </dgm:spPr>
      <dgm:t>
        <a:bodyPr/>
        <a:lstStyle/>
        <a:p>
          <a:r>
            <a:rPr lang="ar-EG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تدريب وتأهيل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4B37A4B8-D21C-47D1-B3CE-BC6C27AEBF35}" type="parTrans" cxnId="{F1270B1D-1567-4D80-B779-95BA1A99691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D45E10B8-C261-4E77-9AEB-29C1D1B7A65A}" type="sibTrans" cxnId="{F1270B1D-1567-4D80-B779-95BA1A99691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BB02C420-B928-4F33-94FB-2B1D6C22AF73}">
      <dgm:prSet custT="1"/>
      <dgm:spPr>
        <a:gradFill rotWithShape="0">
          <a:gsLst>
            <a:gs pos="0">
              <a:srgbClr val="1E967E"/>
            </a:gs>
            <a:gs pos="50000">
              <a:srgbClr val="23AF94"/>
            </a:gs>
            <a:gs pos="100000">
              <a:srgbClr val="1E967E"/>
            </a:gs>
          </a:gsLst>
          <a:lin ang="5400000" scaled="0"/>
        </a:gradFill>
        <a:effectLst>
          <a:innerShdw blurRad="114300">
            <a:srgbClr val="125A4C"/>
          </a:innerShdw>
        </a:effectLst>
      </dgm:spPr>
      <dgm:t>
        <a:bodyPr lIns="0" tIns="0" rIns="0" bIns="0"/>
        <a:lstStyle/>
        <a:p>
          <a:r>
            <a:rPr lang="ar-S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تفعيل </a:t>
          </a:r>
          <a:r>
            <a:rPr lang="ar-EG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«</a:t>
          </a:r>
          <a:r>
            <a:rPr lang="ar-S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خطة تشغيل مكتب التوظيف</a:t>
          </a:r>
          <a:r>
            <a:rPr lang="ar-EG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»</a:t>
          </a:r>
          <a:r>
            <a:rPr lang="ar-S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 مع "هدف / الشركات"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39BA80FB-CCE1-45BD-BF54-E24D7442D51C}" type="parTrans" cxnId="{8E92C620-1BC7-4B9A-A44D-4BF633D31C0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4C455E7E-79FF-44A2-9CAE-10CE8584EC9B}" type="sibTrans" cxnId="{8E92C620-1BC7-4B9A-A44D-4BF633D31C0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A6536BFA-2886-4F0F-835E-71D1C59266AF}">
      <dgm:prSet custT="1"/>
      <dgm:spPr>
        <a:gradFill rotWithShape="0">
          <a:gsLst>
            <a:gs pos="0">
              <a:srgbClr val="1E967E"/>
            </a:gs>
            <a:gs pos="50000">
              <a:srgbClr val="23AF94"/>
            </a:gs>
            <a:gs pos="100000">
              <a:srgbClr val="1E967E"/>
            </a:gs>
          </a:gsLst>
          <a:lin ang="5400000" scaled="0"/>
        </a:gradFill>
        <a:effectLst>
          <a:innerShdw blurRad="114300">
            <a:srgbClr val="125A4C"/>
          </a:innerShdw>
        </a:effectLst>
      </dgm:spPr>
      <dgm:t>
        <a:bodyPr/>
        <a:lstStyle/>
        <a:p>
          <a:r>
            <a:rPr lang="ar-EG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اتفاقيات وشراكات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FD3B01BB-A1E4-4044-B84E-B43FAC20C9DB}" type="parTrans" cxnId="{C2E2119F-5688-4FAA-96FB-E3B5284E69C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61BB8553-302A-4F11-BF70-C91408D9148A}" type="sibTrans" cxnId="{C2E2119F-5688-4FAA-96FB-E3B5284E69C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95D0F45A-40C2-4DC0-8670-4E0BFDB04606}">
      <dgm:prSet custT="1"/>
      <dgm:spPr>
        <a:gradFill rotWithShape="0">
          <a:gsLst>
            <a:gs pos="0">
              <a:srgbClr val="B78A27"/>
            </a:gs>
            <a:gs pos="50000">
              <a:srgbClr val="D4A436"/>
            </a:gs>
            <a:gs pos="100000">
              <a:srgbClr val="B78A27"/>
            </a:gs>
          </a:gsLst>
          <a:lin ang="5400000" scaled="0"/>
        </a:gradFill>
        <a:effectLst>
          <a:innerShdw blurRad="114300">
            <a:srgbClr val="6B5117"/>
          </a:innerShdw>
        </a:effectLst>
      </dgm:spPr>
      <dgm:t>
        <a:bodyPr/>
        <a:lstStyle/>
        <a:p>
          <a:r>
            <a:rPr lang="ar-EG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الشق القانوني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79CE6F31-84A9-4B3A-A2BA-8FE6D7EF8929}" type="parTrans" cxnId="{5FCB83CA-0AFA-441A-A341-F66963AA343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82BAE300-A9B3-4DB1-8E87-4345A3B83412}" type="sibTrans" cxnId="{5FCB83CA-0AFA-441A-A341-F66963AA343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D8CB1DF7-156E-4D64-BB77-3F2909393F51}" type="pres">
      <dgm:prSet presAssocID="{7080C07B-D5F6-4F7D-8DF1-438FFEC2614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E0D77BC-89CD-4838-A26B-8C313957694E}" type="pres">
      <dgm:prSet presAssocID="{1DAD7E80-296A-421D-9A4E-3AAA86A05417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40FBC2D0-C766-4FA3-A395-47142C63F6BF}" type="pres">
      <dgm:prSet presAssocID="{1DAD7E80-296A-421D-9A4E-3AAA86A05417}" presName="Accent2" presStyleLbl="node1" presStyleIdx="0" presStyleCnt="19" custLinFactX="-200000" custLinFactNeighborX="-231102" custLinFactNeighborY="69740"/>
      <dgm:spPr>
        <a:solidFill>
          <a:schemeClr val="bg1">
            <a:lumMod val="75000"/>
          </a:schemeClr>
        </a:solidFill>
      </dgm:spPr>
    </dgm:pt>
    <dgm:pt modelId="{407DBFEE-38E2-4244-9464-63035CE5CBB9}" type="pres">
      <dgm:prSet presAssocID="{1DAD7E80-296A-421D-9A4E-3AAA86A05417}" presName="Accent3" presStyleLbl="node1" presStyleIdx="1" presStyleCnt="19"/>
      <dgm:spPr>
        <a:solidFill>
          <a:schemeClr val="bg1">
            <a:lumMod val="65000"/>
          </a:schemeClr>
        </a:solidFill>
      </dgm:spPr>
    </dgm:pt>
    <dgm:pt modelId="{5D403571-6B23-4E0D-A9C4-757333A5B380}" type="pres">
      <dgm:prSet presAssocID="{1DAD7E80-296A-421D-9A4E-3AAA86A05417}" presName="Accent4" presStyleLbl="node1" presStyleIdx="2" presStyleCnt="19"/>
      <dgm:spPr>
        <a:solidFill>
          <a:srgbClr val="197D6A"/>
        </a:solidFill>
      </dgm:spPr>
      <dgm:t>
        <a:bodyPr/>
        <a:lstStyle/>
        <a:p>
          <a:endParaRPr lang="en-US"/>
        </a:p>
      </dgm:t>
    </dgm:pt>
    <dgm:pt modelId="{E2BED77B-DBA8-4C5A-A7C2-380562B8AF98}" type="pres">
      <dgm:prSet presAssocID="{1DAD7E80-296A-421D-9A4E-3AAA86A05417}" presName="Accent5" presStyleLbl="node1" presStyleIdx="3" presStyleCnt="19" custLinFactY="-98462" custLinFactNeighborX="-85229" custLinFactNeighborY="-100000"/>
      <dgm:spPr>
        <a:solidFill>
          <a:srgbClr val="B78A27"/>
        </a:solidFill>
      </dgm:spPr>
    </dgm:pt>
    <dgm:pt modelId="{E756C711-A733-48F3-A876-E16A021308DA}" type="pres">
      <dgm:prSet presAssocID="{1DAD7E80-296A-421D-9A4E-3AAA86A05417}" presName="Accent6" presStyleLbl="node1" presStyleIdx="4" presStyleCnt="19"/>
      <dgm:spPr>
        <a:solidFill>
          <a:schemeClr val="bg1">
            <a:lumMod val="65000"/>
          </a:schemeClr>
        </a:solidFill>
      </dgm:spPr>
    </dgm:pt>
    <dgm:pt modelId="{5C5F29C5-0C23-4996-B7A4-D2EF34A5C8F5}" type="pres">
      <dgm:prSet presAssocID="{218936BD-A9E1-4AD3-ABE6-65F716B84C4B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81FE74E-96C4-405F-9966-FD53D417CF79}" type="pres">
      <dgm:prSet presAssocID="{218936BD-A9E1-4AD3-ABE6-65F716B84C4B}" presName="Accent7" presStyleCnt="0"/>
      <dgm:spPr/>
    </dgm:pt>
    <dgm:pt modelId="{DB158576-EB5A-4706-83AB-102EBE1020FB}" type="pres">
      <dgm:prSet presAssocID="{218936BD-A9E1-4AD3-ABE6-65F716B84C4B}" presName="AccentHold1" presStyleLbl="node1" presStyleIdx="6" presStyleCnt="19" custLinFactNeighborY="-34341"/>
      <dgm:spPr>
        <a:solidFill>
          <a:schemeClr val="bg1">
            <a:lumMod val="75000"/>
          </a:schemeClr>
        </a:solidFill>
      </dgm:spPr>
    </dgm:pt>
    <dgm:pt modelId="{62BA0E77-EF70-4F1C-B896-28320D650616}" type="pres">
      <dgm:prSet presAssocID="{218936BD-A9E1-4AD3-ABE6-65F716B84C4B}" presName="Accent8" presStyleCnt="0"/>
      <dgm:spPr/>
    </dgm:pt>
    <dgm:pt modelId="{77874772-9960-4ED7-901E-28A16C2FD1DE}" type="pres">
      <dgm:prSet presAssocID="{218936BD-A9E1-4AD3-ABE6-65F716B84C4B}" presName="AccentHold2" presStyleLbl="node1" presStyleIdx="7" presStyleCnt="19"/>
      <dgm:spPr>
        <a:solidFill>
          <a:srgbClr val="197D6A"/>
        </a:solidFill>
      </dgm:spPr>
    </dgm:pt>
    <dgm:pt modelId="{8A5E5FDF-682A-40AC-A1F3-18A5DC7F30DD}" type="pres">
      <dgm:prSet presAssocID="{95D0F45A-40C2-4DC0-8670-4E0BFDB04606}" presName="Child2" presStyleLbl="node1" presStyleIdx="8" presStyleCnt="19" custScaleX="102900" custScaleY="9673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15402E2-5756-44CC-A3D7-09F1D1B3DDAE}" type="pres">
      <dgm:prSet presAssocID="{95D0F45A-40C2-4DC0-8670-4E0BFDB04606}" presName="Accent9" presStyleCnt="0"/>
      <dgm:spPr/>
    </dgm:pt>
    <dgm:pt modelId="{100F599D-8C50-40DB-94A5-1464A8B6EE7D}" type="pres">
      <dgm:prSet presAssocID="{95D0F45A-40C2-4DC0-8670-4E0BFDB04606}" presName="AccentHold1" presStyleLbl="node1" presStyleIdx="9" presStyleCnt="19"/>
      <dgm:spPr>
        <a:solidFill>
          <a:srgbClr val="1E967E"/>
        </a:solidFill>
      </dgm:spPr>
    </dgm:pt>
    <dgm:pt modelId="{500A12C7-8279-4AF8-8CAE-1250D0FE0FBF}" type="pres">
      <dgm:prSet presAssocID="{95D0F45A-40C2-4DC0-8670-4E0BFDB04606}" presName="Accent10" presStyleCnt="0"/>
      <dgm:spPr/>
    </dgm:pt>
    <dgm:pt modelId="{48FC6DE0-FB4A-4F88-9170-C50BA941AF08}" type="pres">
      <dgm:prSet presAssocID="{95D0F45A-40C2-4DC0-8670-4E0BFDB04606}" presName="AccentHold2" presStyleLbl="node1" presStyleIdx="10" presStyleCnt="19"/>
      <dgm:spPr>
        <a:solidFill>
          <a:srgbClr val="B78A27"/>
        </a:solidFill>
      </dgm:spPr>
    </dgm:pt>
    <dgm:pt modelId="{2C61CC82-0F17-4B55-B639-03B1CB59B6DD}" type="pres">
      <dgm:prSet presAssocID="{95D0F45A-40C2-4DC0-8670-4E0BFDB04606}" presName="Accent11" presStyleCnt="0"/>
      <dgm:spPr/>
    </dgm:pt>
    <dgm:pt modelId="{A1FAE483-3482-4063-8ED9-F2ECE7858B3E}" type="pres">
      <dgm:prSet presAssocID="{95D0F45A-40C2-4DC0-8670-4E0BFDB04606}" presName="AccentHold3" presStyleLbl="node1" presStyleIdx="11" presStyleCnt="19"/>
      <dgm:spPr>
        <a:solidFill>
          <a:schemeClr val="bg1">
            <a:lumMod val="65000"/>
          </a:schemeClr>
        </a:solidFill>
      </dgm:spPr>
    </dgm:pt>
    <dgm:pt modelId="{805045E1-09A2-4D6B-A007-58335C151ECE}" type="pres">
      <dgm:prSet presAssocID="{A6536BFA-2886-4F0F-835E-71D1C59266AF}" presName="Child3" presStyleLbl="node1" presStyleIdx="12" presStyleCnt="19" custScaleX="120550" custScaleY="11745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368DF2E-A4CA-4424-95D1-BD94BAF22D37}" type="pres">
      <dgm:prSet presAssocID="{A6536BFA-2886-4F0F-835E-71D1C59266AF}" presName="Accent12" presStyleCnt="0"/>
      <dgm:spPr/>
    </dgm:pt>
    <dgm:pt modelId="{E6FC2645-B086-4333-ACFB-62939F80B62D}" type="pres">
      <dgm:prSet presAssocID="{A6536BFA-2886-4F0F-835E-71D1C59266AF}" presName="AccentHold1" presStyleLbl="node1" presStyleIdx="13" presStyleCnt="19"/>
      <dgm:spPr>
        <a:solidFill>
          <a:srgbClr val="B78A27"/>
        </a:solidFill>
      </dgm:spPr>
    </dgm:pt>
    <dgm:pt modelId="{A1D3DBA9-873E-422D-82CE-4DE789CDE932}" type="pres">
      <dgm:prSet presAssocID="{BB02C420-B928-4F33-94FB-2B1D6C22AF73}" presName="Child4" presStyleLbl="node1" presStyleIdx="14" presStyleCnt="19" custScaleX="157188" custScaleY="158876" custLinFactNeighborX="-764" custLinFactNeighborY="349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3824541-ADED-4017-B22A-086E1FB0FC57}" type="pres">
      <dgm:prSet presAssocID="{BB02C420-B928-4F33-94FB-2B1D6C22AF73}" presName="Accent13" presStyleCnt="0"/>
      <dgm:spPr/>
    </dgm:pt>
    <dgm:pt modelId="{0F919B8C-7143-41B2-8AEB-5C0931612289}" type="pres">
      <dgm:prSet presAssocID="{BB02C420-B928-4F33-94FB-2B1D6C22AF73}" presName="AccentHold1" presStyleLbl="node1" presStyleIdx="15" presStyleCnt="19" custLinFactNeighborX="35378" custLinFactNeighborY="-54651"/>
      <dgm:spPr>
        <a:solidFill>
          <a:srgbClr val="B78A27"/>
        </a:solidFill>
      </dgm:spPr>
    </dgm:pt>
    <dgm:pt modelId="{F444EDCF-AB39-4686-90AC-F7D622F8F51A}" type="pres">
      <dgm:prSet presAssocID="{73362385-D762-41E0-AA43-A555B1D9863B}" presName="Child5" presStyleLbl="node1" presStyleIdx="16" presStyleCnt="19" custLinFactNeighborX="2196" custLinFactNeighborY="1560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F2BEF17-C5AB-486B-A148-C6A58B42A390}" type="pres">
      <dgm:prSet presAssocID="{73362385-D762-41E0-AA43-A555B1D9863B}" presName="Accent15" presStyleCnt="0"/>
      <dgm:spPr/>
    </dgm:pt>
    <dgm:pt modelId="{5D41FFFC-FCEC-40C4-B5A0-735FB9E6C883}" type="pres">
      <dgm:prSet presAssocID="{73362385-D762-41E0-AA43-A555B1D9863B}" presName="AccentHold2" presStyleLbl="node1" presStyleIdx="17" presStyleCnt="19"/>
      <dgm:spPr>
        <a:solidFill>
          <a:srgbClr val="197D6A"/>
        </a:solidFill>
      </dgm:spPr>
    </dgm:pt>
    <dgm:pt modelId="{7074BAF6-1DDF-40DF-9AC3-1236A3C21E73}" type="pres">
      <dgm:prSet presAssocID="{73362385-D762-41E0-AA43-A555B1D9863B}" presName="Accent16" presStyleCnt="0"/>
      <dgm:spPr/>
    </dgm:pt>
    <dgm:pt modelId="{EB8FC2B5-1817-4A34-9022-BB1C9FDCCE11}" type="pres">
      <dgm:prSet presAssocID="{73362385-D762-41E0-AA43-A555B1D9863B}" presName="AccentHold3" presStyleLbl="node1" presStyleIdx="18" presStyleCnt="19"/>
      <dgm:spPr>
        <a:solidFill>
          <a:srgbClr val="B78A27"/>
        </a:solidFill>
      </dgm:spPr>
    </dgm:pt>
  </dgm:ptLst>
  <dgm:cxnLst>
    <dgm:cxn modelId="{A6002C36-C780-4C3F-AAF6-2C713E004B4D}" srcId="{7080C07B-D5F6-4F7D-8DF1-438FFEC2614D}" destId="{1DAD7E80-296A-421D-9A4E-3AAA86A05417}" srcOrd="0" destOrd="0" parTransId="{A574015F-3913-4D96-AED7-663E3DBD52C8}" sibTransId="{B869A73E-205F-49F0-A766-363455D34AA9}"/>
    <dgm:cxn modelId="{19F67449-3E89-446A-AECA-51A4894A6286}" type="presOf" srcId="{1DAD7E80-296A-421D-9A4E-3AAA86A05417}" destId="{8E0D77BC-89CD-4838-A26B-8C313957694E}" srcOrd="0" destOrd="0" presId="urn:microsoft.com/office/officeart/2009/3/layout/CircleRelationship"/>
    <dgm:cxn modelId="{59895206-8747-4E30-8A90-110F9219EBA3}" type="presOf" srcId="{A6536BFA-2886-4F0F-835E-71D1C59266AF}" destId="{805045E1-09A2-4D6B-A007-58335C151ECE}" srcOrd="0" destOrd="0" presId="urn:microsoft.com/office/officeart/2009/3/layout/CircleRelationship"/>
    <dgm:cxn modelId="{BF105784-1F29-48D6-9415-19948F006DAE}" type="presOf" srcId="{7080C07B-D5F6-4F7D-8DF1-438FFEC2614D}" destId="{D8CB1DF7-156E-4D64-BB77-3F2909393F51}" srcOrd="0" destOrd="0" presId="urn:microsoft.com/office/officeart/2009/3/layout/CircleRelationship"/>
    <dgm:cxn modelId="{5FCB83CA-0AFA-441A-A341-F66963AA3433}" srcId="{1DAD7E80-296A-421D-9A4E-3AAA86A05417}" destId="{95D0F45A-40C2-4DC0-8670-4E0BFDB04606}" srcOrd="1" destOrd="0" parTransId="{79CE6F31-84A9-4B3A-A2BA-8FE6D7EF8929}" sibTransId="{82BAE300-A9B3-4DB1-8E87-4345A3B83412}"/>
    <dgm:cxn modelId="{7D945B43-D7BE-4CC1-A5FF-4E02373E57BA}" type="presOf" srcId="{218936BD-A9E1-4AD3-ABE6-65F716B84C4B}" destId="{5C5F29C5-0C23-4996-B7A4-D2EF34A5C8F5}" srcOrd="0" destOrd="0" presId="urn:microsoft.com/office/officeart/2009/3/layout/CircleRelationship"/>
    <dgm:cxn modelId="{A9C736EA-CE9F-4E20-9272-A5535B7458BA}" type="presOf" srcId="{95D0F45A-40C2-4DC0-8670-4E0BFDB04606}" destId="{8A5E5FDF-682A-40AC-A1F3-18A5DC7F30DD}" srcOrd="0" destOrd="0" presId="urn:microsoft.com/office/officeart/2009/3/layout/CircleRelationship"/>
    <dgm:cxn modelId="{604A1747-FB7F-4BE4-873A-0497350D77CD}" type="presOf" srcId="{BB02C420-B928-4F33-94FB-2B1D6C22AF73}" destId="{A1D3DBA9-873E-422D-82CE-4DE789CDE932}" srcOrd="0" destOrd="0" presId="urn:microsoft.com/office/officeart/2009/3/layout/CircleRelationship"/>
    <dgm:cxn modelId="{8E92C620-1BC7-4B9A-A44D-4BF633D31C0B}" srcId="{1DAD7E80-296A-421D-9A4E-3AAA86A05417}" destId="{BB02C420-B928-4F33-94FB-2B1D6C22AF73}" srcOrd="3" destOrd="0" parTransId="{39BA80FB-CCE1-45BD-BF54-E24D7442D51C}" sibTransId="{4C455E7E-79FF-44A2-9CAE-10CE8584EC9B}"/>
    <dgm:cxn modelId="{C2E2119F-5688-4FAA-96FB-E3B5284E69CC}" srcId="{1DAD7E80-296A-421D-9A4E-3AAA86A05417}" destId="{A6536BFA-2886-4F0F-835E-71D1C59266AF}" srcOrd="2" destOrd="0" parTransId="{FD3B01BB-A1E4-4044-B84E-B43FAC20C9DB}" sibTransId="{61BB8553-302A-4F11-BF70-C91408D9148A}"/>
    <dgm:cxn modelId="{F1270B1D-1567-4D80-B779-95BA1A99691C}" srcId="{1DAD7E80-296A-421D-9A4E-3AAA86A05417}" destId="{73362385-D762-41E0-AA43-A555B1D9863B}" srcOrd="4" destOrd="0" parTransId="{4B37A4B8-D21C-47D1-B3CE-BC6C27AEBF35}" sibTransId="{D45E10B8-C261-4E77-9AEB-29C1D1B7A65A}"/>
    <dgm:cxn modelId="{9C5B9482-62D0-4CEE-8A10-5D46C8B6733A}" type="presOf" srcId="{73362385-D762-41E0-AA43-A555B1D9863B}" destId="{F444EDCF-AB39-4686-90AC-F7D622F8F51A}" srcOrd="0" destOrd="0" presId="urn:microsoft.com/office/officeart/2009/3/layout/CircleRelationship"/>
    <dgm:cxn modelId="{903C8124-BC2A-44FF-8CDD-69A17C968FC2}" srcId="{1DAD7E80-296A-421D-9A4E-3AAA86A05417}" destId="{218936BD-A9E1-4AD3-ABE6-65F716B84C4B}" srcOrd="0" destOrd="0" parTransId="{666E48BC-8BB3-44D5-ADEF-0FA27F8C267E}" sibTransId="{3B576FEC-DE65-487E-AB2F-392210742A7B}"/>
    <dgm:cxn modelId="{ED0FC3C1-E9CC-44D3-8D52-3B2540772CF7}" type="presParOf" srcId="{D8CB1DF7-156E-4D64-BB77-3F2909393F51}" destId="{8E0D77BC-89CD-4838-A26B-8C313957694E}" srcOrd="0" destOrd="0" presId="urn:microsoft.com/office/officeart/2009/3/layout/CircleRelationship"/>
    <dgm:cxn modelId="{01E88594-7591-4A43-A28D-9B24FBE46B4B}" type="presParOf" srcId="{D8CB1DF7-156E-4D64-BB77-3F2909393F51}" destId="{40FBC2D0-C766-4FA3-A395-47142C63F6BF}" srcOrd="1" destOrd="0" presId="urn:microsoft.com/office/officeart/2009/3/layout/CircleRelationship"/>
    <dgm:cxn modelId="{630415E7-71AC-49C5-B4E8-6CC2B90FB3FD}" type="presParOf" srcId="{D8CB1DF7-156E-4D64-BB77-3F2909393F51}" destId="{407DBFEE-38E2-4244-9464-63035CE5CBB9}" srcOrd="2" destOrd="0" presId="urn:microsoft.com/office/officeart/2009/3/layout/CircleRelationship"/>
    <dgm:cxn modelId="{004E7FD6-3963-4272-9E35-8F0B01F42C6F}" type="presParOf" srcId="{D8CB1DF7-156E-4D64-BB77-3F2909393F51}" destId="{5D403571-6B23-4E0D-A9C4-757333A5B380}" srcOrd="3" destOrd="0" presId="urn:microsoft.com/office/officeart/2009/3/layout/CircleRelationship"/>
    <dgm:cxn modelId="{B517A151-A309-4C0F-A6D2-2D8BB5EFE805}" type="presParOf" srcId="{D8CB1DF7-156E-4D64-BB77-3F2909393F51}" destId="{E2BED77B-DBA8-4C5A-A7C2-380562B8AF98}" srcOrd="4" destOrd="0" presId="urn:microsoft.com/office/officeart/2009/3/layout/CircleRelationship"/>
    <dgm:cxn modelId="{0FB40313-C516-448E-BEDB-A8822ED7B63E}" type="presParOf" srcId="{D8CB1DF7-156E-4D64-BB77-3F2909393F51}" destId="{E756C711-A733-48F3-A876-E16A021308DA}" srcOrd="5" destOrd="0" presId="urn:microsoft.com/office/officeart/2009/3/layout/CircleRelationship"/>
    <dgm:cxn modelId="{81B5905B-220D-48E4-84A0-4BEA27AA9869}" type="presParOf" srcId="{D8CB1DF7-156E-4D64-BB77-3F2909393F51}" destId="{5C5F29C5-0C23-4996-B7A4-D2EF34A5C8F5}" srcOrd="6" destOrd="0" presId="urn:microsoft.com/office/officeart/2009/3/layout/CircleRelationship"/>
    <dgm:cxn modelId="{F8E386FB-ED13-4B4A-BDAC-2F717F6418A8}" type="presParOf" srcId="{D8CB1DF7-156E-4D64-BB77-3F2909393F51}" destId="{281FE74E-96C4-405F-9966-FD53D417CF79}" srcOrd="7" destOrd="0" presId="urn:microsoft.com/office/officeart/2009/3/layout/CircleRelationship"/>
    <dgm:cxn modelId="{968B8D68-418D-4FFA-8EFC-FA33F382B7E4}" type="presParOf" srcId="{281FE74E-96C4-405F-9966-FD53D417CF79}" destId="{DB158576-EB5A-4706-83AB-102EBE1020FB}" srcOrd="0" destOrd="0" presId="urn:microsoft.com/office/officeart/2009/3/layout/CircleRelationship"/>
    <dgm:cxn modelId="{12EC0A74-9FBE-4420-BC8B-E85B9D3F0FBC}" type="presParOf" srcId="{D8CB1DF7-156E-4D64-BB77-3F2909393F51}" destId="{62BA0E77-EF70-4F1C-B896-28320D650616}" srcOrd="8" destOrd="0" presId="urn:microsoft.com/office/officeart/2009/3/layout/CircleRelationship"/>
    <dgm:cxn modelId="{2AB237A9-DD7F-426A-89C1-825928869F01}" type="presParOf" srcId="{62BA0E77-EF70-4F1C-B896-28320D650616}" destId="{77874772-9960-4ED7-901E-28A16C2FD1DE}" srcOrd="0" destOrd="0" presId="urn:microsoft.com/office/officeart/2009/3/layout/CircleRelationship"/>
    <dgm:cxn modelId="{373A307C-FDAF-4890-A947-7FB6D6FC8C35}" type="presParOf" srcId="{D8CB1DF7-156E-4D64-BB77-3F2909393F51}" destId="{8A5E5FDF-682A-40AC-A1F3-18A5DC7F30DD}" srcOrd="9" destOrd="0" presId="urn:microsoft.com/office/officeart/2009/3/layout/CircleRelationship"/>
    <dgm:cxn modelId="{43AE260C-BC36-4B4B-8DE3-6BD2FC189668}" type="presParOf" srcId="{D8CB1DF7-156E-4D64-BB77-3F2909393F51}" destId="{D15402E2-5756-44CC-A3D7-09F1D1B3DDAE}" srcOrd="10" destOrd="0" presId="urn:microsoft.com/office/officeart/2009/3/layout/CircleRelationship"/>
    <dgm:cxn modelId="{2EDCDF3E-DB9B-4FFA-B28E-5AB37267234E}" type="presParOf" srcId="{D15402E2-5756-44CC-A3D7-09F1D1B3DDAE}" destId="{100F599D-8C50-40DB-94A5-1464A8B6EE7D}" srcOrd="0" destOrd="0" presId="urn:microsoft.com/office/officeart/2009/3/layout/CircleRelationship"/>
    <dgm:cxn modelId="{F0024048-84DE-44B1-B53E-3C54BD4B1F7F}" type="presParOf" srcId="{D8CB1DF7-156E-4D64-BB77-3F2909393F51}" destId="{500A12C7-8279-4AF8-8CAE-1250D0FE0FBF}" srcOrd="11" destOrd="0" presId="urn:microsoft.com/office/officeart/2009/3/layout/CircleRelationship"/>
    <dgm:cxn modelId="{D3C4B38E-4BAB-47D4-B25A-16137724ECDE}" type="presParOf" srcId="{500A12C7-8279-4AF8-8CAE-1250D0FE0FBF}" destId="{48FC6DE0-FB4A-4F88-9170-C50BA941AF08}" srcOrd="0" destOrd="0" presId="urn:microsoft.com/office/officeart/2009/3/layout/CircleRelationship"/>
    <dgm:cxn modelId="{4FE55626-9CC5-4D10-A352-79CA1E96B2A2}" type="presParOf" srcId="{D8CB1DF7-156E-4D64-BB77-3F2909393F51}" destId="{2C61CC82-0F17-4B55-B639-03B1CB59B6DD}" srcOrd="12" destOrd="0" presId="urn:microsoft.com/office/officeart/2009/3/layout/CircleRelationship"/>
    <dgm:cxn modelId="{6DFA7AC4-0992-4BDC-A5A1-1967E316AE40}" type="presParOf" srcId="{2C61CC82-0F17-4B55-B639-03B1CB59B6DD}" destId="{A1FAE483-3482-4063-8ED9-F2ECE7858B3E}" srcOrd="0" destOrd="0" presId="urn:microsoft.com/office/officeart/2009/3/layout/CircleRelationship"/>
    <dgm:cxn modelId="{E3657968-2F63-4CE5-B036-9BC791C32CB4}" type="presParOf" srcId="{D8CB1DF7-156E-4D64-BB77-3F2909393F51}" destId="{805045E1-09A2-4D6B-A007-58335C151ECE}" srcOrd="13" destOrd="0" presId="urn:microsoft.com/office/officeart/2009/3/layout/CircleRelationship"/>
    <dgm:cxn modelId="{696FB815-204C-4BC8-A321-FAC336AA61F7}" type="presParOf" srcId="{D8CB1DF7-156E-4D64-BB77-3F2909393F51}" destId="{E368DF2E-A4CA-4424-95D1-BD94BAF22D37}" srcOrd="14" destOrd="0" presId="urn:microsoft.com/office/officeart/2009/3/layout/CircleRelationship"/>
    <dgm:cxn modelId="{24BA43DE-FD22-4A87-951E-5DD5423E44A4}" type="presParOf" srcId="{E368DF2E-A4CA-4424-95D1-BD94BAF22D37}" destId="{E6FC2645-B086-4333-ACFB-62939F80B62D}" srcOrd="0" destOrd="0" presId="urn:microsoft.com/office/officeart/2009/3/layout/CircleRelationship"/>
    <dgm:cxn modelId="{CF2DA682-F83F-4E80-A485-6849F27E680D}" type="presParOf" srcId="{D8CB1DF7-156E-4D64-BB77-3F2909393F51}" destId="{A1D3DBA9-873E-422D-82CE-4DE789CDE932}" srcOrd="15" destOrd="0" presId="urn:microsoft.com/office/officeart/2009/3/layout/CircleRelationship"/>
    <dgm:cxn modelId="{C2A4FFF3-94F3-4090-BE61-BB3B40780740}" type="presParOf" srcId="{D8CB1DF7-156E-4D64-BB77-3F2909393F51}" destId="{73824541-ADED-4017-B22A-086E1FB0FC57}" srcOrd="16" destOrd="0" presId="urn:microsoft.com/office/officeart/2009/3/layout/CircleRelationship"/>
    <dgm:cxn modelId="{CB7DABAA-5F56-4C5C-BFDF-4B553BAB10B1}" type="presParOf" srcId="{73824541-ADED-4017-B22A-086E1FB0FC57}" destId="{0F919B8C-7143-41B2-8AEB-5C0931612289}" srcOrd="0" destOrd="0" presId="urn:microsoft.com/office/officeart/2009/3/layout/CircleRelationship"/>
    <dgm:cxn modelId="{8B8E7526-838C-4D40-A9D0-1816697EB0CE}" type="presParOf" srcId="{D8CB1DF7-156E-4D64-BB77-3F2909393F51}" destId="{F444EDCF-AB39-4686-90AC-F7D622F8F51A}" srcOrd="17" destOrd="0" presId="urn:microsoft.com/office/officeart/2009/3/layout/CircleRelationship"/>
    <dgm:cxn modelId="{B9E343CC-A179-4EF9-A7B4-8803E637E62A}" type="presParOf" srcId="{D8CB1DF7-156E-4D64-BB77-3F2909393F51}" destId="{6F2BEF17-C5AB-486B-A148-C6A58B42A390}" srcOrd="18" destOrd="0" presId="urn:microsoft.com/office/officeart/2009/3/layout/CircleRelationship"/>
    <dgm:cxn modelId="{6270FC85-26DE-4486-8618-96442CF96539}" type="presParOf" srcId="{6F2BEF17-C5AB-486B-A148-C6A58B42A390}" destId="{5D41FFFC-FCEC-40C4-B5A0-735FB9E6C883}" srcOrd="0" destOrd="0" presId="urn:microsoft.com/office/officeart/2009/3/layout/CircleRelationship"/>
    <dgm:cxn modelId="{BBA5289F-1254-46C4-AA47-2E7DF40DD04F}" type="presParOf" srcId="{D8CB1DF7-156E-4D64-BB77-3F2909393F51}" destId="{7074BAF6-1DDF-40DF-9AC3-1236A3C21E73}" srcOrd="19" destOrd="0" presId="urn:microsoft.com/office/officeart/2009/3/layout/CircleRelationship"/>
    <dgm:cxn modelId="{9CD5F3F9-9034-4C27-881E-FEF4D2274DB6}" type="presParOf" srcId="{7074BAF6-1DDF-40DF-9AC3-1236A3C21E73}" destId="{EB8FC2B5-1817-4A34-9022-BB1C9FDCCE1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D77BC-89CD-4838-A26B-8C313957694E}">
      <dsp:nvSpPr>
        <dsp:cNvPr id="0" name=""/>
        <dsp:cNvSpPr/>
      </dsp:nvSpPr>
      <dsp:spPr>
        <a:xfrm>
          <a:off x="2158213" y="815089"/>
          <a:ext cx="2900789" cy="290128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b="0" kern="1200" dirty="0">
            <a:solidFill>
              <a:schemeClr val="bg1"/>
            </a:solidFill>
            <a:effectLst/>
            <a:latin typeface="Janna LT" pitchFamily="2" charset="-78"/>
            <a:cs typeface="Janna LT" pitchFamily="2" charset="-78"/>
          </a:endParaRPr>
        </a:p>
      </dsp:txBody>
      <dsp:txXfrm>
        <a:off x="2583024" y="1239973"/>
        <a:ext cx="2051167" cy="2051520"/>
      </dsp:txXfrm>
    </dsp:sp>
    <dsp:sp modelId="{40FBC2D0-C766-4FA3-A395-47142C63F6BF}">
      <dsp:nvSpPr>
        <dsp:cNvPr id="0" name=""/>
        <dsp:cNvSpPr/>
      </dsp:nvSpPr>
      <dsp:spPr>
        <a:xfrm>
          <a:off x="2042044" y="3663768"/>
          <a:ext cx="233848" cy="233824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DBFEE-38E2-4244-9464-63035CE5CBB9}">
      <dsp:nvSpPr>
        <dsp:cNvPr id="0" name=""/>
        <dsp:cNvSpPr/>
      </dsp:nvSpPr>
      <dsp:spPr>
        <a:xfrm>
          <a:off x="5245843" y="1992506"/>
          <a:ext cx="233848" cy="233824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03571-6B23-4E0D-A9C4-757333A5B380}">
      <dsp:nvSpPr>
        <dsp:cNvPr id="0" name=""/>
        <dsp:cNvSpPr/>
      </dsp:nvSpPr>
      <dsp:spPr>
        <a:xfrm>
          <a:off x="4128370" y="3749559"/>
          <a:ext cx="322508" cy="322999"/>
        </a:xfrm>
        <a:prstGeom prst="ellipse">
          <a:avLst/>
        </a:prstGeom>
        <a:solidFill>
          <a:srgbClr val="197D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ED77B-DBA8-4C5A-A7C2-380562B8AF98}">
      <dsp:nvSpPr>
        <dsp:cNvPr id="0" name=""/>
        <dsp:cNvSpPr/>
      </dsp:nvSpPr>
      <dsp:spPr>
        <a:xfrm>
          <a:off x="2916316" y="677146"/>
          <a:ext cx="233848" cy="233824"/>
        </a:xfrm>
        <a:prstGeom prst="ellipse">
          <a:avLst/>
        </a:prstGeom>
        <a:solidFill>
          <a:srgbClr val="B78A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6C711-A733-48F3-A876-E16A021308DA}">
      <dsp:nvSpPr>
        <dsp:cNvPr id="0" name=""/>
        <dsp:cNvSpPr/>
      </dsp:nvSpPr>
      <dsp:spPr>
        <a:xfrm>
          <a:off x="2379565" y="2479338"/>
          <a:ext cx="233848" cy="233824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F29C5-0C23-4996-B7A4-D2EF34A5C8F5}">
      <dsp:nvSpPr>
        <dsp:cNvPr id="0" name=""/>
        <dsp:cNvSpPr/>
      </dsp:nvSpPr>
      <dsp:spPr>
        <a:xfrm>
          <a:off x="1251381" y="1338731"/>
          <a:ext cx="1179356" cy="1179491"/>
        </a:xfrm>
        <a:prstGeom prst="ellipse">
          <a:avLst/>
        </a:prstGeom>
        <a:gradFill rotWithShape="0">
          <a:gsLst>
            <a:gs pos="0">
              <a:srgbClr val="B78A27"/>
            </a:gs>
            <a:gs pos="50000">
              <a:srgbClr val="D4A436"/>
            </a:gs>
            <a:gs pos="100000">
              <a:srgbClr val="B78A27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srgbClr val="6B5117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تطوير البوابة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sp:txBody>
      <dsp:txXfrm>
        <a:off x="1424094" y="1511463"/>
        <a:ext cx="833930" cy="834027"/>
      </dsp:txXfrm>
    </dsp:sp>
    <dsp:sp modelId="{DB158576-EB5A-4706-83AB-102EBE1020FB}">
      <dsp:nvSpPr>
        <dsp:cNvPr id="0" name=""/>
        <dsp:cNvSpPr/>
      </dsp:nvSpPr>
      <dsp:spPr>
        <a:xfrm>
          <a:off x="3487518" y="1040647"/>
          <a:ext cx="322508" cy="322999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74772-9960-4ED7-901E-28A16C2FD1DE}">
      <dsp:nvSpPr>
        <dsp:cNvPr id="0" name=""/>
        <dsp:cNvSpPr/>
      </dsp:nvSpPr>
      <dsp:spPr>
        <a:xfrm>
          <a:off x="1362653" y="2863515"/>
          <a:ext cx="583133" cy="583264"/>
        </a:xfrm>
        <a:prstGeom prst="ellipse">
          <a:avLst/>
        </a:prstGeom>
        <a:solidFill>
          <a:srgbClr val="197D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E5FDF-682A-40AC-A1F3-18A5DC7F30DD}">
      <dsp:nvSpPr>
        <dsp:cNvPr id="0" name=""/>
        <dsp:cNvSpPr/>
      </dsp:nvSpPr>
      <dsp:spPr>
        <a:xfrm>
          <a:off x="5340014" y="803237"/>
          <a:ext cx="1213558" cy="1140980"/>
        </a:xfrm>
        <a:prstGeom prst="ellipse">
          <a:avLst/>
        </a:prstGeom>
        <a:gradFill rotWithShape="0">
          <a:gsLst>
            <a:gs pos="0">
              <a:srgbClr val="B78A27"/>
            </a:gs>
            <a:gs pos="50000">
              <a:srgbClr val="D4A436"/>
            </a:gs>
            <a:gs pos="100000">
              <a:srgbClr val="B78A27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srgbClr val="6B5117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الشق القانوني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sp:txBody>
      <dsp:txXfrm>
        <a:off x="5517735" y="970330"/>
        <a:ext cx="858116" cy="806794"/>
      </dsp:txXfrm>
    </dsp:sp>
    <dsp:sp modelId="{100F599D-8C50-40DB-94A5-1464A8B6EE7D}">
      <dsp:nvSpPr>
        <dsp:cNvPr id="0" name=""/>
        <dsp:cNvSpPr/>
      </dsp:nvSpPr>
      <dsp:spPr>
        <a:xfrm>
          <a:off x="4830510" y="1597960"/>
          <a:ext cx="322508" cy="322999"/>
        </a:xfrm>
        <a:prstGeom prst="ellipse">
          <a:avLst/>
        </a:prstGeom>
        <a:solidFill>
          <a:srgbClr val="1E96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C6DE0-FB4A-4F88-9170-C50BA941AF08}">
      <dsp:nvSpPr>
        <dsp:cNvPr id="0" name=""/>
        <dsp:cNvSpPr/>
      </dsp:nvSpPr>
      <dsp:spPr>
        <a:xfrm>
          <a:off x="1140705" y="3557730"/>
          <a:ext cx="233848" cy="233824"/>
        </a:xfrm>
        <a:prstGeom prst="ellipse">
          <a:avLst/>
        </a:prstGeom>
        <a:solidFill>
          <a:srgbClr val="B78A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AE483-3482-4063-8ED9-F2ECE7858B3E}">
      <dsp:nvSpPr>
        <dsp:cNvPr id="0" name=""/>
        <dsp:cNvSpPr/>
      </dsp:nvSpPr>
      <dsp:spPr>
        <a:xfrm>
          <a:off x="3470857" y="3224880"/>
          <a:ext cx="233848" cy="233824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045E1-09A2-4D6B-A007-58335C151ECE}">
      <dsp:nvSpPr>
        <dsp:cNvPr id="0" name=""/>
        <dsp:cNvSpPr/>
      </dsp:nvSpPr>
      <dsp:spPr>
        <a:xfrm>
          <a:off x="5790507" y="2719110"/>
          <a:ext cx="1421714" cy="1385347"/>
        </a:xfrm>
        <a:prstGeom prst="ellipse">
          <a:avLst/>
        </a:prstGeom>
        <a:gradFill rotWithShape="0">
          <a:gsLst>
            <a:gs pos="0">
              <a:srgbClr val="1E967E"/>
            </a:gs>
            <a:gs pos="50000">
              <a:srgbClr val="23AF94"/>
            </a:gs>
            <a:gs pos="100000">
              <a:srgbClr val="1E967E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srgbClr val="125A4C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اتفاقيات وشراكات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sp:txBody>
      <dsp:txXfrm>
        <a:off x="5998712" y="2921989"/>
        <a:ext cx="1005304" cy="979589"/>
      </dsp:txXfrm>
    </dsp:sp>
    <dsp:sp modelId="{E6FC2645-B086-4333-ACFB-62939F80B62D}">
      <dsp:nvSpPr>
        <dsp:cNvPr id="0" name=""/>
        <dsp:cNvSpPr/>
      </dsp:nvSpPr>
      <dsp:spPr>
        <a:xfrm>
          <a:off x="5579062" y="2781080"/>
          <a:ext cx="233848" cy="233824"/>
        </a:xfrm>
        <a:prstGeom prst="ellipse">
          <a:avLst/>
        </a:prstGeom>
        <a:solidFill>
          <a:srgbClr val="B78A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3DBA9-873E-422D-82CE-4DE789CDE932}">
      <dsp:nvSpPr>
        <dsp:cNvPr id="0" name=""/>
        <dsp:cNvSpPr/>
      </dsp:nvSpPr>
      <dsp:spPr>
        <a:xfrm>
          <a:off x="2180303" y="3484257"/>
          <a:ext cx="1853807" cy="1873928"/>
        </a:xfrm>
        <a:prstGeom prst="ellipse">
          <a:avLst/>
        </a:prstGeom>
        <a:gradFill rotWithShape="0">
          <a:gsLst>
            <a:gs pos="0">
              <a:srgbClr val="1E967E"/>
            </a:gs>
            <a:gs pos="50000">
              <a:srgbClr val="23AF94"/>
            </a:gs>
            <a:gs pos="100000">
              <a:srgbClr val="1E967E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srgbClr val="125A4C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تفعيل </a:t>
          </a:r>
          <a:r>
            <a:rPr lang="ar-EG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«</a:t>
          </a:r>
          <a:r>
            <a:rPr lang="ar-S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خطة تشغيل مكتب التوظيف</a:t>
          </a:r>
          <a:r>
            <a:rPr lang="ar-EG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»</a:t>
          </a:r>
          <a:r>
            <a:rPr lang="ar-S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 مع "هدف / الشركات"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sp:txBody>
      <dsp:txXfrm>
        <a:off x="2451787" y="3758687"/>
        <a:ext cx="1310839" cy="1325068"/>
      </dsp:txXfrm>
    </dsp:sp>
    <dsp:sp modelId="{0F919B8C-7143-41B2-8AEB-5C0931612289}">
      <dsp:nvSpPr>
        <dsp:cNvPr id="0" name=""/>
        <dsp:cNvSpPr/>
      </dsp:nvSpPr>
      <dsp:spPr>
        <a:xfrm>
          <a:off x="3662479" y="3663767"/>
          <a:ext cx="233848" cy="233824"/>
        </a:xfrm>
        <a:prstGeom prst="ellipse">
          <a:avLst/>
        </a:prstGeom>
        <a:solidFill>
          <a:srgbClr val="B78A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4EDCF-AB39-4686-90AC-F7D622F8F51A}">
      <dsp:nvSpPr>
        <dsp:cNvPr id="0" name=""/>
        <dsp:cNvSpPr/>
      </dsp:nvSpPr>
      <dsp:spPr>
        <a:xfrm>
          <a:off x="3677051" y="10497"/>
          <a:ext cx="1179356" cy="1179491"/>
        </a:xfrm>
        <a:prstGeom prst="ellipse">
          <a:avLst/>
        </a:prstGeom>
        <a:gradFill rotWithShape="0">
          <a:gsLst>
            <a:gs pos="0">
              <a:srgbClr val="1E967E"/>
            </a:gs>
            <a:gs pos="50000">
              <a:srgbClr val="23AF94"/>
            </a:gs>
            <a:gs pos="100000">
              <a:srgbClr val="1E967E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srgbClr val="125A4C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تدريب وتأهيل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sp:txBody>
      <dsp:txXfrm>
        <a:off x="3849764" y="183229"/>
        <a:ext cx="833930" cy="834027"/>
      </dsp:txXfrm>
    </dsp:sp>
    <dsp:sp modelId="{5D41FFFC-FCEC-40C4-B5A0-735FB9E6C883}">
      <dsp:nvSpPr>
        <dsp:cNvPr id="0" name=""/>
        <dsp:cNvSpPr/>
      </dsp:nvSpPr>
      <dsp:spPr>
        <a:xfrm>
          <a:off x="2196890" y="1104907"/>
          <a:ext cx="233848" cy="233824"/>
        </a:xfrm>
        <a:prstGeom prst="ellipse">
          <a:avLst/>
        </a:prstGeom>
        <a:solidFill>
          <a:srgbClr val="197D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FC2B5-1817-4A34-9022-BB1C9FDCCE11}">
      <dsp:nvSpPr>
        <dsp:cNvPr id="0" name=""/>
        <dsp:cNvSpPr/>
      </dsp:nvSpPr>
      <dsp:spPr>
        <a:xfrm>
          <a:off x="4919765" y="116726"/>
          <a:ext cx="233848" cy="233824"/>
        </a:xfrm>
        <a:prstGeom prst="ellipse">
          <a:avLst/>
        </a:prstGeom>
        <a:solidFill>
          <a:srgbClr val="B78A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594742-C8FE-4293-908E-0433917F4E66}" type="datetimeFigureOut">
              <a:rPr lang="ar-EG" smtClean="0"/>
              <a:t>06/04/1436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AB63BB-63AC-4AD4-B96D-5F2C2DFB2E8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7988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8504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697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697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697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06/04/1436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9671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06/04/1436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433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06/04/1436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5888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06/04/1436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1353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06/04/1436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831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06/04/1436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056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06/04/1436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970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06/04/1436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35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06/04/1436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894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06/04/1436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52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06/04/1436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2739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D599E-D6EA-4422-B127-DA9F946F3420}" type="datetimeFigureOut">
              <a:rPr lang="ar-EG" smtClean="0"/>
              <a:t>06/04/1436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8809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87" y="548680"/>
            <a:ext cx="6720289" cy="5688632"/>
          </a:xfrm>
          <a:prstGeom prst="rect">
            <a:avLst/>
          </a:prstGeom>
        </p:spPr>
      </p:pic>
      <p:pic>
        <p:nvPicPr>
          <p:cNvPr id="31" name="Picture 3" descr="C:\Users\Mit\Desktop\E_dawam_logo_1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351" y="2636913"/>
            <a:ext cx="2616975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4" name="Group 7183"/>
          <p:cNvGrpSpPr/>
          <p:nvPr/>
        </p:nvGrpSpPr>
        <p:grpSpPr>
          <a:xfrm>
            <a:off x="2267744" y="1176841"/>
            <a:ext cx="1336126" cy="1368151"/>
            <a:chOff x="2267744" y="1176841"/>
            <a:chExt cx="1336126" cy="136815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176841"/>
              <a:ext cx="1336126" cy="136815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1271723"/>
              <a:ext cx="1159249" cy="1178385"/>
            </a:xfrm>
            <a:prstGeom prst="rect">
              <a:avLst/>
            </a:prstGeom>
          </p:spPr>
        </p:pic>
      </p:grpSp>
      <p:grpSp>
        <p:nvGrpSpPr>
          <p:cNvPr id="7180" name="Group 7179"/>
          <p:cNvGrpSpPr/>
          <p:nvPr/>
        </p:nvGrpSpPr>
        <p:grpSpPr>
          <a:xfrm>
            <a:off x="2007964" y="4247131"/>
            <a:ext cx="1637230" cy="1584176"/>
            <a:chOff x="1933779" y="4005064"/>
            <a:chExt cx="1637230" cy="158417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779" y="4005064"/>
              <a:ext cx="1637230" cy="158417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4167122"/>
              <a:ext cx="1375273" cy="1260059"/>
            </a:xfrm>
            <a:prstGeom prst="rect">
              <a:avLst/>
            </a:prstGeom>
          </p:spPr>
        </p:pic>
      </p:grpSp>
      <p:grpSp>
        <p:nvGrpSpPr>
          <p:cNvPr id="7187" name="Group 7186"/>
          <p:cNvGrpSpPr/>
          <p:nvPr/>
        </p:nvGrpSpPr>
        <p:grpSpPr>
          <a:xfrm>
            <a:off x="5720323" y="4305944"/>
            <a:ext cx="1371957" cy="1499320"/>
            <a:chOff x="5652120" y="4229434"/>
            <a:chExt cx="1371957" cy="1499320"/>
          </a:xfrm>
        </p:grpSpPr>
        <p:pic>
          <p:nvPicPr>
            <p:cNvPr id="7168" name="Picture 716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499" y="4229434"/>
              <a:ext cx="1355578" cy="1388069"/>
            </a:xfrm>
            <a:prstGeom prst="rect">
              <a:avLst/>
            </a:prstGeom>
          </p:spPr>
        </p:pic>
        <p:pic>
          <p:nvPicPr>
            <p:cNvPr id="7169" name="Picture 716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2120" y="4320110"/>
              <a:ext cx="1347203" cy="1408644"/>
            </a:xfrm>
            <a:prstGeom prst="rect">
              <a:avLst/>
            </a:prstGeom>
          </p:spPr>
        </p:pic>
      </p:grpSp>
      <p:grpSp>
        <p:nvGrpSpPr>
          <p:cNvPr id="7178" name="Group 7177"/>
          <p:cNvGrpSpPr/>
          <p:nvPr/>
        </p:nvGrpSpPr>
        <p:grpSpPr>
          <a:xfrm>
            <a:off x="3883446" y="362835"/>
            <a:ext cx="1425568" cy="1121949"/>
            <a:chOff x="3883446" y="362835"/>
            <a:chExt cx="1425568" cy="1121949"/>
          </a:xfrm>
        </p:grpSpPr>
        <p:pic>
          <p:nvPicPr>
            <p:cNvPr id="7170" name="Picture 7169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83446" y="362835"/>
              <a:ext cx="1425568" cy="1121949"/>
            </a:xfrm>
            <a:prstGeom prst="rect">
              <a:avLst/>
            </a:prstGeom>
          </p:spPr>
        </p:pic>
        <p:pic>
          <p:nvPicPr>
            <p:cNvPr id="7177" name="Picture 7176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80638" y="370611"/>
              <a:ext cx="923410" cy="918334"/>
            </a:xfrm>
            <a:prstGeom prst="rect">
              <a:avLst/>
            </a:prstGeom>
          </p:spPr>
        </p:pic>
      </p:grpSp>
      <p:grpSp>
        <p:nvGrpSpPr>
          <p:cNvPr id="7185" name="Group 7184"/>
          <p:cNvGrpSpPr/>
          <p:nvPr/>
        </p:nvGrpSpPr>
        <p:grpSpPr>
          <a:xfrm>
            <a:off x="1281271" y="2822780"/>
            <a:ext cx="1828930" cy="1344342"/>
            <a:chOff x="1281271" y="2822780"/>
            <a:chExt cx="1828930" cy="1344342"/>
          </a:xfrm>
        </p:grpSpPr>
        <p:pic>
          <p:nvPicPr>
            <p:cNvPr id="7179" name="Picture 7178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271" y="2822780"/>
              <a:ext cx="1828930" cy="1344342"/>
            </a:xfrm>
            <a:prstGeom prst="rect">
              <a:avLst/>
            </a:prstGeom>
          </p:spPr>
        </p:pic>
        <p:pic>
          <p:nvPicPr>
            <p:cNvPr id="7181" name="Picture 7180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2894649"/>
              <a:ext cx="977403" cy="996694"/>
            </a:xfrm>
            <a:prstGeom prst="rect">
              <a:avLst/>
            </a:prstGeom>
          </p:spPr>
        </p:pic>
      </p:grpSp>
      <p:grpSp>
        <p:nvGrpSpPr>
          <p:cNvPr id="7192" name="Group 7191"/>
          <p:cNvGrpSpPr/>
          <p:nvPr/>
        </p:nvGrpSpPr>
        <p:grpSpPr>
          <a:xfrm>
            <a:off x="5605901" y="1176841"/>
            <a:ext cx="1675265" cy="1427586"/>
            <a:chOff x="5605901" y="1176841"/>
            <a:chExt cx="1675265" cy="142758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901" y="1216641"/>
              <a:ext cx="1675265" cy="1317820"/>
            </a:xfrm>
            <a:prstGeom prst="rect">
              <a:avLst/>
            </a:prstGeom>
          </p:spPr>
        </p:pic>
        <p:pic>
          <p:nvPicPr>
            <p:cNvPr id="7182" name="Picture 7181"/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74158" y="1176841"/>
              <a:ext cx="1338749" cy="1427586"/>
            </a:xfrm>
            <a:prstGeom prst="rect">
              <a:avLst/>
            </a:prstGeom>
          </p:spPr>
        </p:pic>
      </p:grpSp>
      <p:grpSp>
        <p:nvGrpSpPr>
          <p:cNvPr id="7186" name="Group 7185"/>
          <p:cNvGrpSpPr/>
          <p:nvPr/>
        </p:nvGrpSpPr>
        <p:grpSpPr>
          <a:xfrm>
            <a:off x="3883446" y="5270333"/>
            <a:ext cx="1425568" cy="1121949"/>
            <a:chOff x="3883446" y="5270333"/>
            <a:chExt cx="1425568" cy="112194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83446" y="5270333"/>
              <a:ext cx="1425568" cy="1121949"/>
            </a:xfrm>
            <a:prstGeom prst="rect">
              <a:avLst/>
            </a:prstGeom>
          </p:spPr>
        </p:pic>
        <p:pic>
          <p:nvPicPr>
            <p:cNvPr id="7183" name="Picture 7182"/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80638" y="5386191"/>
              <a:ext cx="1017455" cy="1006091"/>
            </a:xfrm>
            <a:prstGeom prst="rect">
              <a:avLst/>
            </a:prstGeom>
          </p:spPr>
        </p:pic>
      </p:grpSp>
      <p:sp>
        <p:nvSpPr>
          <p:cNvPr id="7190" name="TextBox 7189"/>
          <p:cNvSpPr txBox="1"/>
          <p:nvPr/>
        </p:nvSpPr>
        <p:spPr>
          <a:xfrm>
            <a:off x="3645194" y="1928471"/>
            <a:ext cx="196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D4A4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مشروع</a:t>
            </a:r>
            <a:endParaRPr lang="en-US" sz="2800" b="1" dirty="0">
              <a:solidFill>
                <a:srgbClr val="D4A4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98017" y="3059368"/>
            <a:ext cx="279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dirty="0" smtClean="0">
                <a:solidFill>
                  <a:srgbClr val="D4A4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أين وصلنا؟</a:t>
            </a:r>
            <a:endParaRPr lang="en-US" sz="4400" b="1" dirty="0">
              <a:solidFill>
                <a:srgbClr val="D4A4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  <p:grpSp>
        <p:nvGrpSpPr>
          <p:cNvPr id="7191" name="Group 7190"/>
          <p:cNvGrpSpPr/>
          <p:nvPr/>
        </p:nvGrpSpPr>
        <p:grpSpPr>
          <a:xfrm>
            <a:off x="6346288" y="2883115"/>
            <a:ext cx="1425568" cy="1121949"/>
            <a:chOff x="6346288" y="2883115"/>
            <a:chExt cx="1425568" cy="112194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46288" y="2883115"/>
              <a:ext cx="1425568" cy="112194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88224" y="3083234"/>
              <a:ext cx="965039" cy="849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76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4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 tmFilter="0,0; .5, 0; 1, 1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200"/>
                            </p:stCondLst>
                            <p:childTnLst>
                              <p:par>
                                <p:cTn id="7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7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  <p:bldP spid="7190" grpId="1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910955"/>
            <a:ext cx="7488832" cy="4250707"/>
          </a:xfrm>
          <a:prstGeom prst="rect">
            <a:avLst/>
          </a:prstGeom>
          <a:gradFill>
            <a:gsLst>
              <a:gs pos="0">
                <a:srgbClr val="1E967E"/>
              </a:gs>
              <a:gs pos="50000">
                <a:srgbClr val="23AF94"/>
              </a:gs>
              <a:gs pos="100000">
                <a:srgbClr val="1E967E"/>
              </a:gs>
            </a:gsLst>
            <a:lin ang="5400000" scaled="0"/>
          </a:gradFill>
          <a:ln>
            <a:noFill/>
          </a:ln>
          <a:effectLst>
            <a:innerShdw blurRad="114300">
              <a:srgbClr val="125A4C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EG" dirty="0">
                <a:latin typeface="Janna LT" pitchFamily="2" charset="-78"/>
                <a:cs typeface="Janna LT" pitchFamily="2" charset="-78"/>
              </a:rPr>
              <a:t>بوابة إلكترونية تفاعلية 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تُعد </a:t>
            </a:r>
            <a:r>
              <a:rPr lang="ar-EG" dirty="0">
                <a:latin typeface="Janna LT" pitchFamily="2" charset="-78"/>
                <a:cs typeface="Janna LT" pitchFamily="2" charset="-78"/>
              </a:rPr>
              <a:t>هي الواجهة الرئيسية للمشروع، تم تطويرها لتكون هي حلقة الوصل بين الباحثين عن العمل والشركات، ولتدعيم هذا التفاعل بطريقة أسهل، تم تفعيل عدة خطوات: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dirty="0">
                <a:latin typeface="Janna LT" pitchFamily="2" charset="-78"/>
                <a:cs typeface="Janna LT" pitchFamily="2" charset="-78"/>
              </a:rPr>
              <a:t>تزويد البوابة بالعديد من الخصائص مثل </a:t>
            </a:r>
            <a:r>
              <a:rPr lang="ar-SA" dirty="0">
                <a:latin typeface="Janna LT" pitchFamily="2" charset="-78"/>
                <a:cs typeface="Janna LT" pitchFamily="2" charset="-78"/>
              </a:rPr>
              <a:t>خاصية الابلاغ عن مخالفة سواء للموظف/ الشركة</a:t>
            </a:r>
            <a:r>
              <a:rPr lang="ar-EG" dirty="0">
                <a:latin typeface="Janna LT" pitchFamily="2" charset="-78"/>
                <a:cs typeface="Janna LT" pitchFamily="2" charset="-78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dirty="0">
                <a:latin typeface="Janna LT" pitchFamily="2" charset="-78"/>
                <a:cs typeface="Janna LT" pitchFamily="2" charset="-78"/>
              </a:rPr>
              <a:t>ربط البوابة ببرنامج إدارة المهام.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dirty="0">
                <a:latin typeface="Janna LT" pitchFamily="2" charset="-78"/>
                <a:cs typeface="Janna LT" pitchFamily="2" charset="-78"/>
              </a:rPr>
              <a:t>تنفيذ نسخة للبوابة على الجوال.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7086755" y="2673787"/>
            <a:ext cx="3024337" cy="646331"/>
          </a:xfrm>
          <a:prstGeom prst="rect">
            <a:avLst/>
          </a:prstGeom>
          <a:solidFill>
            <a:srgbClr val="D4A436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البوابة ال</a:t>
            </a:r>
            <a:r>
              <a:rPr lang="ar-EG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إ</a:t>
            </a:r>
            <a:r>
              <a:rPr lang="ar-E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لكترونية</a:t>
            </a:r>
            <a:endParaRPr lang="ar-E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620688"/>
            <a:ext cx="2808312" cy="538215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effectLst>
            <a:innerShdw blurRad="114300">
              <a:schemeClr val="tx1">
                <a:lumMod val="50000"/>
                <a:lumOff val="50000"/>
              </a:schemeClr>
            </a:innerShdw>
          </a:effectLst>
        </p:spPr>
        <p:txBody>
          <a:bodyPr wrap="square" lIns="36000" tIns="36000" rIns="36000" bIns="36000" rtlCol="1">
            <a:spAutoFit/>
          </a:bodyPr>
          <a:lstStyle>
            <a:defPPr>
              <a:defRPr lang="ar-EG"/>
            </a:defPPr>
            <a:lvl1pPr algn="ctr">
              <a:lnSpc>
                <a:spcPct val="150000"/>
              </a:lnSpc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defRPr>
            </a:lvl1pPr>
          </a:lstStyle>
          <a:p>
            <a:r>
              <a:rPr lang="ar-EG" dirty="0" smtClean="0">
                <a:solidFill>
                  <a:srgbClr val="1E967E"/>
                </a:solidFill>
              </a:rPr>
              <a:t>البوابة</a:t>
            </a:r>
            <a:endParaRPr lang="ar-EG" dirty="0">
              <a:solidFill>
                <a:srgbClr val="1E96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4266" y="1988840"/>
            <a:ext cx="7072980" cy="2664296"/>
          </a:xfrm>
          <a:prstGeom prst="roundRect">
            <a:avLst>
              <a:gd name="adj" fmla="val 10086"/>
            </a:avLst>
          </a:prstGeom>
          <a:gradFill>
            <a:gsLst>
              <a:gs pos="0">
                <a:srgbClr val="1E967E"/>
              </a:gs>
              <a:gs pos="50000">
                <a:srgbClr val="23AF94"/>
              </a:gs>
              <a:gs pos="100000">
                <a:srgbClr val="1E967E"/>
              </a:gs>
            </a:gsLst>
            <a:lin ang="5400000" scaled="0"/>
          </a:gradFill>
          <a:ln>
            <a:noFill/>
          </a:ln>
          <a:effectLst>
            <a:innerShdw blurRad="114300">
              <a:srgbClr val="156959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EG" dirty="0" smtClean="0">
                <a:latin typeface="Janna LT" pitchFamily="2" charset="-78"/>
                <a:cs typeface="Janna LT" pitchFamily="2" charset="-78"/>
              </a:rPr>
              <a:t>         تجهيز حملة تسويقية للمشروع، تتضمن: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dirty="0" smtClean="0">
                <a:latin typeface="Janna LT" pitchFamily="2" charset="-78"/>
                <a:cs typeface="Janna LT" pitchFamily="2" charset="-78"/>
              </a:rPr>
              <a:t>ادارة صفحات التواصل الاجتماعي المختلفة </a:t>
            </a:r>
            <a:endParaRPr lang="en-US" dirty="0" smtClean="0">
              <a:latin typeface="Janna LT" pitchFamily="2" charset="-78"/>
              <a:cs typeface="Janna LT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EG" dirty="0" smtClean="0">
                <a:latin typeface="Janna LT" pitchFamily="2" charset="-78"/>
                <a:cs typeface="Janna LT" pitchFamily="2" charset="-78"/>
              </a:rPr>
              <a:t>(</a:t>
            </a:r>
            <a:r>
              <a:rPr lang="en-US" dirty="0" smtClean="0">
                <a:latin typeface="Janna LT" pitchFamily="2" charset="-78"/>
                <a:cs typeface="Janna LT" pitchFamily="2" charset="-78"/>
              </a:rPr>
              <a:t>Facebook-Twitter-Google plus-YouTube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dirty="0" smtClean="0">
                <a:latin typeface="Janna LT" pitchFamily="2" charset="-78"/>
                <a:cs typeface="Janna LT" pitchFamily="2" charset="-78"/>
              </a:rPr>
              <a:t>نشر واشهار البوابة في محركات البحث العالمية.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dirty="0" smtClean="0">
                <a:latin typeface="Janna LT" pitchFamily="2" charset="-78"/>
                <a:cs typeface="Janna LT" pitchFamily="2" charset="-78"/>
              </a:rPr>
              <a:t>نشر الاخبار الهامة الخاصة بالبوابة في المواقع الالكترونية ووسائل التواصل الاجتماعي.</a:t>
            </a:r>
            <a:endParaRPr lang="ar-SA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707904" y="404664"/>
            <a:ext cx="5112569" cy="720080"/>
          </a:xfrm>
          <a:prstGeom prst="round2Diag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ar-EG" sz="2400" b="1" dirty="0" smtClean="0">
                <a:solidFill>
                  <a:srgbClr val="1E9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الحملة </a:t>
            </a:r>
            <a:r>
              <a:rPr lang="ar-EG" sz="2400" b="1" dirty="0">
                <a:solidFill>
                  <a:srgbClr val="1E9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التسويقية للمشروع</a:t>
            </a:r>
          </a:p>
        </p:txBody>
      </p:sp>
      <p:sp>
        <p:nvSpPr>
          <p:cNvPr id="8" name="Teardrop 7"/>
          <p:cNvSpPr/>
          <p:nvPr/>
        </p:nvSpPr>
        <p:spPr>
          <a:xfrm>
            <a:off x="7496994" y="1700808"/>
            <a:ext cx="891430" cy="864096"/>
          </a:xfrm>
          <a:prstGeom prst="teardrop">
            <a:avLst/>
          </a:prstGeom>
          <a:gradFill>
            <a:gsLst>
              <a:gs pos="0">
                <a:srgbClr val="B78A27"/>
              </a:gs>
              <a:gs pos="50000">
                <a:srgbClr val="D4A436"/>
              </a:gs>
              <a:gs pos="100000">
                <a:srgbClr val="B78A27"/>
              </a:gs>
            </a:gsLst>
            <a:lin ang="5400000" scaled="0"/>
          </a:gradFill>
          <a:ln w="50800" cmpd="dbl">
            <a:solidFill>
              <a:srgbClr val="197D6A"/>
            </a:solidFill>
          </a:ln>
          <a:effectLst>
            <a:innerShdw blurRad="114300">
              <a:srgbClr val="85651D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21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16200000">
            <a:off x="6876579" y="3697738"/>
            <a:ext cx="3168353" cy="326619"/>
          </a:xfrm>
          <a:prstGeom prst="rect">
            <a:avLst/>
          </a:prstGeom>
          <a:solidFill>
            <a:srgbClr val="1E967E"/>
          </a:solidFill>
        </p:spPr>
        <p:txBody>
          <a:bodyPr wrap="square" lIns="36000" tIns="36000" rIns="36000" bIns="36000" rtlCol="1">
            <a:spAutoFit/>
          </a:bodyPr>
          <a:lstStyle/>
          <a:p>
            <a:pPr algn="ctr">
              <a:lnSpc>
                <a:spcPct val="150000"/>
              </a:lnSpc>
            </a:pPr>
            <a:endParaRPr lang="ar-EG" sz="12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339588"/>
            <a:ext cx="74888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EG" dirty="0" smtClean="0">
                <a:latin typeface="Janna LT" pitchFamily="2" charset="-78"/>
                <a:cs typeface="Janna LT" pitchFamily="2" charset="-78"/>
              </a:rPr>
              <a:t>تم استخراج تصاريح رسمية </a:t>
            </a:r>
            <a:r>
              <a:rPr lang="ar-EG" dirty="0">
                <a:latin typeface="Janna LT" pitchFamily="2" charset="-78"/>
                <a:cs typeface="Janna LT" pitchFamily="2" charset="-78"/>
              </a:rPr>
              <a:t>للمشروع تختص بمجال 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التوظيف:</a:t>
            </a:r>
            <a:endParaRPr lang="en-US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318" y="2924944"/>
            <a:ext cx="536106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>
                <a:latin typeface="Janna LT" pitchFamily="2" charset="-78"/>
                <a:cs typeface="Janna LT" pitchFamily="2" charset="-78"/>
              </a:rPr>
              <a:t>الحصول على رخصة وزارة العمل لمكتب حركية للتوظيف الأهلي رقم 388 لعام 1434هـ</a:t>
            </a:r>
            <a:r>
              <a:rPr lang="ar-SA" dirty="0" smtClean="0">
                <a:latin typeface="Janna LT" pitchFamily="2" charset="-78"/>
                <a:cs typeface="Janna LT" pitchFamily="2" charset="-78"/>
              </a:rPr>
              <a:t>..</a:t>
            </a:r>
            <a:endParaRPr lang="en-US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3707904" y="404664"/>
            <a:ext cx="5112569" cy="720080"/>
          </a:xfrm>
          <a:prstGeom prst="round2Diag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EG" sz="2400" b="1" dirty="0" smtClean="0">
                <a:solidFill>
                  <a:srgbClr val="1E9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اعتمادات </a:t>
            </a:r>
            <a:r>
              <a:rPr lang="ar-EG" sz="2400" b="1" dirty="0" smtClean="0">
                <a:solidFill>
                  <a:srgbClr val="1E9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واتفاقيات</a:t>
            </a:r>
            <a:endParaRPr lang="en-US" sz="2400" b="1" dirty="0">
              <a:solidFill>
                <a:srgbClr val="1E96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9" y="4366251"/>
            <a:ext cx="1910227" cy="1222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318" y="4509120"/>
            <a:ext cx="543307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>
                <a:latin typeface="Janna LT" pitchFamily="2" charset="-78"/>
                <a:cs typeface="Janna LT" pitchFamily="2" charset="-78"/>
              </a:rPr>
              <a:t>توقيع اتفاقية </a:t>
            </a:r>
            <a:r>
              <a:rPr lang="ar-SA" dirty="0">
                <a:latin typeface="Janna LT" pitchFamily="2" charset="-78"/>
                <a:cs typeface="Janna LT" pitchFamily="2" charset="-78"/>
              </a:rPr>
              <a:t>برنامج طاقات مع صندوق تنمية الموارد البشرية "هدف " بتاريخ 17-8-2014م.</a:t>
            </a:r>
            <a:endParaRPr lang="en-US" dirty="0"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5" y="2759636"/>
            <a:ext cx="1766211" cy="12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uiExpand="1" build="p"/>
      <p:bldP spid="10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13560926"/>
              </p:ext>
            </p:extLst>
          </p:nvPr>
        </p:nvGraphicFramePr>
        <p:xfrm>
          <a:off x="393962" y="1196752"/>
          <a:ext cx="83529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C:\Users\Mit\Desktop\E_dawam_logo_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5"/>
          <a:stretch/>
        </p:blipFill>
        <p:spPr bwMode="auto">
          <a:xfrm>
            <a:off x="2723396" y="2672925"/>
            <a:ext cx="249667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Hexagon 28"/>
          <p:cNvSpPr/>
          <p:nvPr/>
        </p:nvSpPr>
        <p:spPr>
          <a:xfrm>
            <a:off x="1691680" y="188640"/>
            <a:ext cx="6048672" cy="864096"/>
          </a:xfrm>
          <a:prstGeom prst="hexagon">
            <a:avLst/>
          </a:prstGeom>
          <a:solidFill>
            <a:srgbClr val="D4A436"/>
          </a:solidFill>
          <a:ln>
            <a:noFill/>
          </a:ln>
          <a:effectLst>
            <a:innerShdw blurRad="114300">
              <a:srgbClr val="6B511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ar-E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النظرة المستقبلية للمشروع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69786" y="1844824"/>
            <a:ext cx="1674213" cy="968010"/>
            <a:chOff x="7317785" y="1862486"/>
            <a:chExt cx="1826215" cy="104343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17785" y="1862486"/>
              <a:ext cx="1826215" cy="10434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1870657"/>
              <a:ext cx="1303451" cy="102709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460305" y="3087984"/>
            <a:ext cx="1674213" cy="968010"/>
            <a:chOff x="7308304" y="3105646"/>
            <a:chExt cx="1826215" cy="104343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08304" y="3105646"/>
              <a:ext cx="1826215" cy="104343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3105646"/>
              <a:ext cx="1361473" cy="968010"/>
            </a:xfrm>
            <a:prstGeom prst="rect">
              <a:avLst/>
            </a:prstGeom>
          </p:spPr>
        </p:pic>
      </p:grpSp>
      <p:sp>
        <p:nvSpPr>
          <p:cNvPr id="2" name="Left Brace 1"/>
          <p:cNvSpPr/>
          <p:nvPr/>
        </p:nvSpPr>
        <p:spPr>
          <a:xfrm>
            <a:off x="6660232" y="2132856"/>
            <a:ext cx="792088" cy="1656184"/>
          </a:xfrm>
          <a:prstGeom prst="leftBrace">
            <a:avLst/>
          </a:prstGeom>
          <a:ln>
            <a:solidFill>
              <a:srgbClr val="B78A27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1880" y="2025357"/>
            <a:ext cx="3168352" cy="1871181"/>
          </a:xfrm>
          <a:prstGeom prst="rect">
            <a:avLst/>
          </a:prstGeom>
          <a:gradFill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  <a:lin ang="162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EG" b="1" dirty="0" smtClean="0">
                <a:latin typeface="Janna LT" pitchFamily="2" charset="-78"/>
                <a:cs typeface="Janna LT" pitchFamily="2" charset="-78"/>
              </a:rPr>
              <a:t>تنفيذ المرحلة المستقبلية سوف يتم في خطوات مشتركة بين جمعية حركية، وشركة </a:t>
            </a:r>
            <a:r>
              <a:rPr lang="ar-EG" b="1" dirty="0" err="1" smtClean="0">
                <a:latin typeface="Janna LT" pitchFamily="2" charset="-78"/>
                <a:cs typeface="Janna LT" pitchFamily="2" charset="-78"/>
              </a:rPr>
              <a:t>كيوفيجن</a:t>
            </a:r>
            <a:endParaRPr lang="en-US" b="1" dirty="0" smtClean="0">
              <a:latin typeface="Janna LT" pitchFamily="2" charset="-78"/>
              <a:cs typeface="Janna LT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EG" b="1" dirty="0" smtClean="0">
                <a:latin typeface="Janna LT" pitchFamily="2" charset="-78"/>
                <a:cs typeface="Janna LT" pitchFamily="2" charset="-78"/>
              </a:rPr>
              <a:t> </a:t>
            </a:r>
            <a:r>
              <a:rPr lang="en-US" b="1" dirty="0" smtClean="0">
                <a:latin typeface="Janna LT" pitchFamily="2" charset="-78"/>
                <a:cs typeface="Janna LT" pitchFamily="2" charset="-78"/>
              </a:rPr>
              <a:t>Q-vision</a:t>
            </a:r>
            <a:endParaRPr lang="en-US" b="1" dirty="0">
              <a:latin typeface="Janna LT" pitchFamily="2" charset="-78"/>
              <a:cs typeface="Janna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9035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BED77B-DBA8-4C5A-A7C2-380562B8A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E2BED77B-DBA8-4C5A-A7C2-380562B8A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E2BED77B-DBA8-4C5A-A7C2-380562B8A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403571-6B23-4E0D-A9C4-757333A5B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5D403571-6B23-4E0D-A9C4-757333A5B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5D403571-6B23-4E0D-A9C4-757333A5B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DBFEE-38E2-4244-9464-63035CE5C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407DBFEE-38E2-4244-9464-63035CE5C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graphicEl>
                                              <a:dgm id="{407DBFEE-38E2-4244-9464-63035CE5C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FBC2D0-C766-4FA3-A395-47142C63F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40FBC2D0-C766-4FA3-A395-47142C63F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">
                                            <p:graphicEl>
                                              <a:dgm id="{40FBC2D0-C766-4FA3-A395-47142C63F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56C711-A733-48F3-A876-E16A02130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E756C711-A733-48F3-A876-E16A02130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E756C711-A733-48F3-A876-E16A02130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0D77BC-89CD-4838-A26B-8C313957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8E0D77BC-89CD-4838-A26B-8C313957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">
                                            <p:graphicEl>
                                              <a:dgm id="{8E0D77BC-89CD-4838-A26B-8C313957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158576-EB5A-4706-83AB-102EBE102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">
                                            <p:graphicEl>
                                              <a:dgm id="{DB158576-EB5A-4706-83AB-102EBE102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">
                                            <p:graphicEl>
                                              <a:dgm id="{DB158576-EB5A-4706-83AB-102EBE102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874772-9960-4ED7-901E-28A16C2FD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">
                                            <p:graphicEl>
                                              <a:dgm id="{77874772-9960-4ED7-901E-28A16C2FD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77874772-9960-4ED7-901E-28A16C2FD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5F29C5-0C23-4996-B7A4-D2EF34A5C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">
                                            <p:graphicEl>
                                              <a:dgm id="{5C5F29C5-0C23-4996-B7A4-D2EF34A5C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">
                                            <p:graphicEl>
                                              <a:dgm id="{5C5F29C5-0C23-4996-B7A4-D2EF34A5C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0F599D-8C50-40DB-94A5-1464A8B6E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">
                                            <p:graphicEl>
                                              <a:dgm id="{100F599D-8C50-40DB-94A5-1464A8B6E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100F599D-8C50-40DB-94A5-1464A8B6E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FAE483-3482-4063-8ED9-F2ECE7858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">
                                            <p:graphicEl>
                                              <a:dgm id="{A1FAE483-3482-4063-8ED9-F2ECE7858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">
                                            <p:graphicEl>
                                              <a:dgm id="{A1FAE483-3482-4063-8ED9-F2ECE7858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FC6DE0-FB4A-4F88-9170-C50BA941A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48FC6DE0-FB4A-4F88-9170-C50BA941A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48FC6DE0-FB4A-4F88-9170-C50BA941A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5E5FDF-682A-40AC-A1F3-18A5DC7F3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">
                                            <p:graphicEl>
                                              <a:dgm id="{8A5E5FDF-682A-40AC-A1F3-18A5DC7F3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8A5E5FDF-682A-40AC-A1F3-18A5DC7F3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FC2645-B086-4333-ACFB-62939F80B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E6FC2645-B086-4333-ACFB-62939F80B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E6FC2645-B086-4333-ACFB-62939F80B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5045E1-09A2-4D6B-A007-58335C151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">
                                            <p:graphicEl>
                                              <a:dgm id="{805045E1-09A2-4D6B-A007-58335C151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">
                                            <p:graphicEl>
                                              <a:dgm id="{805045E1-09A2-4D6B-A007-58335C151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19B8C-7143-41B2-8AEB-5C0931612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">
                                            <p:graphicEl>
                                              <a:dgm id="{0F919B8C-7143-41B2-8AEB-5C0931612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">
                                            <p:graphicEl>
                                              <a:dgm id="{0F919B8C-7143-41B2-8AEB-5C0931612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D3DBA9-873E-422D-82CE-4DE789CDE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">
                                            <p:graphicEl>
                                              <a:dgm id="{A1D3DBA9-873E-422D-82CE-4DE789CDE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">
                                            <p:graphicEl>
                                              <a:dgm id="{A1D3DBA9-873E-422D-82CE-4DE789CDE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41FFFC-FCEC-40C4-B5A0-735FB9E6C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">
                                            <p:graphicEl>
                                              <a:dgm id="{5D41FFFC-FCEC-40C4-B5A0-735FB9E6C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">
                                            <p:graphicEl>
                                              <a:dgm id="{5D41FFFC-FCEC-40C4-B5A0-735FB9E6C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8FC2B5-1817-4A34-9022-BB1C9FDCC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EB8FC2B5-1817-4A34-9022-BB1C9FDCC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EB8FC2B5-1817-4A34-9022-BB1C9FDCC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44EDCF-AB39-4686-90AC-F7D622F8F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">
                                            <p:graphicEl>
                                              <a:dgm id="{F444EDCF-AB39-4686-90AC-F7D622F8F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F444EDCF-AB39-4686-90AC-F7D622F8F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29" grpId="0" animBg="1"/>
      <p:bldP spid="2" grpId="0" animBg="1"/>
      <p:bldP spid="2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475656" y="1647338"/>
            <a:ext cx="1866979" cy="1214867"/>
          </a:xfrm>
          <a:custGeom>
            <a:avLst/>
            <a:gdLst>
              <a:gd name="connsiteX0" fmla="*/ 0 w 2264806"/>
              <a:gd name="connsiteY0" fmla="*/ 0 h 1358883"/>
              <a:gd name="connsiteX1" fmla="*/ 2264806 w 2264806"/>
              <a:gd name="connsiteY1" fmla="*/ 0 h 1358883"/>
              <a:gd name="connsiteX2" fmla="*/ 2264806 w 2264806"/>
              <a:gd name="connsiteY2" fmla="*/ 1358883 h 1358883"/>
              <a:gd name="connsiteX3" fmla="*/ 0 w 2264806"/>
              <a:gd name="connsiteY3" fmla="*/ 1358883 h 1358883"/>
              <a:gd name="connsiteX4" fmla="*/ 0 w 2264806"/>
              <a:gd name="connsiteY4" fmla="*/ 0 h 13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806" h="1358883">
                <a:moveTo>
                  <a:pt x="0" y="0"/>
                </a:moveTo>
                <a:lnTo>
                  <a:pt x="2264806" y="0"/>
                </a:lnTo>
                <a:lnTo>
                  <a:pt x="2264806" y="1358883"/>
                </a:lnTo>
                <a:lnTo>
                  <a:pt x="0" y="135888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kern="1200" dirty="0" smtClean="0">
                <a:solidFill>
                  <a:srgbClr val="1E967E"/>
                </a:solidFill>
                <a:latin typeface="Janna LT" pitchFamily="2" charset="-78"/>
                <a:cs typeface="Janna LT" pitchFamily="2" charset="-78"/>
              </a:rPr>
              <a:t>التعاقد الإلكتروني</a:t>
            </a:r>
            <a:endParaRPr lang="en-US" sz="1800" b="1" kern="1200" dirty="0">
              <a:solidFill>
                <a:srgbClr val="1E967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580166" y="1647338"/>
            <a:ext cx="1866979" cy="1214867"/>
          </a:xfrm>
          <a:custGeom>
            <a:avLst/>
            <a:gdLst>
              <a:gd name="connsiteX0" fmla="*/ 0 w 2264806"/>
              <a:gd name="connsiteY0" fmla="*/ 0 h 1358883"/>
              <a:gd name="connsiteX1" fmla="*/ 2264806 w 2264806"/>
              <a:gd name="connsiteY1" fmla="*/ 0 h 1358883"/>
              <a:gd name="connsiteX2" fmla="*/ 2264806 w 2264806"/>
              <a:gd name="connsiteY2" fmla="*/ 1358883 h 1358883"/>
              <a:gd name="connsiteX3" fmla="*/ 0 w 2264806"/>
              <a:gd name="connsiteY3" fmla="*/ 1358883 h 1358883"/>
              <a:gd name="connsiteX4" fmla="*/ 0 w 2264806"/>
              <a:gd name="connsiteY4" fmla="*/ 0 h 13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806" h="1358883">
                <a:moveTo>
                  <a:pt x="0" y="0"/>
                </a:moveTo>
                <a:lnTo>
                  <a:pt x="2264806" y="0"/>
                </a:lnTo>
                <a:lnTo>
                  <a:pt x="2264806" y="1358883"/>
                </a:lnTo>
                <a:lnTo>
                  <a:pt x="0" y="135888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kern="1200" dirty="0" smtClean="0">
                <a:latin typeface="Janna LT" pitchFamily="2" charset="-78"/>
                <a:cs typeface="Janna LT" pitchFamily="2" charset="-78"/>
              </a:rPr>
              <a:t>تفعيل باقات اشتراك للشركات </a:t>
            </a:r>
            <a:r>
              <a:rPr lang="ar-EG" sz="1800" b="1" kern="1200" dirty="0" smtClean="0">
                <a:latin typeface="Janna LT" pitchFamily="2" charset="-78"/>
                <a:cs typeface="Janna LT" pitchFamily="2" charset="-78"/>
              </a:rPr>
              <a:t>في برنامج  </a:t>
            </a:r>
            <a:r>
              <a:rPr lang="ar-SA" sz="1800" b="1" kern="1200" dirty="0" smtClean="0">
                <a:latin typeface="Janna LT" pitchFamily="2" charset="-78"/>
                <a:cs typeface="Janna LT" pitchFamily="2" charset="-78"/>
              </a:rPr>
              <a:t>إي </a:t>
            </a:r>
            <a:r>
              <a:rPr lang="ar-EG" sz="1800" b="1" kern="1200" dirty="0" smtClean="0">
                <a:latin typeface="Janna LT" pitchFamily="2" charset="-78"/>
                <a:cs typeface="Janna LT" pitchFamily="2" charset="-78"/>
              </a:rPr>
              <a:t>- </a:t>
            </a:r>
            <a:r>
              <a:rPr lang="ar-SA" sz="1800" b="1" kern="1200" dirty="0" err="1" smtClean="0">
                <a:latin typeface="Janna LT" pitchFamily="2" charset="-78"/>
                <a:cs typeface="Janna LT" pitchFamily="2" charset="-78"/>
              </a:rPr>
              <a:t>تاسك</a:t>
            </a:r>
            <a:endParaRPr lang="en-US" sz="1800" b="1" kern="1200" dirty="0"/>
          </a:p>
        </p:txBody>
      </p:sp>
      <p:sp>
        <p:nvSpPr>
          <p:cNvPr id="5" name="Freeform 4"/>
          <p:cNvSpPr/>
          <p:nvPr/>
        </p:nvSpPr>
        <p:spPr>
          <a:xfrm>
            <a:off x="5718899" y="1647338"/>
            <a:ext cx="1866979" cy="1214867"/>
          </a:xfrm>
          <a:custGeom>
            <a:avLst/>
            <a:gdLst>
              <a:gd name="connsiteX0" fmla="*/ 0 w 2264806"/>
              <a:gd name="connsiteY0" fmla="*/ 0 h 1358883"/>
              <a:gd name="connsiteX1" fmla="*/ 2264806 w 2264806"/>
              <a:gd name="connsiteY1" fmla="*/ 0 h 1358883"/>
              <a:gd name="connsiteX2" fmla="*/ 2264806 w 2264806"/>
              <a:gd name="connsiteY2" fmla="*/ 1358883 h 1358883"/>
              <a:gd name="connsiteX3" fmla="*/ 0 w 2264806"/>
              <a:gd name="connsiteY3" fmla="*/ 1358883 h 1358883"/>
              <a:gd name="connsiteX4" fmla="*/ 0 w 2264806"/>
              <a:gd name="connsiteY4" fmla="*/ 0 h 13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806" h="1358883">
                <a:moveTo>
                  <a:pt x="0" y="0"/>
                </a:moveTo>
                <a:lnTo>
                  <a:pt x="2264806" y="0"/>
                </a:lnTo>
                <a:lnTo>
                  <a:pt x="2264806" y="1358883"/>
                </a:lnTo>
                <a:lnTo>
                  <a:pt x="0" y="135888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kern="1200" dirty="0" smtClean="0">
                <a:solidFill>
                  <a:srgbClr val="1E967E"/>
                </a:solidFill>
                <a:latin typeface="Janna LT" pitchFamily="2" charset="-78"/>
                <a:cs typeface="Janna LT" pitchFamily="2" charset="-78"/>
              </a:rPr>
              <a:t>تقنيات جديدة للصم والبكم</a:t>
            </a:r>
            <a:endParaRPr lang="en-US" sz="1800" b="1" kern="1200" dirty="0">
              <a:solidFill>
                <a:srgbClr val="1E967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475656" y="3086310"/>
            <a:ext cx="1866979" cy="1214867"/>
          </a:xfrm>
          <a:custGeom>
            <a:avLst/>
            <a:gdLst>
              <a:gd name="connsiteX0" fmla="*/ 0 w 2264806"/>
              <a:gd name="connsiteY0" fmla="*/ 0 h 1358883"/>
              <a:gd name="connsiteX1" fmla="*/ 2264806 w 2264806"/>
              <a:gd name="connsiteY1" fmla="*/ 0 h 1358883"/>
              <a:gd name="connsiteX2" fmla="*/ 2264806 w 2264806"/>
              <a:gd name="connsiteY2" fmla="*/ 1358883 h 1358883"/>
              <a:gd name="connsiteX3" fmla="*/ 0 w 2264806"/>
              <a:gd name="connsiteY3" fmla="*/ 1358883 h 1358883"/>
              <a:gd name="connsiteX4" fmla="*/ 0 w 2264806"/>
              <a:gd name="connsiteY4" fmla="*/ 0 h 13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806" h="1358883">
                <a:moveTo>
                  <a:pt x="0" y="0"/>
                </a:moveTo>
                <a:lnTo>
                  <a:pt x="2264806" y="0"/>
                </a:lnTo>
                <a:lnTo>
                  <a:pt x="2264806" y="1358883"/>
                </a:lnTo>
                <a:lnTo>
                  <a:pt x="0" y="135888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800" b="1" kern="1200" dirty="0" smtClean="0">
                <a:latin typeface="Janna LT" pitchFamily="2" charset="-78"/>
                <a:cs typeface="Janna LT" pitchFamily="2" charset="-78"/>
              </a:rPr>
              <a:t>استبيانات للموظفين</a:t>
            </a:r>
            <a:endParaRPr lang="en-US" sz="1800" b="1" kern="1200" dirty="0"/>
          </a:p>
        </p:txBody>
      </p:sp>
      <p:sp>
        <p:nvSpPr>
          <p:cNvPr id="7" name="Freeform 6"/>
          <p:cNvSpPr/>
          <p:nvPr/>
        </p:nvSpPr>
        <p:spPr>
          <a:xfrm>
            <a:off x="5718899" y="3081676"/>
            <a:ext cx="1866979" cy="1214867"/>
          </a:xfrm>
          <a:custGeom>
            <a:avLst/>
            <a:gdLst>
              <a:gd name="connsiteX0" fmla="*/ 0 w 2264806"/>
              <a:gd name="connsiteY0" fmla="*/ 0 h 1358883"/>
              <a:gd name="connsiteX1" fmla="*/ 2264806 w 2264806"/>
              <a:gd name="connsiteY1" fmla="*/ 0 h 1358883"/>
              <a:gd name="connsiteX2" fmla="*/ 2264806 w 2264806"/>
              <a:gd name="connsiteY2" fmla="*/ 1358883 h 1358883"/>
              <a:gd name="connsiteX3" fmla="*/ 0 w 2264806"/>
              <a:gd name="connsiteY3" fmla="*/ 1358883 h 1358883"/>
              <a:gd name="connsiteX4" fmla="*/ 0 w 2264806"/>
              <a:gd name="connsiteY4" fmla="*/ 0 h 13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806" h="1358883">
                <a:moveTo>
                  <a:pt x="0" y="0"/>
                </a:moveTo>
                <a:lnTo>
                  <a:pt x="2264806" y="0"/>
                </a:lnTo>
                <a:lnTo>
                  <a:pt x="2264806" y="1358883"/>
                </a:lnTo>
                <a:lnTo>
                  <a:pt x="0" y="135888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b="1" kern="1200" dirty="0" smtClean="0">
                <a:latin typeface="Janna LT" pitchFamily="2" charset="-78"/>
                <a:cs typeface="Janna LT" pitchFamily="2" charset="-78"/>
              </a:rPr>
              <a:t>اختبارات </a:t>
            </a:r>
            <a:r>
              <a:rPr lang="ar-EG" sz="1800" b="1" kern="1200" dirty="0" smtClean="0">
                <a:latin typeface="Janna LT" pitchFamily="2" charset="-78"/>
                <a:cs typeface="Janna LT" pitchFamily="2" charset="-78"/>
              </a:rPr>
              <a:t>إلكترونية</a:t>
            </a:r>
            <a:endParaRPr lang="en-US" sz="1800" b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3596450" y="3081676"/>
            <a:ext cx="1866979" cy="1214867"/>
          </a:xfrm>
          <a:custGeom>
            <a:avLst/>
            <a:gdLst>
              <a:gd name="connsiteX0" fmla="*/ 0 w 2264806"/>
              <a:gd name="connsiteY0" fmla="*/ 0 h 1358883"/>
              <a:gd name="connsiteX1" fmla="*/ 2264806 w 2264806"/>
              <a:gd name="connsiteY1" fmla="*/ 0 h 1358883"/>
              <a:gd name="connsiteX2" fmla="*/ 2264806 w 2264806"/>
              <a:gd name="connsiteY2" fmla="*/ 1358883 h 1358883"/>
              <a:gd name="connsiteX3" fmla="*/ 0 w 2264806"/>
              <a:gd name="connsiteY3" fmla="*/ 1358883 h 1358883"/>
              <a:gd name="connsiteX4" fmla="*/ 0 w 2264806"/>
              <a:gd name="connsiteY4" fmla="*/ 0 h 13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806" h="1358883">
                <a:moveTo>
                  <a:pt x="0" y="0"/>
                </a:moveTo>
                <a:lnTo>
                  <a:pt x="2264806" y="0"/>
                </a:lnTo>
                <a:lnTo>
                  <a:pt x="2264806" y="1358883"/>
                </a:lnTo>
                <a:lnTo>
                  <a:pt x="0" y="135888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800" b="1" kern="1200" smtClean="0">
                <a:solidFill>
                  <a:srgbClr val="1E967E"/>
                </a:solidFill>
                <a:latin typeface="Janna LT" pitchFamily="2" charset="-78"/>
                <a:cs typeface="Janna LT" pitchFamily="2" charset="-78"/>
              </a:rPr>
              <a:t>إي دوام موبايل للشركات</a:t>
            </a:r>
            <a:endParaRPr lang="en-US" sz="1800" b="1" kern="1200" dirty="0">
              <a:solidFill>
                <a:srgbClr val="1E967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78539" y="4518389"/>
            <a:ext cx="1866979" cy="1214867"/>
          </a:xfrm>
          <a:custGeom>
            <a:avLst/>
            <a:gdLst>
              <a:gd name="connsiteX0" fmla="*/ 0 w 2264806"/>
              <a:gd name="connsiteY0" fmla="*/ 0 h 1358883"/>
              <a:gd name="connsiteX1" fmla="*/ 2264806 w 2264806"/>
              <a:gd name="connsiteY1" fmla="*/ 0 h 1358883"/>
              <a:gd name="connsiteX2" fmla="*/ 2264806 w 2264806"/>
              <a:gd name="connsiteY2" fmla="*/ 1358883 h 1358883"/>
              <a:gd name="connsiteX3" fmla="*/ 0 w 2264806"/>
              <a:gd name="connsiteY3" fmla="*/ 1358883 h 1358883"/>
              <a:gd name="connsiteX4" fmla="*/ 0 w 2264806"/>
              <a:gd name="connsiteY4" fmla="*/ 0 h 13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806" h="1358883">
                <a:moveTo>
                  <a:pt x="0" y="0"/>
                </a:moveTo>
                <a:lnTo>
                  <a:pt x="2264806" y="0"/>
                </a:lnTo>
                <a:lnTo>
                  <a:pt x="2264806" y="1358883"/>
                </a:lnTo>
                <a:lnTo>
                  <a:pt x="0" y="135888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800" b="1" kern="1200" dirty="0" smtClean="0">
                <a:latin typeface="Janna LT" pitchFamily="2" charset="-78"/>
                <a:cs typeface="Janna LT" pitchFamily="2" charset="-78"/>
              </a:rPr>
              <a:t>دفع الاجور إلكترونياً</a:t>
            </a:r>
            <a:endParaRPr lang="en-US" sz="1800" b="1" kern="1200" dirty="0"/>
          </a:p>
        </p:txBody>
      </p:sp>
      <p:sp>
        <p:nvSpPr>
          <p:cNvPr id="12" name="Freeform 11"/>
          <p:cNvSpPr/>
          <p:nvPr/>
        </p:nvSpPr>
        <p:spPr>
          <a:xfrm>
            <a:off x="4638779" y="4518389"/>
            <a:ext cx="1866979" cy="1214867"/>
          </a:xfrm>
          <a:custGeom>
            <a:avLst/>
            <a:gdLst>
              <a:gd name="connsiteX0" fmla="*/ 0 w 2264806"/>
              <a:gd name="connsiteY0" fmla="*/ 0 h 1358883"/>
              <a:gd name="connsiteX1" fmla="*/ 2264806 w 2264806"/>
              <a:gd name="connsiteY1" fmla="*/ 0 h 1358883"/>
              <a:gd name="connsiteX2" fmla="*/ 2264806 w 2264806"/>
              <a:gd name="connsiteY2" fmla="*/ 1358883 h 1358883"/>
              <a:gd name="connsiteX3" fmla="*/ 0 w 2264806"/>
              <a:gd name="connsiteY3" fmla="*/ 1358883 h 1358883"/>
              <a:gd name="connsiteX4" fmla="*/ 0 w 2264806"/>
              <a:gd name="connsiteY4" fmla="*/ 0 h 13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806" h="1358883">
                <a:moveTo>
                  <a:pt x="0" y="0"/>
                </a:moveTo>
                <a:lnTo>
                  <a:pt x="2264806" y="0"/>
                </a:lnTo>
                <a:lnTo>
                  <a:pt x="2264806" y="1358883"/>
                </a:lnTo>
                <a:lnTo>
                  <a:pt x="0" y="135888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800" b="1" kern="1200" dirty="0" smtClean="0">
                <a:latin typeface="Janna LT" pitchFamily="2" charset="-78"/>
                <a:cs typeface="Janna LT" pitchFamily="2" charset="-78"/>
              </a:rPr>
              <a:t>دعم فني أونلاين</a:t>
            </a:r>
            <a:endParaRPr lang="en-US" sz="1800" b="1" kern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499992" y="389408"/>
            <a:ext cx="4320480" cy="735336"/>
            <a:chOff x="4499992" y="389408"/>
            <a:chExt cx="4320480" cy="735336"/>
          </a:xfrm>
        </p:grpSpPr>
        <p:sp>
          <p:nvSpPr>
            <p:cNvPr id="2" name="Pentagon 1"/>
            <p:cNvSpPr/>
            <p:nvPr/>
          </p:nvSpPr>
          <p:spPr>
            <a:xfrm flipH="1">
              <a:off x="5220072" y="389408"/>
              <a:ext cx="3600400" cy="735336"/>
            </a:xfrm>
            <a:prstGeom prst="homePlate">
              <a:avLst>
                <a:gd name="adj" fmla="val 34669"/>
              </a:avLst>
            </a:prstGeom>
            <a:solidFill>
              <a:srgbClr val="D4A436"/>
            </a:solidFill>
            <a:ln>
              <a:noFill/>
            </a:ln>
            <a:effectLst>
              <a:innerShdw blurRad="114300">
                <a:srgbClr val="6B511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nna LT" pitchFamily="2" charset="-78"/>
                  <a:cs typeface="Janna LT" pitchFamily="2" charset="-78"/>
                </a:rPr>
                <a:t>تطوير البوابة</a:t>
              </a:r>
              <a:endParaRPr lang="en-US" sz="2400" dirty="0"/>
            </a:p>
          </p:txBody>
        </p:sp>
        <p:sp>
          <p:nvSpPr>
            <p:cNvPr id="13" name="Chevron 12"/>
            <p:cNvSpPr/>
            <p:nvPr/>
          </p:nvSpPr>
          <p:spPr>
            <a:xfrm flipH="1">
              <a:off x="4853020" y="389408"/>
              <a:ext cx="504056" cy="735336"/>
            </a:xfrm>
            <a:prstGeom prst="chevron">
              <a:avLst/>
            </a:prstGeom>
            <a:solidFill>
              <a:srgbClr val="D4A436"/>
            </a:solidFill>
            <a:ln>
              <a:noFill/>
            </a:ln>
            <a:effectLst>
              <a:innerShdw blurRad="114300">
                <a:srgbClr val="6B511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 flipH="1">
              <a:off x="4499992" y="389408"/>
              <a:ext cx="504056" cy="735336"/>
            </a:xfrm>
            <a:prstGeom prst="chevron">
              <a:avLst/>
            </a:prstGeom>
            <a:solidFill>
              <a:srgbClr val="D4A436"/>
            </a:solidFill>
            <a:ln>
              <a:noFill/>
            </a:ln>
            <a:effectLst>
              <a:innerShdw blurRad="114300">
                <a:srgbClr val="6B511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92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naar\Desktop\Powerpoint_E-dawam_Cover\Cover_Powerpoin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04" b="-52738"/>
          <a:stretch/>
        </p:blipFill>
        <p:spPr bwMode="auto">
          <a:xfrm>
            <a:off x="-36512" y="5410199"/>
            <a:ext cx="9505056" cy="229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naar\Desktop\Powerpoint_E-dawam_Cover\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14439" y="1024751"/>
            <a:ext cx="5400874" cy="34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inaar\Desktop\Powerpoint_E-dawam_Cover\Cover_Powerpoint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7384"/>
            <a:ext cx="9144000" cy="25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1899" y="467107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400" b="1" dirty="0" smtClean="0">
                <a:solidFill>
                  <a:srgbClr val="D4A4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ولكم خالص الشكر والتقدير</a:t>
            </a:r>
            <a:endParaRPr lang="en-US" sz="2400" b="1" dirty="0">
              <a:solidFill>
                <a:srgbClr val="D4A4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439381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225</Words>
  <Application>Microsoft Office PowerPoint</Application>
  <PresentationFormat>On-screen Show (4:3)</PresentationFormat>
  <Paragraphs>40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Times New Roman</vt:lpstr>
      <vt:lpstr>Janna 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eman s</cp:lastModifiedBy>
  <cp:revision>538</cp:revision>
  <dcterms:created xsi:type="dcterms:W3CDTF">2013-01-14T08:43:58Z</dcterms:created>
  <dcterms:modified xsi:type="dcterms:W3CDTF">2015-01-26T12:03:51Z</dcterms:modified>
</cp:coreProperties>
</file>