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886" r:id="rId2"/>
  </p:sldMasterIdLst>
  <p:notesMasterIdLst>
    <p:notesMasterId r:id="rId7"/>
  </p:notesMasterIdLst>
  <p:sldIdLst>
    <p:sldId id="302" r:id="rId3"/>
    <p:sldId id="337" r:id="rId4"/>
    <p:sldId id="339" r:id="rId5"/>
    <p:sldId id="336" r:id="rId6"/>
  </p:sldIdLst>
  <p:sldSz cx="12192000" cy="6858000"/>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A600"/>
    <a:srgbClr val="CC9B00"/>
    <a:srgbClr val="DEB715"/>
    <a:srgbClr val="FFFFFF"/>
    <a:srgbClr val="BC8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2019" autoAdjust="0"/>
    <p:restoredTop sz="94660"/>
  </p:normalViewPr>
  <p:slideViewPr>
    <p:cSldViewPr snapToGrid="0">
      <p:cViewPr>
        <p:scale>
          <a:sx n="61" d="100"/>
          <a:sy n="61" d="100"/>
        </p:scale>
        <p:origin x="-936" y="-36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6" d="100"/>
          <a:sy n="56" d="100"/>
        </p:scale>
        <p:origin x="-181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notesMaster" Target="notesMasters/notes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FFF2BAEB-A5BD-498F-86B2-46140791BCB3}" type="datetimeFigureOut">
              <a:rPr lang="ar-EG" smtClean="0"/>
              <a:t>04/11/1439</a:t>
            </a:fld>
            <a:endParaRPr lang="ar-E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ACE710CC-C4D6-44FA-9D5B-D7A01A342354}" type="slidenum">
              <a:rPr lang="ar-EG" smtClean="0"/>
              <a:t>‹#›</a:t>
            </a:fld>
            <a:endParaRPr lang="ar-EG"/>
          </a:p>
        </p:txBody>
      </p:sp>
    </p:spTree>
    <p:extLst>
      <p:ext uri="{BB962C8B-B14F-4D97-AF65-F5344CB8AC3E}">
        <p14:creationId xmlns:p14="http://schemas.microsoft.com/office/powerpoint/2010/main" val="88966231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Black Page">
    <p:spTree>
      <p:nvGrpSpPr>
        <p:cNvPr id="1" name=""/>
        <p:cNvGrpSpPr/>
        <p:nvPr/>
      </p:nvGrpSpPr>
      <p:grpSpPr>
        <a:xfrm>
          <a:off x="0" y="0"/>
          <a:ext cx="0" cy="0"/>
          <a:chOff x="0" y="0"/>
          <a:chExt cx="0" cy="0"/>
        </a:xfrm>
      </p:grpSpPr>
      <p:sp>
        <p:nvSpPr>
          <p:cNvPr id="11" name="Shape 11"/>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1814200467"/>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Only Header">
    <p:spTree>
      <p:nvGrpSpPr>
        <p:cNvPr id="1" name=""/>
        <p:cNvGrpSpPr/>
        <p:nvPr/>
      </p:nvGrpSpPr>
      <p:grpSpPr>
        <a:xfrm>
          <a:off x="0" y="0"/>
          <a:ext cx="0" cy="0"/>
          <a:chOff x="0" y="0"/>
          <a:chExt cx="0" cy="0"/>
        </a:xfrm>
      </p:grpSpPr>
      <p:sp>
        <p:nvSpPr>
          <p:cNvPr id="136" name="Shape 136"/>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dirty="0"/>
          </a:p>
        </p:txBody>
      </p:sp>
      <p:sp>
        <p:nvSpPr>
          <p:cNvPr id="145" name="Shape 145"/>
          <p:cNvSpPr>
            <a:spLocks noGrp="1"/>
          </p:cNvSpPr>
          <p:nvPr>
            <p:ph type="title"/>
          </p:nvPr>
        </p:nvSpPr>
        <p:spPr>
          <a:xfrm>
            <a:off x="609006" y="547694"/>
            <a:ext cx="9652023" cy="363676"/>
          </a:xfrm>
          <a:prstGeom prst="rect">
            <a:avLst/>
          </a:prstGeom>
        </p:spPr>
        <p:txBody>
          <a:bodyPr anchor="t"/>
          <a:lstStyle>
            <a:lvl1pPr algn="l">
              <a:defRPr sz="1751" cap="all">
                <a:solidFill>
                  <a:srgbClr val="A9AFBA"/>
                </a:solidFill>
                <a:latin typeface="Geomanist Bold"/>
                <a:ea typeface="Geomanist Bold"/>
                <a:cs typeface="Geomanist Bold"/>
                <a:sym typeface="Geomanist Bold"/>
              </a:defRPr>
            </a:lvl1pPr>
          </a:lstStyle>
          <a:p>
            <a:r>
              <a:t>Title Text</a:t>
            </a:r>
          </a:p>
        </p:txBody>
      </p:sp>
      <p:sp>
        <p:nvSpPr>
          <p:cNvPr id="12" name="Shape 119"/>
          <p:cNvSpPr/>
          <p:nvPr userDrawn="1"/>
        </p:nvSpPr>
        <p:spPr>
          <a:xfrm>
            <a:off x="10768358" y="514143"/>
            <a:ext cx="296661" cy="296661"/>
          </a:xfrm>
          <a:prstGeom prst="ellipse">
            <a:avLst/>
          </a:prstGeom>
          <a:ln w="12700">
            <a:solidFill>
              <a:srgbClr val="4C6077"/>
            </a:solidFill>
            <a:miter lim="400000"/>
          </a:ln>
        </p:spPr>
        <p:txBody>
          <a:bodyPr lIns="25401" tIns="25401" rIns="25401" bIns="25401" anchor="ctr"/>
          <a:lstStyle/>
          <a:p>
            <a:pPr algn="ctr" defTabSz="412740" rtl="0" hangingPunct="0">
              <a:defRPr sz="3200"/>
            </a:pPr>
            <a:endParaRPr sz="1600" kern="0" dirty="0">
              <a:solidFill>
                <a:srgbClr val="000000"/>
              </a:solidFill>
              <a:sym typeface="Helvetica Light"/>
            </a:endParaRPr>
          </a:p>
        </p:txBody>
      </p:sp>
      <p:grpSp>
        <p:nvGrpSpPr>
          <p:cNvPr id="13" name="Group 122">
            <a:hlinkClick r:id="" action="ppaction://hlinkshowjump?jump=nextslide"/>
          </p:cNvPr>
          <p:cNvGrpSpPr/>
          <p:nvPr userDrawn="1"/>
        </p:nvGrpSpPr>
        <p:grpSpPr>
          <a:xfrm>
            <a:off x="11137942" y="514143"/>
            <a:ext cx="296661" cy="296661"/>
            <a:chOff x="0" y="0"/>
            <a:chExt cx="593321" cy="593321"/>
          </a:xfrm>
        </p:grpSpPr>
        <p:sp>
          <p:nvSpPr>
            <p:cNvPr id="14" name="Shape 120"/>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dirty="0">
                <a:solidFill>
                  <a:srgbClr val="000000"/>
                </a:solidFill>
                <a:sym typeface="Helvetica Light"/>
              </a:endParaRPr>
            </a:p>
          </p:txBody>
        </p:sp>
        <p:sp>
          <p:nvSpPr>
            <p:cNvPr id="15" name="Shape 121"/>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dirty="0">
                <a:solidFill>
                  <a:srgbClr val="000000"/>
                </a:solidFill>
                <a:sym typeface="Helvetica Light"/>
              </a:endParaRPr>
            </a:p>
          </p:txBody>
        </p:sp>
      </p:grpSp>
      <p:grpSp>
        <p:nvGrpSpPr>
          <p:cNvPr id="16" name="Group 125">
            <a:hlinkClick r:id="" action="ppaction://hlinkshowjump?jump=previousslide"/>
          </p:cNvPr>
          <p:cNvGrpSpPr/>
          <p:nvPr userDrawn="1"/>
        </p:nvGrpSpPr>
        <p:grpSpPr>
          <a:xfrm>
            <a:off x="10398775" y="514143"/>
            <a:ext cx="296661" cy="296661"/>
            <a:chOff x="0" y="0"/>
            <a:chExt cx="593321" cy="593321"/>
          </a:xfrm>
        </p:grpSpPr>
        <p:sp>
          <p:nvSpPr>
            <p:cNvPr id="17" name="Shape 123"/>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dirty="0">
                <a:solidFill>
                  <a:srgbClr val="000000"/>
                </a:solidFill>
                <a:sym typeface="Helvetica Light"/>
              </a:endParaRPr>
            </a:p>
          </p:txBody>
        </p:sp>
        <p:sp>
          <p:nvSpPr>
            <p:cNvPr id="18" name="Shape 124"/>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dirty="0">
                <a:solidFill>
                  <a:srgbClr val="000000"/>
                </a:solidFill>
                <a:sym typeface="Helvetica Light"/>
              </a:endParaRPr>
            </a:p>
          </p:txBody>
        </p:sp>
      </p:grpSp>
      <p:sp>
        <p:nvSpPr>
          <p:cNvPr id="19" name="Shape 128"/>
          <p:cNvSpPr/>
          <p:nvPr userDrawn="1"/>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dirty="0">
              <a:solidFill>
                <a:srgbClr val="000000"/>
              </a:solidFill>
              <a:sym typeface="Helvetica Light"/>
            </a:endParaRPr>
          </a:p>
        </p:txBody>
      </p:sp>
    </p:spTree>
    <p:extLst>
      <p:ext uri="{BB962C8B-B14F-4D97-AF65-F5344CB8AC3E}">
        <p14:creationId xmlns:p14="http://schemas.microsoft.com/office/powerpoint/2010/main" val="984009038"/>
      </p:ext>
    </p:extLst>
  </p:cSld>
  <p:clrMapOvr>
    <a:masterClrMapping/>
  </p:clrMapOvr>
  <p:transition spd="med"/>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Portfolio 18">
    <p:spTree>
      <p:nvGrpSpPr>
        <p:cNvPr id="1" name=""/>
        <p:cNvGrpSpPr/>
        <p:nvPr/>
      </p:nvGrpSpPr>
      <p:grpSpPr>
        <a:xfrm>
          <a:off x="0" y="0"/>
          <a:ext cx="0" cy="0"/>
          <a:chOff x="0" y="0"/>
          <a:chExt cx="0" cy="0"/>
        </a:xfrm>
      </p:grpSpPr>
      <p:sp>
        <p:nvSpPr>
          <p:cNvPr id="3765" name="Shape 3765"/>
          <p:cNvSpPr>
            <a:spLocks noGrp="1"/>
          </p:cNvSpPr>
          <p:nvPr>
            <p:ph type="pic" idx="13"/>
          </p:nvPr>
        </p:nvSpPr>
        <p:spPr>
          <a:xfrm>
            <a:off x="0" y="-12130"/>
            <a:ext cx="12192000" cy="3107804"/>
          </a:xfrm>
          <a:prstGeom prst="rect">
            <a:avLst/>
          </a:prstGeom>
        </p:spPr>
        <p:txBody>
          <a:bodyPr lIns="91439" tIns="45719" rIns="91439" bIns="45719" anchor="t">
            <a:noAutofit/>
          </a:bodyPr>
          <a:lstStyle>
            <a:lvl1pPr>
              <a:defRPr sz="1333"/>
            </a:lvl1pPr>
          </a:lstStyle>
          <a:p>
            <a:endParaRPr/>
          </a:p>
        </p:txBody>
      </p:sp>
      <p:sp>
        <p:nvSpPr>
          <p:cNvPr id="3766" name="Shape 3766"/>
          <p:cNvSpPr>
            <a:spLocks noGrp="1"/>
          </p:cNvSpPr>
          <p:nvPr>
            <p:ph type="pic" sz="quarter" idx="14"/>
          </p:nvPr>
        </p:nvSpPr>
        <p:spPr>
          <a:xfrm rot="19996018">
            <a:off x="1090848" y="1641455"/>
            <a:ext cx="1454537" cy="1664984"/>
          </a:xfrm>
          <a:prstGeom prst="rect">
            <a:avLst/>
          </a:prstGeom>
        </p:spPr>
        <p:txBody>
          <a:bodyPr lIns="91439" tIns="45719" rIns="91439" bIns="45719" anchor="t">
            <a:noAutofit/>
          </a:bodyPr>
          <a:lstStyle>
            <a:lvl1pPr>
              <a:defRPr sz="1333"/>
            </a:lvl1pPr>
          </a:lstStyle>
          <a:p>
            <a:endParaRPr/>
          </a:p>
        </p:txBody>
      </p:sp>
      <p:sp>
        <p:nvSpPr>
          <p:cNvPr id="3767" name="Shape 3767"/>
          <p:cNvSpPr>
            <a:spLocks noGrp="1"/>
          </p:cNvSpPr>
          <p:nvPr>
            <p:ph type="pic" sz="quarter" idx="15"/>
          </p:nvPr>
        </p:nvSpPr>
        <p:spPr>
          <a:xfrm rot="2" flipH="1">
            <a:off x="2532162" y="1657695"/>
            <a:ext cx="1763999" cy="2019220"/>
          </a:xfrm>
          <a:prstGeom prst="rect">
            <a:avLst/>
          </a:prstGeom>
        </p:spPr>
        <p:txBody>
          <a:bodyPr lIns="91439" tIns="45719" rIns="91439" bIns="45719" anchor="t">
            <a:noAutofit/>
          </a:bodyPr>
          <a:lstStyle>
            <a:lvl1pPr>
              <a:defRPr sz="1333"/>
            </a:lvl1pPr>
          </a:lstStyle>
          <a:p>
            <a:endParaRPr/>
          </a:p>
        </p:txBody>
      </p:sp>
      <p:sp>
        <p:nvSpPr>
          <p:cNvPr id="3768" name="Shape 3768"/>
          <p:cNvSpPr>
            <a:spLocks noGrp="1"/>
          </p:cNvSpPr>
          <p:nvPr>
            <p:ph type="pic" sz="quarter" idx="16"/>
          </p:nvPr>
        </p:nvSpPr>
        <p:spPr>
          <a:xfrm rot="480000">
            <a:off x="1309959" y="3277502"/>
            <a:ext cx="1627071" cy="1862481"/>
          </a:xfrm>
          <a:prstGeom prst="rect">
            <a:avLst/>
          </a:prstGeom>
        </p:spPr>
        <p:txBody>
          <a:bodyPr lIns="91439" tIns="45719" rIns="91439" bIns="45719" anchor="t">
            <a:noAutofit/>
          </a:bodyPr>
          <a:lstStyle>
            <a:lvl1pPr>
              <a:defRPr sz="1333"/>
            </a:lvl1pPr>
          </a:lstStyle>
          <a:p>
            <a:endParaRPr/>
          </a:p>
        </p:txBody>
      </p:sp>
      <p:sp>
        <p:nvSpPr>
          <p:cNvPr id="3769" name="Shape 3769"/>
          <p:cNvSpPr>
            <a:spLocks noGrp="1"/>
          </p:cNvSpPr>
          <p:nvPr>
            <p:ph type="pic" sz="quarter" idx="17"/>
          </p:nvPr>
        </p:nvSpPr>
        <p:spPr>
          <a:xfrm rot="21060002" flipH="1">
            <a:off x="3142628" y="3652476"/>
            <a:ext cx="1650315" cy="1889088"/>
          </a:xfrm>
          <a:prstGeom prst="rect">
            <a:avLst/>
          </a:prstGeom>
        </p:spPr>
        <p:txBody>
          <a:bodyPr lIns="91439" tIns="45719" rIns="91439" bIns="45719" anchor="t">
            <a:noAutofit/>
          </a:bodyPr>
          <a:lstStyle>
            <a:lvl1pPr>
              <a:defRPr sz="1333"/>
            </a:lvl1pPr>
          </a:lstStyle>
          <a:p>
            <a:endParaRPr/>
          </a:p>
        </p:txBody>
      </p:sp>
      <p:sp>
        <p:nvSpPr>
          <p:cNvPr id="3770" name="Shape 3770"/>
          <p:cNvSpPr>
            <a:spLocks noGrp="1"/>
          </p:cNvSpPr>
          <p:nvPr>
            <p:ph type="pic" sz="quarter" idx="18"/>
          </p:nvPr>
        </p:nvSpPr>
        <p:spPr>
          <a:xfrm rot="600000">
            <a:off x="4524984" y="1908847"/>
            <a:ext cx="2114011" cy="2419875"/>
          </a:xfrm>
          <a:prstGeom prst="rect">
            <a:avLst/>
          </a:prstGeom>
        </p:spPr>
        <p:txBody>
          <a:bodyPr lIns="91439" tIns="45719" rIns="91439" bIns="45719" anchor="t">
            <a:noAutofit/>
          </a:bodyPr>
          <a:lstStyle>
            <a:lvl1pPr>
              <a:defRPr sz="1333"/>
            </a:lvl1pPr>
          </a:lstStyle>
          <a:p>
            <a:endParaRPr/>
          </a:p>
        </p:txBody>
      </p:sp>
      <p:sp>
        <p:nvSpPr>
          <p:cNvPr id="3771" name="Shape 3771"/>
          <p:cNvSpPr>
            <a:spLocks noGrp="1"/>
          </p:cNvSpPr>
          <p:nvPr>
            <p:ph type="sldNum" sz="quarter" idx="2"/>
          </p:nvPr>
        </p:nvSpPr>
        <p:spPr>
          <a:xfrm>
            <a:off x="10805018" y="534170"/>
            <a:ext cx="261289" cy="256609"/>
          </a:xfrm>
          <a:prstGeom prst="rect">
            <a:avLst/>
          </a:prstGeom>
        </p:spPr>
        <p:txBody>
          <a:bodyPr anchor="ctr"/>
          <a:lstStyle>
            <a:lvl1pPr>
              <a:defRPr sz="1001">
                <a:solidFill>
                  <a:srgbClr val="FFFFFF"/>
                </a:solidFill>
                <a:latin typeface="Geomanist Medium"/>
                <a:ea typeface="Geomanist Medium"/>
                <a:cs typeface="Geomanist Medium"/>
                <a:sym typeface="Geomanist Medium"/>
              </a:defRPr>
            </a:lvl1pPr>
          </a:lstStyle>
          <a:p>
            <a:fld id="{86CB4B4D-7CA3-9044-876B-883B54F8677D}" type="slidenum">
              <a:rPr/>
              <a:pPr/>
              <a:t>‹#›</a:t>
            </a:fld>
            <a:endParaRPr dirty="0"/>
          </a:p>
        </p:txBody>
      </p:sp>
      <p:sp>
        <p:nvSpPr>
          <p:cNvPr id="3772" name="Shape 3772"/>
          <p:cNvSpPr/>
          <p:nvPr/>
        </p:nvSpPr>
        <p:spPr>
          <a:xfrm>
            <a:off x="10768358" y="514143"/>
            <a:ext cx="296661" cy="296661"/>
          </a:xfrm>
          <a:prstGeom prst="ellipse">
            <a:avLst/>
          </a:prstGeom>
          <a:ln w="12700">
            <a:solidFill>
              <a:srgbClr val="FFFFFF"/>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3775" name="Group 3775">
            <a:hlinkClick r:id="" action="ppaction://hlinkshowjump?jump=nextslide"/>
          </p:cNvPr>
          <p:cNvGrpSpPr/>
          <p:nvPr/>
        </p:nvGrpSpPr>
        <p:grpSpPr>
          <a:xfrm>
            <a:off x="11137942" y="514143"/>
            <a:ext cx="296661" cy="296661"/>
            <a:chOff x="0" y="0"/>
            <a:chExt cx="593321" cy="593321"/>
          </a:xfrm>
        </p:grpSpPr>
        <p:sp>
          <p:nvSpPr>
            <p:cNvPr id="3773" name="Shape 3773"/>
            <p:cNvSpPr/>
            <p:nvPr/>
          </p:nvSpPr>
          <p:spPr>
            <a:xfrm>
              <a:off x="0" y="0"/>
              <a:ext cx="593322" cy="593322"/>
            </a:xfrm>
            <a:prstGeom prst="ellipse">
              <a:avLst/>
            </a:prstGeom>
            <a:noFill/>
            <a:ln w="12700" cap="flat">
              <a:solidFill>
                <a:srgbClr val="FFFFFF"/>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3774" name="Shape 3774"/>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FFFFFF"/>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3778" name="Group 3778">
            <a:hlinkClick r:id="" action="ppaction://hlinkshowjump?jump=previousslide"/>
          </p:cNvPr>
          <p:cNvGrpSpPr/>
          <p:nvPr/>
        </p:nvGrpSpPr>
        <p:grpSpPr>
          <a:xfrm>
            <a:off x="10398775" y="514143"/>
            <a:ext cx="296661" cy="296661"/>
            <a:chOff x="0" y="0"/>
            <a:chExt cx="593321" cy="593321"/>
          </a:xfrm>
        </p:grpSpPr>
        <p:sp>
          <p:nvSpPr>
            <p:cNvPr id="3776" name="Shape 3776"/>
            <p:cNvSpPr/>
            <p:nvPr/>
          </p:nvSpPr>
          <p:spPr>
            <a:xfrm>
              <a:off x="0" y="0"/>
              <a:ext cx="593322" cy="593322"/>
            </a:xfrm>
            <a:prstGeom prst="ellipse">
              <a:avLst/>
            </a:prstGeom>
            <a:noFill/>
            <a:ln w="12700" cap="flat">
              <a:solidFill>
                <a:srgbClr val="FFFFFF"/>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3777" name="Shape 3777"/>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FFFFFF"/>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3781" name="Shape 3781"/>
          <p:cNvSpPr/>
          <p:nvPr/>
        </p:nvSpPr>
        <p:spPr>
          <a:xfrm>
            <a:off x="644291" y="884723"/>
            <a:ext cx="10783269" cy="0"/>
          </a:xfrm>
          <a:prstGeom prst="line">
            <a:avLst/>
          </a:prstGeom>
          <a:ln w="12700">
            <a:solidFill>
              <a:srgbClr val="FFFFFF"/>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3782" name="Shape 3782"/>
          <p:cNvSpPr>
            <a:spLocks noGrp="1"/>
          </p:cNvSpPr>
          <p:nvPr>
            <p:ph type="title"/>
          </p:nvPr>
        </p:nvSpPr>
        <p:spPr>
          <a:xfrm>
            <a:off x="609006" y="547694"/>
            <a:ext cx="9652023" cy="363676"/>
          </a:xfrm>
          <a:prstGeom prst="rect">
            <a:avLst/>
          </a:prstGeom>
        </p:spPr>
        <p:txBody>
          <a:bodyPr anchor="t"/>
          <a:lstStyle>
            <a:lvl1pPr algn="l">
              <a:defRPr sz="1751" cap="all">
                <a:solidFill>
                  <a:srgbClr val="FFFFFF"/>
                </a:solidFill>
                <a:latin typeface="Geomanist Bold"/>
                <a:ea typeface="Geomanist Bold"/>
                <a:cs typeface="Geomanist Bold"/>
                <a:sym typeface="Geomanist Bold"/>
              </a:defRPr>
            </a:lvl1pPr>
          </a:lstStyle>
          <a:p>
            <a:r>
              <a:t>Title Text</a:t>
            </a:r>
          </a:p>
        </p:txBody>
      </p:sp>
      <p:sp>
        <p:nvSpPr>
          <p:cNvPr id="20" name="Shape 126"/>
          <p:cNvSpPr/>
          <p:nvPr userDrawn="1"/>
        </p:nvSpPr>
        <p:spPr>
          <a:xfrm>
            <a:off x="9054812" y="6386929"/>
            <a:ext cx="2383668" cy="205315"/>
          </a:xfrm>
          <a:prstGeom prst="rect">
            <a:avLst/>
          </a:prstGeom>
          <a:ln w="12700">
            <a:miter lim="400000"/>
          </a:ln>
          <a:extLst>
            <a:ext uri="{C572A759-6A51-4108-AA02-DFA0A04FC94B}">
              <ma14:wrappingTextBoxFlag xmlns:ma14="http://schemas.microsoft.com/office/mac/drawingml/2011/main" xmlns="" val="1"/>
            </a:ext>
          </a:extLst>
        </p:spPr>
        <p:txBody>
          <a:bodyPr wrap="none" lIns="25401" tIns="25401" rIns="25401" bIns="25401" anchor="ctr">
            <a:spAutoFit/>
          </a:bodyPr>
          <a:lstStyle/>
          <a:p>
            <a:pPr defTabSz="412740" rtl="0" hangingPunct="0">
              <a:defRPr sz="2000">
                <a:solidFill>
                  <a:srgbClr val="4C6077"/>
                </a:solidFill>
                <a:latin typeface="Geomanist Light"/>
                <a:ea typeface="Geomanist Light"/>
                <a:cs typeface="Geomanist Light"/>
                <a:sym typeface="Geomanist Light"/>
              </a:defRPr>
            </a:pPr>
            <a:r>
              <a:rPr sz="1001" kern="0">
                <a:solidFill>
                  <a:srgbClr val="4C6077"/>
                </a:solidFill>
                <a:latin typeface="Geomanist Light"/>
                <a:ea typeface="Geomanist Light"/>
                <a:cs typeface="Geomanist Light"/>
                <a:sym typeface="Geomanist Light"/>
              </a:rPr>
              <a:t>Mountain presentation by </a:t>
            </a:r>
            <a:r>
              <a:rPr sz="1001" kern="0">
                <a:solidFill>
                  <a:srgbClr val="4C6077"/>
                </a:solidFill>
                <a:latin typeface="Geomanist Regular"/>
                <a:ea typeface="Geomanist Regular"/>
                <a:cs typeface="Geomanist Regular"/>
                <a:sym typeface="Geomanist Regular"/>
              </a:rPr>
              <a:t>ContestDesign</a:t>
            </a:r>
          </a:p>
        </p:txBody>
      </p:sp>
      <p:pic>
        <p:nvPicPr>
          <p:cNvPr id="21" name="03_For-Footer_Small.png"/>
          <p:cNvPicPr>
            <a:picLocks noChangeAspect="1"/>
          </p:cNvPicPr>
          <p:nvPr userDrawn="1"/>
        </p:nvPicPr>
        <p:blipFill>
          <a:blip r:embed="rId2">
            <a:extLst/>
          </a:blip>
          <a:stretch>
            <a:fillRect/>
          </a:stretch>
        </p:blipFill>
        <p:spPr>
          <a:xfrm>
            <a:off x="8660191" y="6354060"/>
            <a:ext cx="452543" cy="182525"/>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408102866"/>
      </p:ext>
    </p:extLst>
  </p:cSld>
  <p:clrMapOvr>
    <a:masterClrMapping/>
  </p:clrMapOvr>
  <p:transition spd="med"/>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Portfolio 19">
    <p:spTree>
      <p:nvGrpSpPr>
        <p:cNvPr id="1" name=""/>
        <p:cNvGrpSpPr/>
        <p:nvPr/>
      </p:nvGrpSpPr>
      <p:grpSpPr>
        <a:xfrm>
          <a:off x="0" y="0"/>
          <a:ext cx="0" cy="0"/>
          <a:chOff x="0" y="0"/>
          <a:chExt cx="0" cy="0"/>
        </a:xfrm>
      </p:grpSpPr>
      <p:sp>
        <p:nvSpPr>
          <p:cNvPr id="3789" name="Shape 3789"/>
          <p:cNvSpPr>
            <a:spLocks noGrp="1"/>
          </p:cNvSpPr>
          <p:nvPr>
            <p:ph type="pic" sz="quarter" idx="13"/>
          </p:nvPr>
        </p:nvSpPr>
        <p:spPr>
          <a:xfrm>
            <a:off x="2460927" y="1632037"/>
            <a:ext cx="1020059" cy="1020059"/>
          </a:xfrm>
          <a:prstGeom prst="rect">
            <a:avLst/>
          </a:prstGeom>
        </p:spPr>
        <p:txBody>
          <a:bodyPr lIns="91439" tIns="45719" rIns="91439" bIns="45719" anchor="t">
            <a:noAutofit/>
          </a:bodyPr>
          <a:lstStyle>
            <a:lvl1pPr>
              <a:defRPr sz="800"/>
            </a:lvl1pPr>
          </a:lstStyle>
          <a:p>
            <a:endParaRPr/>
          </a:p>
        </p:txBody>
      </p:sp>
      <p:sp>
        <p:nvSpPr>
          <p:cNvPr id="3790" name="Shape 3790"/>
          <p:cNvSpPr>
            <a:spLocks noGrp="1"/>
          </p:cNvSpPr>
          <p:nvPr>
            <p:ph type="pic" sz="quarter" idx="14"/>
          </p:nvPr>
        </p:nvSpPr>
        <p:spPr>
          <a:xfrm>
            <a:off x="4061130" y="1632037"/>
            <a:ext cx="1581044" cy="1020059"/>
          </a:xfrm>
          <a:prstGeom prst="rect">
            <a:avLst/>
          </a:prstGeom>
        </p:spPr>
        <p:txBody>
          <a:bodyPr lIns="91439" tIns="45719" rIns="91439" bIns="45719" anchor="t">
            <a:noAutofit/>
          </a:bodyPr>
          <a:lstStyle>
            <a:lvl1pPr>
              <a:defRPr sz="800"/>
            </a:lvl1pPr>
          </a:lstStyle>
          <a:p>
            <a:endParaRPr/>
          </a:p>
        </p:txBody>
      </p:sp>
      <p:sp>
        <p:nvSpPr>
          <p:cNvPr id="3791" name="Shape 3791"/>
          <p:cNvSpPr>
            <a:spLocks noGrp="1"/>
          </p:cNvSpPr>
          <p:nvPr>
            <p:ph type="pic" sz="quarter" idx="15"/>
          </p:nvPr>
        </p:nvSpPr>
        <p:spPr>
          <a:xfrm>
            <a:off x="4622111" y="4823971"/>
            <a:ext cx="1020059" cy="1020059"/>
          </a:xfrm>
          <a:prstGeom prst="rect">
            <a:avLst/>
          </a:prstGeom>
        </p:spPr>
        <p:txBody>
          <a:bodyPr lIns="91439" tIns="45719" rIns="91439" bIns="45719" anchor="t">
            <a:noAutofit/>
          </a:bodyPr>
          <a:lstStyle>
            <a:lvl1pPr>
              <a:defRPr sz="800"/>
            </a:lvl1pPr>
          </a:lstStyle>
          <a:p>
            <a:endParaRPr/>
          </a:p>
        </p:txBody>
      </p:sp>
      <p:sp>
        <p:nvSpPr>
          <p:cNvPr id="3792" name="Shape 3792"/>
          <p:cNvSpPr>
            <a:spLocks noGrp="1"/>
          </p:cNvSpPr>
          <p:nvPr>
            <p:ph type="pic" sz="quarter" idx="16"/>
          </p:nvPr>
        </p:nvSpPr>
        <p:spPr>
          <a:xfrm>
            <a:off x="2421510" y="3228004"/>
            <a:ext cx="3223617" cy="1020059"/>
          </a:xfrm>
          <a:prstGeom prst="rect">
            <a:avLst/>
          </a:prstGeom>
        </p:spPr>
        <p:txBody>
          <a:bodyPr lIns="91439" tIns="45719" rIns="91439" bIns="45719" anchor="t">
            <a:noAutofit/>
          </a:bodyPr>
          <a:lstStyle>
            <a:lvl1pPr>
              <a:defRPr sz="800"/>
            </a:lvl1pPr>
          </a:lstStyle>
          <a:p>
            <a:endParaRPr/>
          </a:p>
        </p:txBody>
      </p:sp>
      <p:sp>
        <p:nvSpPr>
          <p:cNvPr id="3793" name="Shape 3793"/>
          <p:cNvSpPr>
            <a:spLocks noGrp="1"/>
          </p:cNvSpPr>
          <p:nvPr>
            <p:ph type="pic" sz="quarter" idx="17"/>
          </p:nvPr>
        </p:nvSpPr>
        <p:spPr>
          <a:xfrm>
            <a:off x="6245529" y="1632044"/>
            <a:ext cx="1020059" cy="2618009"/>
          </a:xfrm>
          <a:prstGeom prst="rect">
            <a:avLst/>
          </a:prstGeom>
        </p:spPr>
        <p:txBody>
          <a:bodyPr lIns="91439" tIns="45719" rIns="91439" bIns="45719" anchor="t">
            <a:noAutofit/>
          </a:bodyPr>
          <a:lstStyle>
            <a:lvl1pPr>
              <a:defRPr sz="800"/>
            </a:lvl1pPr>
          </a:lstStyle>
          <a:p>
            <a:endParaRPr/>
          </a:p>
        </p:txBody>
      </p:sp>
      <p:sp>
        <p:nvSpPr>
          <p:cNvPr id="3794" name="Shape 3794"/>
          <p:cNvSpPr>
            <a:spLocks noGrp="1"/>
          </p:cNvSpPr>
          <p:nvPr>
            <p:ph type="pic" sz="quarter" idx="18"/>
          </p:nvPr>
        </p:nvSpPr>
        <p:spPr>
          <a:xfrm>
            <a:off x="7868947" y="1632037"/>
            <a:ext cx="3351095" cy="1020059"/>
          </a:xfrm>
          <a:prstGeom prst="rect">
            <a:avLst/>
          </a:prstGeom>
        </p:spPr>
        <p:txBody>
          <a:bodyPr lIns="91439" tIns="45719" rIns="91439" bIns="45719" anchor="t">
            <a:noAutofit/>
          </a:bodyPr>
          <a:lstStyle>
            <a:lvl1pPr>
              <a:defRPr sz="800"/>
            </a:lvl1pPr>
          </a:lstStyle>
          <a:p>
            <a:endParaRPr/>
          </a:p>
        </p:txBody>
      </p:sp>
      <p:sp>
        <p:nvSpPr>
          <p:cNvPr id="3795" name="Shape 3795"/>
          <p:cNvSpPr>
            <a:spLocks noGrp="1"/>
          </p:cNvSpPr>
          <p:nvPr>
            <p:ph type="pic" sz="quarter" idx="19"/>
          </p:nvPr>
        </p:nvSpPr>
        <p:spPr>
          <a:xfrm>
            <a:off x="7868945" y="3228004"/>
            <a:ext cx="1020060" cy="1020059"/>
          </a:xfrm>
          <a:prstGeom prst="rect">
            <a:avLst/>
          </a:prstGeom>
        </p:spPr>
        <p:txBody>
          <a:bodyPr lIns="91439" tIns="45719" rIns="91439" bIns="45719" anchor="t">
            <a:noAutofit/>
          </a:bodyPr>
          <a:lstStyle>
            <a:lvl1pPr>
              <a:defRPr sz="800"/>
            </a:lvl1pPr>
          </a:lstStyle>
          <a:p>
            <a:endParaRPr/>
          </a:p>
        </p:txBody>
      </p:sp>
      <p:sp>
        <p:nvSpPr>
          <p:cNvPr id="3796" name="Shape 3796"/>
          <p:cNvSpPr>
            <a:spLocks noGrp="1"/>
          </p:cNvSpPr>
          <p:nvPr>
            <p:ph type="pic" sz="quarter" idx="20"/>
          </p:nvPr>
        </p:nvSpPr>
        <p:spPr>
          <a:xfrm>
            <a:off x="9492365" y="3228004"/>
            <a:ext cx="1727679" cy="1020059"/>
          </a:xfrm>
          <a:prstGeom prst="rect">
            <a:avLst/>
          </a:prstGeom>
        </p:spPr>
        <p:txBody>
          <a:bodyPr lIns="91439" tIns="45719" rIns="91439" bIns="45719" anchor="t">
            <a:noAutofit/>
          </a:bodyPr>
          <a:lstStyle>
            <a:lvl1pPr>
              <a:defRPr sz="800"/>
            </a:lvl1pPr>
          </a:lstStyle>
          <a:p>
            <a:endParaRPr/>
          </a:p>
        </p:txBody>
      </p:sp>
      <p:sp>
        <p:nvSpPr>
          <p:cNvPr id="3797" name="Shape 3797"/>
          <p:cNvSpPr>
            <a:spLocks noGrp="1"/>
          </p:cNvSpPr>
          <p:nvPr>
            <p:ph type="pic" sz="quarter" idx="21"/>
          </p:nvPr>
        </p:nvSpPr>
        <p:spPr>
          <a:xfrm>
            <a:off x="6245530" y="4823971"/>
            <a:ext cx="2646951" cy="1020059"/>
          </a:xfrm>
          <a:prstGeom prst="rect">
            <a:avLst/>
          </a:prstGeom>
        </p:spPr>
        <p:txBody>
          <a:bodyPr lIns="91439" tIns="45719" rIns="91439" bIns="45719" anchor="t">
            <a:noAutofit/>
          </a:bodyPr>
          <a:lstStyle>
            <a:lvl1pPr>
              <a:defRPr sz="800"/>
            </a:lvl1pPr>
          </a:lstStyle>
          <a:p>
            <a:endParaRPr/>
          </a:p>
        </p:txBody>
      </p:sp>
      <p:sp>
        <p:nvSpPr>
          <p:cNvPr id="3798" name="Shape 3798"/>
          <p:cNvSpPr>
            <a:spLocks noGrp="1"/>
          </p:cNvSpPr>
          <p:nvPr>
            <p:ph type="pic" sz="quarter" idx="22"/>
          </p:nvPr>
        </p:nvSpPr>
        <p:spPr>
          <a:xfrm>
            <a:off x="9492365" y="4823971"/>
            <a:ext cx="1727679" cy="1020059"/>
          </a:xfrm>
          <a:prstGeom prst="rect">
            <a:avLst/>
          </a:prstGeom>
        </p:spPr>
        <p:txBody>
          <a:bodyPr lIns="91439" tIns="45719" rIns="91439" bIns="45719" anchor="t">
            <a:noAutofit/>
          </a:bodyPr>
          <a:lstStyle>
            <a:lvl1pPr>
              <a:defRPr sz="800"/>
            </a:lvl1pPr>
          </a:lstStyle>
          <a:p>
            <a:endParaRPr/>
          </a:p>
        </p:txBody>
      </p:sp>
      <p:sp>
        <p:nvSpPr>
          <p:cNvPr id="3799" name="Shape 3799"/>
          <p:cNvSpPr>
            <a:spLocks noGrp="1"/>
          </p:cNvSpPr>
          <p:nvPr>
            <p:ph type="pic" sz="quarter" idx="23"/>
          </p:nvPr>
        </p:nvSpPr>
        <p:spPr>
          <a:xfrm>
            <a:off x="860729" y="1632037"/>
            <a:ext cx="1020059" cy="4211992"/>
          </a:xfrm>
          <a:prstGeom prst="rect">
            <a:avLst/>
          </a:prstGeom>
        </p:spPr>
        <p:txBody>
          <a:bodyPr lIns="91439" tIns="45719" rIns="91439" bIns="45719" anchor="t">
            <a:noAutofit/>
          </a:bodyPr>
          <a:lstStyle>
            <a:lvl1pPr>
              <a:defRPr sz="800"/>
            </a:lvl1pPr>
          </a:lstStyle>
          <a:p>
            <a:endParaRPr/>
          </a:p>
        </p:txBody>
      </p:sp>
      <p:sp>
        <p:nvSpPr>
          <p:cNvPr id="3800" name="Shape 3800"/>
          <p:cNvSpPr>
            <a:spLocks noGrp="1"/>
          </p:cNvSpPr>
          <p:nvPr>
            <p:ph type="pic" sz="quarter" idx="24"/>
          </p:nvPr>
        </p:nvSpPr>
        <p:spPr>
          <a:xfrm>
            <a:off x="2410446" y="4823971"/>
            <a:ext cx="1581044" cy="1020059"/>
          </a:xfrm>
          <a:prstGeom prst="rect">
            <a:avLst/>
          </a:prstGeom>
        </p:spPr>
        <p:txBody>
          <a:bodyPr lIns="91439" tIns="45719" rIns="91439" bIns="45719" anchor="t">
            <a:noAutofit/>
          </a:bodyPr>
          <a:lstStyle>
            <a:lvl1pPr>
              <a:defRPr sz="800"/>
            </a:lvl1pPr>
          </a:lstStyle>
          <a:p>
            <a:endParaRPr/>
          </a:p>
        </p:txBody>
      </p:sp>
      <p:sp>
        <p:nvSpPr>
          <p:cNvPr id="3801" name="Shape 3801"/>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a:p>
        </p:txBody>
      </p:sp>
      <p:sp>
        <p:nvSpPr>
          <p:cNvPr id="3802" name="Shape 3802"/>
          <p:cNvSpPr/>
          <p:nvPr/>
        </p:nvSpPr>
        <p:spPr>
          <a:xfrm>
            <a:off x="10768358" y="514143"/>
            <a:ext cx="296661" cy="296661"/>
          </a:xfrm>
          <a:prstGeom prst="ellipse">
            <a:avLst/>
          </a:prstGeom>
          <a:ln w="12700">
            <a:solidFill>
              <a:srgbClr val="4C6077"/>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3805" name="Group 3805">
            <a:hlinkClick r:id="" action="ppaction://hlinkshowjump?jump=nextslide"/>
          </p:cNvPr>
          <p:cNvGrpSpPr/>
          <p:nvPr/>
        </p:nvGrpSpPr>
        <p:grpSpPr>
          <a:xfrm>
            <a:off x="11137942" y="514143"/>
            <a:ext cx="296661" cy="296661"/>
            <a:chOff x="0" y="0"/>
            <a:chExt cx="593321" cy="593321"/>
          </a:xfrm>
        </p:grpSpPr>
        <p:sp>
          <p:nvSpPr>
            <p:cNvPr id="3803" name="Shape 3803"/>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3804" name="Shape 3804"/>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3808" name="Group 3808">
            <a:hlinkClick r:id="" action="ppaction://hlinkshowjump?jump=previousslide"/>
          </p:cNvPr>
          <p:cNvGrpSpPr/>
          <p:nvPr/>
        </p:nvGrpSpPr>
        <p:grpSpPr>
          <a:xfrm>
            <a:off x="10398775" y="514143"/>
            <a:ext cx="296661" cy="296661"/>
            <a:chOff x="0" y="0"/>
            <a:chExt cx="593321" cy="593321"/>
          </a:xfrm>
        </p:grpSpPr>
        <p:sp>
          <p:nvSpPr>
            <p:cNvPr id="3806" name="Shape 3806"/>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3807" name="Shape 3807"/>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3811" name="Shape 3811"/>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3812" name="Shape 3812"/>
          <p:cNvSpPr>
            <a:spLocks noGrp="1"/>
          </p:cNvSpPr>
          <p:nvPr>
            <p:ph type="title"/>
          </p:nvPr>
        </p:nvSpPr>
        <p:spPr>
          <a:xfrm>
            <a:off x="609006" y="547694"/>
            <a:ext cx="9652023" cy="363676"/>
          </a:xfrm>
          <a:prstGeom prst="rect">
            <a:avLst/>
          </a:prstGeom>
        </p:spPr>
        <p:txBody>
          <a:bodyPr anchor="t"/>
          <a:lstStyle>
            <a:lvl1pPr algn="l">
              <a:defRPr sz="1751" cap="all">
                <a:solidFill>
                  <a:srgbClr val="A9AFBA"/>
                </a:solidFill>
                <a:latin typeface="Geomanist Bold"/>
                <a:ea typeface="Geomanist Bold"/>
                <a:cs typeface="Geomanist Bold"/>
                <a:sym typeface="Geomanist Bold"/>
              </a:defRPr>
            </a:lvl1pPr>
          </a:lstStyle>
          <a:p>
            <a:r>
              <a:t>Title Text</a:t>
            </a:r>
          </a:p>
        </p:txBody>
      </p:sp>
      <p:sp>
        <p:nvSpPr>
          <p:cNvPr id="26" name="Shape 126"/>
          <p:cNvSpPr/>
          <p:nvPr userDrawn="1"/>
        </p:nvSpPr>
        <p:spPr>
          <a:xfrm>
            <a:off x="9054812" y="6386929"/>
            <a:ext cx="2383668" cy="205315"/>
          </a:xfrm>
          <a:prstGeom prst="rect">
            <a:avLst/>
          </a:prstGeom>
          <a:ln w="12700">
            <a:miter lim="400000"/>
          </a:ln>
          <a:extLst>
            <a:ext uri="{C572A759-6A51-4108-AA02-DFA0A04FC94B}">
              <ma14:wrappingTextBoxFlag xmlns:ma14="http://schemas.microsoft.com/office/mac/drawingml/2011/main" xmlns="" val="1"/>
            </a:ext>
          </a:extLst>
        </p:spPr>
        <p:txBody>
          <a:bodyPr wrap="none" lIns="25401" tIns="25401" rIns="25401" bIns="25401" anchor="ctr">
            <a:spAutoFit/>
          </a:bodyPr>
          <a:lstStyle/>
          <a:p>
            <a:pPr defTabSz="412740" rtl="0" hangingPunct="0">
              <a:defRPr sz="2000">
                <a:solidFill>
                  <a:srgbClr val="4C6077"/>
                </a:solidFill>
                <a:latin typeface="Geomanist Light"/>
                <a:ea typeface="Geomanist Light"/>
                <a:cs typeface="Geomanist Light"/>
                <a:sym typeface="Geomanist Light"/>
              </a:defRPr>
            </a:pPr>
            <a:r>
              <a:rPr sz="1001" kern="0">
                <a:solidFill>
                  <a:srgbClr val="4C6077"/>
                </a:solidFill>
                <a:latin typeface="Geomanist Light"/>
                <a:ea typeface="Geomanist Light"/>
                <a:cs typeface="Geomanist Light"/>
                <a:sym typeface="Geomanist Light"/>
              </a:rPr>
              <a:t>Mountain presentation by </a:t>
            </a:r>
            <a:r>
              <a:rPr sz="1001" kern="0">
                <a:solidFill>
                  <a:srgbClr val="4C6077"/>
                </a:solidFill>
                <a:latin typeface="Geomanist Regular"/>
                <a:ea typeface="Geomanist Regular"/>
                <a:cs typeface="Geomanist Regular"/>
                <a:sym typeface="Geomanist Regular"/>
              </a:rPr>
              <a:t>ContestDesign</a:t>
            </a:r>
          </a:p>
        </p:txBody>
      </p:sp>
      <p:pic>
        <p:nvPicPr>
          <p:cNvPr id="27" name="03_For-Footer_Small.png"/>
          <p:cNvPicPr>
            <a:picLocks noChangeAspect="1"/>
          </p:cNvPicPr>
          <p:nvPr userDrawn="1"/>
        </p:nvPicPr>
        <p:blipFill>
          <a:blip r:embed="rId2">
            <a:extLst/>
          </a:blip>
          <a:stretch>
            <a:fillRect/>
          </a:stretch>
        </p:blipFill>
        <p:spPr>
          <a:xfrm>
            <a:off x="8660191" y="6354060"/>
            <a:ext cx="452543" cy="182525"/>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4159314531"/>
      </p:ext>
    </p:extLst>
  </p:cSld>
  <p:clrMapOvr>
    <a:masterClrMapping/>
  </p:clrMapOvr>
  <p:transition spd="med"/>
</p:sldLayout>
</file>

<file path=ppt/slideLayouts/slideLayout102.xml><?xml version="1.0" encoding="utf-8"?>
<p:sldLayout xmlns:a="http://schemas.openxmlformats.org/drawingml/2006/main" xmlns:r="http://schemas.openxmlformats.org/officeDocument/2006/relationships" xmlns:p="http://schemas.openxmlformats.org/presentationml/2006/main" type="tx">
  <p:cSld name="Portfolio 20">
    <p:spTree>
      <p:nvGrpSpPr>
        <p:cNvPr id="1" name=""/>
        <p:cNvGrpSpPr/>
        <p:nvPr/>
      </p:nvGrpSpPr>
      <p:grpSpPr>
        <a:xfrm>
          <a:off x="0" y="0"/>
          <a:ext cx="0" cy="0"/>
          <a:chOff x="0" y="0"/>
          <a:chExt cx="0" cy="0"/>
        </a:xfrm>
      </p:grpSpPr>
      <p:sp>
        <p:nvSpPr>
          <p:cNvPr id="3819" name="Shape 3819"/>
          <p:cNvSpPr>
            <a:spLocks noGrp="1"/>
          </p:cNvSpPr>
          <p:nvPr>
            <p:ph type="pic" sz="quarter" idx="13"/>
          </p:nvPr>
        </p:nvSpPr>
        <p:spPr>
          <a:xfrm>
            <a:off x="7390070" y="622893"/>
            <a:ext cx="2016228" cy="2016928"/>
          </a:xfrm>
          <a:prstGeom prst="rect">
            <a:avLst/>
          </a:prstGeom>
        </p:spPr>
        <p:txBody>
          <a:bodyPr lIns="91439" tIns="45719" rIns="91439" bIns="45719" anchor="t">
            <a:noAutofit/>
          </a:bodyPr>
          <a:lstStyle>
            <a:lvl1pPr>
              <a:defRPr sz="1333"/>
            </a:lvl1pPr>
          </a:lstStyle>
          <a:p>
            <a:endParaRPr/>
          </a:p>
        </p:txBody>
      </p:sp>
      <p:sp>
        <p:nvSpPr>
          <p:cNvPr id="3820" name="Shape 3820"/>
          <p:cNvSpPr>
            <a:spLocks noGrp="1"/>
          </p:cNvSpPr>
          <p:nvPr>
            <p:ph type="pic" sz="quarter" idx="14"/>
          </p:nvPr>
        </p:nvSpPr>
        <p:spPr>
          <a:xfrm>
            <a:off x="4848885" y="622899"/>
            <a:ext cx="2284201" cy="2314407"/>
          </a:xfrm>
          <a:prstGeom prst="rect">
            <a:avLst/>
          </a:prstGeom>
        </p:spPr>
        <p:txBody>
          <a:bodyPr lIns="91439" tIns="45719" rIns="91439" bIns="45719" anchor="t">
            <a:noAutofit/>
          </a:bodyPr>
          <a:lstStyle>
            <a:lvl1pPr>
              <a:defRPr sz="1333"/>
            </a:lvl1pPr>
          </a:lstStyle>
          <a:p>
            <a:endParaRPr/>
          </a:p>
        </p:txBody>
      </p:sp>
      <p:sp>
        <p:nvSpPr>
          <p:cNvPr id="3821" name="Shape 3821"/>
          <p:cNvSpPr>
            <a:spLocks noGrp="1"/>
          </p:cNvSpPr>
          <p:nvPr>
            <p:ph type="pic" sz="quarter" idx="15"/>
          </p:nvPr>
        </p:nvSpPr>
        <p:spPr>
          <a:xfrm>
            <a:off x="4848885" y="4825066"/>
            <a:ext cx="2284201" cy="1537143"/>
          </a:xfrm>
          <a:prstGeom prst="rect">
            <a:avLst/>
          </a:prstGeom>
        </p:spPr>
        <p:txBody>
          <a:bodyPr lIns="91439" tIns="45719" rIns="91439" bIns="45719" anchor="t">
            <a:noAutofit/>
          </a:bodyPr>
          <a:lstStyle>
            <a:lvl1pPr>
              <a:defRPr sz="1333"/>
            </a:lvl1pPr>
          </a:lstStyle>
          <a:p>
            <a:endParaRPr/>
          </a:p>
        </p:txBody>
      </p:sp>
      <p:sp>
        <p:nvSpPr>
          <p:cNvPr id="3822" name="Shape 3822"/>
          <p:cNvSpPr>
            <a:spLocks noGrp="1"/>
          </p:cNvSpPr>
          <p:nvPr>
            <p:ph type="pic" sz="quarter" idx="16"/>
          </p:nvPr>
        </p:nvSpPr>
        <p:spPr>
          <a:xfrm>
            <a:off x="10133293" y="2872541"/>
            <a:ext cx="1302063" cy="1726915"/>
          </a:xfrm>
          <a:prstGeom prst="rect">
            <a:avLst/>
          </a:prstGeom>
        </p:spPr>
        <p:txBody>
          <a:bodyPr lIns="91439" tIns="45719" rIns="91439" bIns="45719" anchor="t">
            <a:noAutofit/>
          </a:bodyPr>
          <a:lstStyle>
            <a:lvl1pPr>
              <a:defRPr sz="1333"/>
            </a:lvl1pPr>
          </a:lstStyle>
          <a:p>
            <a:endParaRPr/>
          </a:p>
        </p:txBody>
      </p:sp>
      <p:sp>
        <p:nvSpPr>
          <p:cNvPr id="3823" name="Shape 3823"/>
          <p:cNvSpPr>
            <a:spLocks noGrp="1"/>
          </p:cNvSpPr>
          <p:nvPr>
            <p:ph type="pic" sz="quarter" idx="17"/>
          </p:nvPr>
        </p:nvSpPr>
        <p:spPr>
          <a:xfrm>
            <a:off x="7390068" y="2872541"/>
            <a:ext cx="2486240" cy="1726915"/>
          </a:xfrm>
          <a:prstGeom prst="rect">
            <a:avLst/>
          </a:prstGeom>
        </p:spPr>
        <p:txBody>
          <a:bodyPr lIns="91439" tIns="45719" rIns="91439" bIns="45719" anchor="t">
            <a:noAutofit/>
          </a:bodyPr>
          <a:lstStyle>
            <a:lvl1pPr>
              <a:defRPr sz="1333"/>
            </a:lvl1pPr>
          </a:lstStyle>
          <a:p>
            <a:endParaRPr/>
          </a:p>
        </p:txBody>
      </p:sp>
      <p:sp>
        <p:nvSpPr>
          <p:cNvPr id="3824" name="Shape 3824"/>
          <p:cNvSpPr>
            <a:spLocks noGrp="1"/>
          </p:cNvSpPr>
          <p:nvPr>
            <p:ph type="pic" sz="quarter" idx="18"/>
          </p:nvPr>
        </p:nvSpPr>
        <p:spPr>
          <a:xfrm>
            <a:off x="10133293" y="4823169"/>
            <a:ext cx="1302063" cy="1539039"/>
          </a:xfrm>
          <a:prstGeom prst="rect">
            <a:avLst/>
          </a:prstGeom>
        </p:spPr>
        <p:txBody>
          <a:bodyPr lIns="91439" tIns="45719" rIns="91439" bIns="45719" anchor="t">
            <a:noAutofit/>
          </a:bodyPr>
          <a:lstStyle>
            <a:lvl1pPr>
              <a:defRPr sz="1333"/>
            </a:lvl1pPr>
          </a:lstStyle>
          <a:p>
            <a:endParaRPr/>
          </a:p>
        </p:txBody>
      </p:sp>
      <p:sp>
        <p:nvSpPr>
          <p:cNvPr id="3825" name="Shape 3825"/>
          <p:cNvSpPr>
            <a:spLocks noGrp="1"/>
          </p:cNvSpPr>
          <p:nvPr>
            <p:ph type="pic" sz="quarter" idx="19"/>
          </p:nvPr>
        </p:nvSpPr>
        <p:spPr>
          <a:xfrm>
            <a:off x="615338" y="4825066"/>
            <a:ext cx="2016229" cy="1537143"/>
          </a:xfrm>
          <a:prstGeom prst="rect">
            <a:avLst/>
          </a:prstGeom>
        </p:spPr>
        <p:txBody>
          <a:bodyPr lIns="91439" tIns="45719" rIns="91439" bIns="45719" anchor="t">
            <a:noAutofit/>
          </a:bodyPr>
          <a:lstStyle>
            <a:lvl1pPr>
              <a:defRPr sz="1333"/>
            </a:lvl1pPr>
          </a:lstStyle>
          <a:p>
            <a:endParaRPr/>
          </a:p>
        </p:txBody>
      </p:sp>
      <p:sp>
        <p:nvSpPr>
          <p:cNvPr id="3826" name="Shape 3826"/>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dirty="0"/>
          </a:p>
        </p:txBody>
      </p:sp>
    </p:spTree>
    <p:extLst>
      <p:ext uri="{BB962C8B-B14F-4D97-AF65-F5344CB8AC3E}">
        <p14:creationId xmlns:p14="http://schemas.microsoft.com/office/powerpoint/2010/main" val="3993239238"/>
      </p:ext>
    </p:extLst>
  </p:cSld>
  <p:clrMapOvr>
    <a:masterClrMapping/>
  </p:clrMapOvr>
  <p:transition spd="med"/>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Portfolio 21">
    <p:spTree>
      <p:nvGrpSpPr>
        <p:cNvPr id="1" name=""/>
        <p:cNvGrpSpPr/>
        <p:nvPr/>
      </p:nvGrpSpPr>
      <p:grpSpPr>
        <a:xfrm>
          <a:off x="0" y="0"/>
          <a:ext cx="0" cy="0"/>
          <a:chOff x="0" y="0"/>
          <a:chExt cx="0" cy="0"/>
        </a:xfrm>
      </p:grpSpPr>
      <p:sp>
        <p:nvSpPr>
          <p:cNvPr id="3833" name="Shape 3833"/>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a:p>
        </p:txBody>
      </p:sp>
      <p:sp>
        <p:nvSpPr>
          <p:cNvPr id="3834" name="Shape 3834"/>
          <p:cNvSpPr/>
          <p:nvPr/>
        </p:nvSpPr>
        <p:spPr>
          <a:xfrm>
            <a:off x="10768358" y="514143"/>
            <a:ext cx="296661" cy="296661"/>
          </a:xfrm>
          <a:prstGeom prst="ellipse">
            <a:avLst/>
          </a:prstGeom>
          <a:ln w="12700">
            <a:solidFill>
              <a:srgbClr val="4C6077"/>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3837" name="Group 3837">
            <a:hlinkClick r:id="" action="ppaction://hlinkshowjump?jump=nextslide"/>
          </p:cNvPr>
          <p:cNvGrpSpPr/>
          <p:nvPr/>
        </p:nvGrpSpPr>
        <p:grpSpPr>
          <a:xfrm>
            <a:off x="11137942" y="514143"/>
            <a:ext cx="296661" cy="296661"/>
            <a:chOff x="0" y="0"/>
            <a:chExt cx="593321" cy="593321"/>
          </a:xfrm>
        </p:grpSpPr>
        <p:sp>
          <p:nvSpPr>
            <p:cNvPr id="3835" name="Shape 3835"/>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3836" name="Shape 3836"/>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3840" name="Group 3840">
            <a:hlinkClick r:id="" action="ppaction://hlinkshowjump?jump=previousslide"/>
          </p:cNvPr>
          <p:cNvGrpSpPr/>
          <p:nvPr/>
        </p:nvGrpSpPr>
        <p:grpSpPr>
          <a:xfrm>
            <a:off x="10398775" y="514143"/>
            <a:ext cx="296661" cy="296661"/>
            <a:chOff x="0" y="0"/>
            <a:chExt cx="593321" cy="593321"/>
          </a:xfrm>
        </p:grpSpPr>
        <p:sp>
          <p:nvSpPr>
            <p:cNvPr id="3838" name="Shape 3838"/>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3839" name="Shape 3839"/>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3843" name="Shape 3843"/>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3844" name="Shape 3844"/>
          <p:cNvSpPr>
            <a:spLocks noGrp="1"/>
          </p:cNvSpPr>
          <p:nvPr>
            <p:ph type="title"/>
          </p:nvPr>
        </p:nvSpPr>
        <p:spPr>
          <a:xfrm>
            <a:off x="609006" y="547694"/>
            <a:ext cx="9652023" cy="363676"/>
          </a:xfrm>
          <a:prstGeom prst="rect">
            <a:avLst/>
          </a:prstGeom>
        </p:spPr>
        <p:txBody>
          <a:bodyPr anchor="t"/>
          <a:lstStyle>
            <a:lvl1pPr algn="l">
              <a:defRPr sz="1751" cap="all">
                <a:solidFill>
                  <a:srgbClr val="A9AFBA"/>
                </a:solidFill>
                <a:latin typeface="Geomanist Bold"/>
                <a:ea typeface="Geomanist Bold"/>
                <a:cs typeface="Geomanist Bold"/>
                <a:sym typeface="Geomanist Bold"/>
              </a:defRPr>
            </a:lvl1pPr>
          </a:lstStyle>
          <a:p>
            <a:r>
              <a:t>Title Text</a:t>
            </a:r>
          </a:p>
        </p:txBody>
      </p:sp>
      <p:sp>
        <p:nvSpPr>
          <p:cNvPr id="3845" name="Shape 3845"/>
          <p:cNvSpPr>
            <a:spLocks noGrp="1"/>
          </p:cNvSpPr>
          <p:nvPr>
            <p:ph type="pic" sz="quarter" idx="14"/>
          </p:nvPr>
        </p:nvSpPr>
        <p:spPr>
          <a:xfrm>
            <a:off x="646622" y="2130271"/>
            <a:ext cx="2099124" cy="1260995"/>
          </a:xfrm>
          <a:prstGeom prst="rect">
            <a:avLst/>
          </a:prstGeom>
        </p:spPr>
        <p:txBody>
          <a:bodyPr lIns="91439" tIns="45719" rIns="91439" bIns="45719" anchor="t">
            <a:noAutofit/>
          </a:bodyPr>
          <a:lstStyle>
            <a:lvl1pPr>
              <a:defRPr sz="1333"/>
            </a:lvl1pPr>
          </a:lstStyle>
          <a:p>
            <a:endParaRPr/>
          </a:p>
        </p:txBody>
      </p:sp>
      <p:sp>
        <p:nvSpPr>
          <p:cNvPr id="3846" name="Shape 3846"/>
          <p:cNvSpPr>
            <a:spLocks noGrp="1"/>
          </p:cNvSpPr>
          <p:nvPr>
            <p:ph type="pic" sz="quarter" idx="15"/>
          </p:nvPr>
        </p:nvSpPr>
        <p:spPr>
          <a:xfrm>
            <a:off x="2822290" y="2130271"/>
            <a:ext cx="2099124" cy="1260995"/>
          </a:xfrm>
          <a:prstGeom prst="rect">
            <a:avLst/>
          </a:prstGeom>
        </p:spPr>
        <p:txBody>
          <a:bodyPr lIns="91439" tIns="45719" rIns="91439" bIns="45719" anchor="t">
            <a:noAutofit/>
          </a:bodyPr>
          <a:lstStyle>
            <a:lvl1pPr>
              <a:defRPr sz="1333"/>
            </a:lvl1pPr>
          </a:lstStyle>
          <a:p>
            <a:endParaRPr/>
          </a:p>
        </p:txBody>
      </p:sp>
      <p:sp>
        <p:nvSpPr>
          <p:cNvPr id="3847" name="Shape 3847"/>
          <p:cNvSpPr>
            <a:spLocks noGrp="1"/>
          </p:cNvSpPr>
          <p:nvPr>
            <p:ph type="pic" sz="quarter" idx="16"/>
          </p:nvPr>
        </p:nvSpPr>
        <p:spPr>
          <a:xfrm>
            <a:off x="4997959" y="2130271"/>
            <a:ext cx="2099124" cy="1260995"/>
          </a:xfrm>
          <a:prstGeom prst="rect">
            <a:avLst/>
          </a:prstGeom>
        </p:spPr>
        <p:txBody>
          <a:bodyPr lIns="91439" tIns="45719" rIns="91439" bIns="45719" anchor="t">
            <a:noAutofit/>
          </a:bodyPr>
          <a:lstStyle>
            <a:lvl1pPr>
              <a:defRPr sz="1333"/>
            </a:lvl1pPr>
          </a:lstStyle>
          <a:p>
            <a:endParaRPr/>
          </a:p>
        </p:txBody>
      </p:sp>
      <p:sp>
        <p:nvSpPr>
          <p:cNvPr id="3848" name="Shape 3848"/>
          <p:cNvSpPr>
            <a:spLocks noGrp="1"/>
          </p:cNvSpPr>
          <p:nvPr>
            <p:ph type="pic" sz="quarter" idx="17"/>
          </p:nvPr>
        </p:nvSpPr>
        <p:spPr>
          <a:xfrm>
            <a:off x="7173629" y="2130271"/>
            <a:ext cx="2099124" cy="1260995"/>
          </a:xfrm>
          <a:prstGeom prst="rect">
            <a:avLst/>
          </a:prstGeom>
        </p:spPr>
        <p:txBody>
          <a:bodyPr lIns="91439" tIns="45719" rIns="91439" bIns="45719" anchor="t">
            <a:noAutofit/>
          </a:bodyPr>
          <a:lstStyle>
            <a:lvl1pPr>
              <a:defRPr sz="1333"/>
            </a:lvl1pPr>
          </a:lstStyle>
          <a:p>
            <a:endParaRPr/>
          </a:p>
        </p:txBody>
      </p:sp>
      <p:sp>
        <p:nvSpPr>
          <p:cNvPr id="3849" name="Shape 3849"/>
          <p:cNvSpPr>
            <a:spLocks noGrp="1"/>
          </p:cNvSpPr>
          <p:nvPr>
            <p:ph type="pic" sz="quarter" idx="18"/>
          </p:nvPr>
        </p:nvSpPr>
        <p:spPr>
          <a:xfrm>
            <a:off x="9349295" y="2130271"/>
            <a:ext cx="2099124" cy="1260995"/>
          </a:xfrm>
          <a:prstGeom prst="rect">
            <a:avLst/>
          </a:prstGeom>
        </p:spPr>
        <p:txBody>
          <a:bodyPr lIns="91439" tIns="45719" rIns="91439" bIns="45719" anchor="t">
            <a:noAutofit/>
          </a:bodyPr>
          <a:lstStyle>
            <a:lvl1pPr>
              <a:defRPr sz="1333"/>
            </a:lvl1pPr>
          </a:lstStyle>
          <a:p>
            <a:endParaRPr/>
          </a:p>
        </p:txBody>
      </p:sp>
      <p:sp>
        <p:nvSpPr>
          <p:cNvPr id="3850" name="Shape 3850"/>
          <p:cNvSpPr>
            <a:spLocks noGrp="1"/>
          </p:cNvSpPr>
          <p:nvPr>
            <p:ph type="pic" sz="quarter" idx="19"/>
          </p:nvPr>
        </p:nvSpPr>
        <p:spPr>
          <a:xfrm>
            <a:off x="646622" y="3462089"/>
            <a:ext cx="2099124" cy="1260995"/>
          </a:xfrm>
          <a:prstGeom prst="rect">
            <a:avLst/>
          </a:prstGeom>
        </p:spPr>
        <p:txBody>
          <a:bodyPr lIns="91439" tIns="45719" rIns="91439" bIns="45719" anchor="t">
            <a:noAutofit/>
          </a:bodyPr>
          <a:lstStyle>
            <a:lvl1pPr>
              <a:defRPr sz="1333"/>
            </a:lvl1pPr>
          </a:lstStyle>
          <a:p>
            <a:endParaRPr/>
          </a:p>
        </p:txBody>
      </p:sp>
      <p:sp>
        <p:nvSpPr>
          <p:cNvPr id="3851" name="Shape 3851"/>
          <p:cNvSpPr>
            <a:spLocks noGrp="1"/>
          </p:cNvSpPr>
          <p:nvPr>
            <p:ph type="pic" sz="quarter" idx="20"/>
          </p:nvPr>
        </p:nvSpPr>
        <p:spPr>
          <a:xfrm>
            <a:off x="2822290" y="3462089"/>
            <a:ext cx="2099124" cy="1260995"/>
          </a:xfrm>
          <a:prstGeom prst="rect">
            <a:avLst/>
          </a:prstGeom>
        </p:spPr>
        <p:txBody>
          <a:bodyPr lIns="91439" tIns="45719" rIns="91439" bIns="45719" anchor="t">
            <a:noAutofit/>
          </a:bodyPr>
          <a:lstStyle>
            <a:lvl1pPr>
              <a:defRPr sz="1333"/>
            </a:lvl1pPr>
          </a:lstStyle>
          <a:p>
            <a:endParaRPr/>
          </a:p>
        </p:txBody>
      </p:sp>
      <p:sp>
        <p:nvSpPr>
          <p:cNvPr id="3852" name="Shape 3852"/>
          <p:cNvSpPr>
            <a:spLocks noGrp="1"/>
          </p:cNvSpPr>
          <p:nvPr>
            <p:ph type="pic" sz="quarter" idx="21"/>
          </p:nvPr>
        </p:nvSpPr>
        <p:spPr>
          <a:xfrm>
            <a:off x="4997959" y="3462089"/>
            <a:ext cx="2099124" cy="1260995"/>
          </a:xfrm>
          <a:prstGeom prst="rect">
            <a:avLst/>
          </a:prstGeom>
        </p:spPr>
        <p:txBody>
          <a:bodyPr lIns="91439" tIns="45719" rIns="91439" bIns="45719" anchor="t">
            <a:noAutofit/>
          </a:bodyPr>
          <a:lstStyle>
            <a:lvl1pPr>
              <a:defRPr sz="1333"/>
            </a:lvl1pPr>
          </a:lstStyle>
          <a:p>
            <a:endParaRPr/>
          </a:p>
        </p:txBody>
      </p:sp>
      <p:sp>
        <p:nvSpPr>
          <p:cNvPr id="3853" name="Shape 3853"/>
          <p:cNvSpPr>
            <a:spLocks noGrp="1"/>
          </p:cNvSpPr>
          <p:nvPr>
            <p:ph type="pic" sz="quarter" idx="22"/>
          </p:nvPr>
        </p:nvSpPr>
        <p:spPr>
          <a:xfrm>
            <a:off x="7173629" y="3462089"/>
            <a:ext cx="2099124" cy="1260995"/>
          </a:xfrm>
          <a:prstGeom prst="rect">
            <a:avLst/>
          </a:prstGeom>
        </p:spPr>
        <p:txBody>
          <a:bodyPr lIns="91439" tIns="45719" rIns="91439" bIns="45719" anchor="t">
            <a:noAutofit/>
          </a:bodyPr>
          <a:lstStyle>
            <a:lvl1pPr>
              <a:defRPr sz="1333"/>
            </a:lvl1pPr>
          </a:lstStyle>
          <a:p>
            <a:endParaRPr/>
          </a:p>
        </p:txBody>
      </p:sp>
      <p:sp>
        <p:nvSpPr>
          <p:cNvPr id="3854" name="Shape 3854"/>
          <p:cNvSpPr>
            <a:spLocks noGrp="1"/>
          </p:cNvSpPr>
          <p:nvPr>
            <p:ph type="pic" sz="quarter" idx="23"/>
          </p:nvPr>
        </p:nvSpPr>
        <p:spPr>
          <a:xfrm>
            <a:off x="9349295" y="3462089"/>
            <a:ext cx="2099124" cy="1260995"/>
          </a:xfrm>
          <a:prstGeom prst="rect">
            <a:avLst/>
          </a:prstGeom>
        </p:spPr>
        <p:txBody>
          <a:bodyPr lIns="91439" tIns="45719" rIns="91439" bIns="45719" anchor="t">
            <a:noAutofit/>
          </a:bodyPr>
          <a:lstStyle>
            <a:lvl1pPr>
              <a:defRPr sz="1333"/>
            </a:lvl1pPr>
          </a:lstStyle>
          <a:p>
            <a:endParaRPr/>
          </a:p>
        </p:txBody>
      </p:sp>
      <p:sp>
        <p:nvSpPr>
          <p:cNvPr id="3855" name="Shape 3855"/>
          <p:cNvSpPr>
            <a:spLocks noGrp="1"/>
          </p:cNvSpPr>
          <p:nvPr>
            <p:ph type="pic" sz="quarter" idx="24"/>
          </p:nvPr>
        </p:nvSpPr>
        <p:spPr>
          <a:xfrm>
            <a:off x="646622" y="4793831"/>
            <a:ext cx="2099124" cy="1260995"/>
          </a:xfrm>
          <a:prstGeom prst="rect">
            <a:avLst/>
          </a:prstGeom>
        </p:spPr>
        <p:txBody>
          <a:bodyPr lIns="91439" tIns="45719" rIns="91439" bIns="45719" anchor="t">
            <a:noAutofit/>
          </a:bodyPr>
          <a:lstStyle>
            <a:lvl1pPr>
              <a:defRPr sz="1333"/>
            </a:lvl1pPr>
          </a:lstStyle>
          <a:p>
            <a:endParaRPr/>
          </a:p>
        </p:txBody>
      </p:sp>
      <p:sp>
        <p:nvSpPr>
          <p:cNvPr id="3856" name="Shape 3856"/>
          <p:cNvSpPr>
            <a:spLocks noGrp="1"/>
          </p:cNvSpPr>
          <p:nvPr>
            <p:ph type="pic" sz="quarter" idx="25"/>
          </p:nvPr>
        </p:nvSpPr>
        <p:spPr>
          <a:xfrm>
            <a:off x="2822290" y="4793831"/>
            <a:ext cx="2099124" cy="1260995"/>
          </a:xfrm>
          <a:prstGeom prst="rect">
            <a:avLst/>
          </a:prstGeom>
        </p:spPr>
        <p:txBody>
          <a:bodyPr lIns="91439" tIns="45719" rIns="91439" bIns="45719" anchor="t">
            <a:noAutofit/>
          </a:bodyPr>
          <a:lstStyle>
            <a:lvl1pPr>
              <a:defRPr sz="1333"/>
            </a:lvl1pPr>
          </a:lstStyle>
          <a:p>
            <a:endParaRPr/>
          </a:p>
        </p:txBody>
      </p:sp>
      <p:sp>
        <p:nvSpPr>
          <p:cNvPr id="3857" name="Shape 3857"/>
          <p:cNvSpPr>
            <a:spLocks noGrp="1"/>
          </p:cNvSpPr>
          <p:nvPr>
            <p:ph type="pic" sz="quarter" idx="26"/>
          </p:nvPr>
        </p:nvSpPr>
        <p:spPr>
          <a:xfrm>
            <a:off x="4997959" y="4793831"/>
            <a:ext cx="2099124" cy="1260995"/>
          </a:xfrm>
          <a:prstGeom prst="rect">
            <a:avLst/>
          </a:prstGeom>
        </p:spPr>
        <p:txBody>
          <a:bodyPr lIns="91439" tIns="45719" rIns="91439" bIns="45719" anchor="t">
            <a:noAutofit/>
          </a:bodyPr>
          <a:lstStyle>
            <a:lvl1pPr>
              <a:defRPr sz="1333"/>
            </a:lvl1pPr>
          </a:lstStyle>
          <a:p>
            <a:endParaRPr/>
          </a:p>
        </p:txBody>
      </p:sp>
      <p:sp>
        <p:nvSpPr>
          <p:cNvPr id="3858" name="Shape 3858"/>
          <p:cNvSpPr>
            <a:spLocks noGrp="1"/>
          </p:cNvSpPr>
          <p:nvPr>
            <p:ph type="pic" sz="quarter" idx="27"/>
          </p:nvPr>
        </p:nvSpPr>
        <p:spPr>
          <a:xfrm>
            <a:off x="7173629" y="4793831"/>
            <a:ext cx="2099124" cy="1260995"/>
          </a:xfrm>
          <a:prstGeom prst="rect">
            <a:avLst/>
          </a:prstGeom>
        </p:spPr>
        <p:txBody>
          <a:bodyPr lIns="91439" tIns="45719" rIns="91439" bIns="45719" anchor="t">
            <a:noAutofit/>
          </a:bodyPr>
          <a:lstStyle>
            <a:lvl1pPr>
              <a:defRPr sz="1333"/>
            </a:lvl1pPr>
          </a:lstStyle>
          <a:p>
            <a:endParaRPr/>
          </a:p>
        </p:txBody>
      </p:sp>
      <p:sp>
        <p:nvSpPr>
          <p:cNvPr id="3859" name="Shape 3859"/>
          <p:cNvSpPr>
            <a:spLocks noGrp="1"/>
          </p:cNvSpPr>
          <p:nvPr>
            <p:ph type="pic" sz="quarter" idx="28"/>
          </p:nvPr>
        </p:nvSpPr>
        <p:spPr>
          <a:xfrm>
            <a:off x="9349295" y="4793831"/>
            <a:ext cx="2099124" cy="1260995"/>
          </a:xfrm>
          <a:prstGeom prst="rect">
            <a:avLst/>
          </a:prstGeom>
        </p:spPr>
        <p:txBody>
          <a:bodyPr lIns="91439" tIns="45719" rIns="91439" bIns="45719" anchor="t">
            <a:noAutofit/>
          </a:bodyPr>
          <a:lstStyle>
            <a:lvl1pPr>
              <a:defRPr sz="1333"/>
            </a:lvl1pPr>
          </a:lstStyle>
          <a:p>
            <a:endParaRPr/>
          </a:p>
        </p:txBody>
      </p:sp>
      <p:sp>
        <p:nvSpPr>
          <p:cNvPr id="29" name="Shape 126"/>
          <p:cNvSpPr/>
          <p:nvPr userDrawn="1"/>
        </p:nvSpPr>
        <p:spPr>
          <a:xfrm>
            <a:off x="9054812" y="6386929"/>
            <a:ext cx="2383668" cy="205315"/>
          </a:xfrm>
          <a:prstGeom prst="rect">
            <a:avLst/>
          </a:prstGeom>
          <a:ln w="12700">
            <a:miter lim="400000"/>
          </a:ln>
          <a:extLst>
            <a:ext uri="{C572A759-6A51-4108-AA02-DFA0A04FC94B}">
              <ma14:wrappingTextBoxFlag xmlns:ma14="http://schemas.microsoft.com/office/mac/drawingml/2011/main" xmlns="" val="1"/>
            </a:ext>
          </a:extLst>
        </p:spPr>
        <p:txBody>
          <a:bodyPr wrap="none" lIns="25401" tIns="25401" rIns="25401" bIns="25401" anchor="ctr">
            <a:spAutoFit/>
          </a:bodyPr>
          <a:lstStyle/>
          <a:p>
            <a:pPr defTabSz="412740" rtl="0" hangingPunct="0">
              <a:defRPr sz="2000">
                <a:solidFill>
                  <a:srgbClr val="4C6077"/>
                </a:solidFill>
                <a:latin typeface="Geomanist Light"/>
                <a:ea typeface="Geomanist Light"/>
                <a:cs typeface="Geomanist Light"/>
                <a:sym typeface="Geomanist Light"/>
              </a:defRPr>
            </a:pPr>
            <a:r>
              <a:rPr sz="1001" kern="0">
                <a:solidFill>
                  <a:srgbClr val="4C6077"/>
                </a:solidFill>
                <a:latin typeface="Geomanist Light"/>
                <a:ea typeface="Geomanist Light"/>
                <a:cs typeface="Geomanist Light"/>
                <a:sym typeface="Geomanist Light"/>
              </a:rPr>
              <a:t>Mountain presentation by </a:t>
            </a:r>
            <a:r>
              <a:rPr sz="1001" kern="0">
                <a:solidFill>
                  <a:srgbClr val="4C6077"/>
                </a:solidFill>
                <a:latin typeface="Geomanist Regular"/>
                <a:ea typeface="Geomanist Regular"/>
                <a:cs typeface="Geomanist Regular"/>
                <a:sym typeface="Geomanist Regular"/>
              </a:rPr>
              <a:t>ContestDesign</a:t>
            </a:r>
          </a:p>
        </p:txBody>
      </p:sp>
      <p:pic>
        <p:nvPicPr>
          <p:cNvPr id="30" name="03_For-Footer_Small.png"/>
          <p:cNvPicPr>
            <a:picLocks noChangeAspect="1"/>
          </p:cNvPicPr>
          <p:nvPr userDrawn="1"/>
        </p:nvPicPr>
        <p:blipFill>
          <a:blip r:embed="rId2">
            <a:extLst/>
          </a:blip>
          <a:stretch>
            <a:fillRect/>
          </a:stretch>
        </p:blipFill>
        <p:spPr>
          <a:xfrm>
            <a:off x="8660191" y="6354060"/>
            <a:ext cx="452543" cy="182525"/>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1585349601"/>
      </p:ext>
    </p:extLst>
  </p:cSld>
  <p:clrMapOvr>
    <a:masterClrMapping/>
  </p:clrMapOvr>
  <p:transition spd="med"/>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Portfolio 22">
    <p:spTree>
      <p:nvGrpSpPr>
        <p:cNvPr id="1" name=""/>
        <p:cNvGrpSpPr/>
        <p:nvPr/>
      </p:nvGrpSpPr>
      <p:grpSpPr>
        <a:xfrm>
          <a:off x="0" y="0"/>
          <a:ext cx="0" cy="0"/>
          <a:chOff x="0" y="0"/>
          <a:chExt cx="0" cy="0"/>
        </a:xfrm>
      </p:grpSpPr>
      <p:sp>
        <p:nvSpPr>
          <p:cNvPr id="3866" name="Shape 3866"/>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a:p>
        </p:txBody>
      </p:sp>
      <p:sp>
        <p:nvSpPr>
          <p:cNvPr id="3867" name="Shape 3867"/>
          <p:cNvSpPr/>
          <p:nvPr/>
        </p:nvSpPr>
        <p:spPr>
          <a:xfrm>
            <a:off x="10768358" y="514143"/>
            <a:ext cx="296661" cy="296661"/>
          </a:xfrm>
          <a:prstGeom prst="ellipse">
            <a:avLst/>
          </a:prstGeom>
          <a:ln w="12700">
            <a:solidFill>
              <a:srgbClr val="4C6077"/>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3870" name="Group 3870">
            <a:hlinkClick r:id="" action="ppaction://hlinkshowjump?jump=nextslide"/>
          </p:cNvPr>
          <p:cNvGrpSpPr/>
          <p:nvPr/>
        </p:nvGrpSpPr>
        <p:grpSpPr>
          <a:xfrm>
            <a:off x="11137942" y="514143"/>
            <a:ext cx="296661" cy="296661"/>
            <a:chOff x="0" y="0"/>
            <a:chExt cx="593321" cy="593321"/>
          </a:xfrm>
        </p:grpSpPr>
        <p:sp>
          <p:nvSpPr>
            <p:cNvPr id="3868" name="Shape 3868"/>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3869" name="Shape 3869"/>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3873" name="Group 3873">
            <a:hlinkClick r:id="" action="ppaction://hlinkshowjump?jump=previousslide"/>
          </p:cNvPr>
          <p:cNvGrpSpPr/>
          <p:nvPr/>
        </p:nvGrpSpPr>
        <p:grpSpPr>
          <a:xfrm>
            <a:off x="10398775" y="514143"/>
            <a:ext cx="296661" cy="296661"/>
            <a:chOff x="0" y="0"/>
            <a:chExt cx="593321" cy="593321"/>
          </a:xfrm>
        </p:grpSpPr>
        <p:sp>
          <p:nvSpPr>
            <p:cNvPr id="3871" name="Shape 3871"/>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3872" name="Shape 3872"/>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3876" name="Shape 3876"/>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3877" name="Shape 3877"/>
          <p:cNvSpPr>
            <a:spLocks noGrp="1"/>
          </p:cNvSpPr>
          <p:nvPr>
            <p:ph type="title"/>
          </p:nvPr>
        </p:nvSpPr>
        <p:spPr>
          <a:xfrm>
            <a:off x="609006" y="547694"/>
            <a:ext cx="9652023" cy="363676"/>
          </a:xfrm>
          <a:prstGeom prst="rect">
            <a:avLst/>
          </a:prstGeom>
        </p:spPr>
        <p:txBody>
          <a:bodyPr anchor="t"/>
          <a:lstStyle>
            <a:lvl1pPr algn="l">
              <a:defRPr sz="1751" cap="all">
                <a:solidFill>
                  <a:srgbClr val="A9AFBA"/>
                </a:solidFill>
                <a:latin typeface="Geomanist Bold"/>
                <a:ea typeface="Geomanist Bold"/>
                <a:cs typeface="Geomanist Bold"/>
                <a:sym typeface="Geomanist Bold"/>
              </a:defRPr>
            </a:lvl1pPr>
          </a:lstStyle>
          <a:p>
            <a:r>
              <a:t>Title Text</a:t>
            </a:r>
          </a:p>
        </p:txBody>
      </p:sp>
      <p:sp>
        <p:nvSpPr>
          <p:cNvPr id="3878" name="Shape 3878"/>
          <p:cNvSpPr>
            <a:spLocks noGrp="1"/>
          </p:cNvSpPr>
          <p:nvPr>
            <p:ph type="pic" sz="quarter" idx="14"/>
          </p:nvPr>
        </p:nvSpPr>
        <p:spPr>
          <a:xfrm>
            <a:off x="636804" y="1590397"/>
            <a:ext cx="3107801" cy="1994496"/>
          </a:xfrm>
          <a:prstGeom prst="rect">
            <a:avLst/>
          </a:prstGeom>
        </p:spPr>
        <p:txBody>
          <a:bodyPr lIns="91439" tIns="45719" rIns="91439" bIns="45719" anchor="t">
            <a:noAutofit/>
          </a:bodyPr>
          <a:lstStyle>
            <a:lvl1pPr>
              <a:defRPr sz="1333"/>
            </a:lvl1pPr>
          </a:lstStyle>
          <a:p>
            <a:endParaRPr/>
          </a:p>
        </p:txBody>
      </p:sp>
      <p:sp>
        <p:nvSpPr>
          <p:cNvPr id="3879" name="Shape 3879"/>
          <p:cNvSpPr>
            <a:spLocks noGrp="1"/>
          </p:cNvSpPr>
          <p:nvPr>
            <p:ph type="pic" sz="quarter" idx="15"/>
          </p:nvPr>
        </p:nvSpPr>
        <p:spPr>
          <a:xfrm>
            <a:off x="2297997" y="3793749"/>
            <a:ext cx="1446612" cy="1994496"/>
          </a:xfrm>
          <a:prstGeom prst="rect">
            <a:avLst/>
          </a:prstGeom>
        </p:spPr>
        <p:txBody>
          <a:bodyPr lIns="91439" tIns="45719" rIns="91439" bIns="45719" anchor="t">
            <a:noAutofit/>
          </a:bodyPr>
          <a:lstStyle>
            <a:lvl1pPr>
              <a:defRPr sz="1333"/>
            </a:lvl1pPr>
          </a:lstStyle>
          <a:p>
            <a:endParaRPr/>
          </a:p>
        </p:txBody>
      </p:sp>
      <p:sp>
        <p:nvSpPr>
          <p:cNvPr id="3880" name="Shape 3880"/>
          <p:cNvSpPr>
            <a:spLocks noGrp="1"/>
          </p:cNvSpPr>
          <p:nvPr>
            <p:ph type="pic" sz="quarter" idx="16"/>
          </p:nvPr>
        </p:nvSpPr>
        <p:spPr>
          <a:xfrm>
            <a:off x="8327246" y="3793749"/>
            <a:ext cx="3107799" cy="1994496"/>
          </a:xfrm>
          <a:prstGeom prst="rect">
            <a:avLst/>
          </a:prstGeom>
        </p:spPr>
        <p:txBody>
          <a:bodyPr lIns="91439" tIns="45719" rIns="91439" bIns="45719" anchor="t">
            <a:noAutofit/>
          </a:bodyPr>
          <a:lstStyle>
            <a:lvl1pPr>
              <a:defRPr sz="1333"/>
            </a:lvl1pPr>
          </a:lstStyle>
          <a:p>
            <a:endParaRPr/>
          </a:p>
        </p:txBody>
      </p:sp>
      <p:sp>
        <p:nvSpPr>
          <p:cNvPr id="3881" name="Shape 3881"/>
          <p:cNvSpPr>
            <a:spLocks noGrp="1"/>
          </p:cNvSpPr>
          <p:nvPr>
            <p:ph type="pic" sz="quarter" idx="17"/>
          </p:nvPr>
        </p:nvSpPr>
        <p:spPr>
          <a:xfrm>
            <a:off x="636805" y="3793749"/>
            <a:ext cx="1446612" cy="1994496"/>
          </a:xfrm>
          <a:prstGeom prst="rect">
            <a:avLst/>
          </a:prstGeom>
        </p:spPr>
        <p:txBody>
          <a:bodyPr lIns="91439" tIns="45719" rIns="91439" bIns="45719" anchor="t">
            <a:noAutofit/>
          </a:bodyPr>
          <a:lstStyle>
            <a:lvl1pPr>
              <a:defRPr sz="1333"/>
            </a:lvl1pPr>
          </a:lstStyle>
          <a:p>
            <a:endParaRPr/>
          </a:p>
        </p:txBody>
      </p:sp>
      <p:sp>
        <p:nvSpPr>
          <p:cNvPr id="3882" name="Shape 3882"/>
          <p:cNvSpPr>
            <a:spLocks noGrp="1"/>
          </p:cNvSpPr>
          <p:nvPr>
            <p:ph type="pic" sz="quarter" idx="18"/>
          </p:nvPr>
        </p:nvSpPr>
        <p:spPr>
          <a:xfrm>
            <a:off x="8327246" y="1590397"/>
            <a:ext cx="1446612" cy="1994496"/>
          </a:xfrm>
          <a:prstGeom prst="rect">
            <a:avLst/>
          </a:prstGeom>
        </p:spPr>
        <p:txBody>
          <a:bodyPr lIns="91439" tIns="45719" rIns="91439" bIns="45719" anchor="t">
            <a:noAutofit/>
          </a:bodyPr>
          <a:lstStyle>
            <a:lvl1pPr>
              <a:defRPr sz="1333"/>
            </a:lvl1pPr>
          </a:lstStyle>
          <a:p>
            <a:endParaRPr/>
          </a:p>
        </p:txBody>
      </p:sp>
      <p:sp>
        <p:nvSpPr>
          <p:cNvPr id="3883" name="Shape 3883"/>
          <p:cNvSpPr>
            <a:spLocks noGrp="1"/>
          </p:cNvSpPr>
          <p:nvPr>
            <p:ph type="pic" sz="quarter" idx="19"/>
          </p:nvPr>
        </p:nvSpPr>
        <p:spPr>
          <a:xfrm>
            <a:off x="9988435" y="1590397"/>
            <a:ext cx="1446612" cy="1994496"/>
          </a:xfrm>
          <a:prstGeom prst="rect">
            <a:avLst/>
          </a:prstGeom>
        </p:spPr>
        <p:txBody>
          <a:bodyPr lIns="91439" tIns="45719" rIns="91439" bIns="45719" anchor="t">
            <a:noAutofit/>
          </a:bodyPr>
          <a:lstStyle>
            <a:lvl1pPr>
              <a:defRPr sz="1333"/>
            </a:lvl1pPr>
          </a:lstStyle>
          <a:p>
            <a:endParaRPr/>
          </a:p>
        </p:txBody>
      </p:sp>
      <p:sp>
        <p:nvSpPr>
          <p:cNvPr id="20" name="Shape 126"/>
          <p:cNvSpPr/>
          <p:nvPr userDrawn="1"/>
        </p:nvSpPr>
        <p:spPr>
          <a:xfrm>
            <a:off x="9054812" y="6386929"/>
            <a:ext cx="2383668" cy="205315"/>
          </a:xfrm>
          <a:prstGeom prst="rect">
            <a:avLst/>
          </a:prstGeom>
          <a:ln w="12700">
            <a:miter lim="400000"/>
          </a:ln>
          <a:extLst>
            <a:ext uri="{C572A759-6A51-4108-AA02-DFA0A04FC94B}">
              <ma14:wrappingTextBoxFlag xmlns:ma14="http://schemas.microsoft.com/office/mac/drawingml/2011/main" xmlns="" val="1"/>
            </a:ext>
          </a:extLst>
        </p:spPr>
        <p:txBody>
          <a:bodyPr wrap="none" lIns="25401" tIns="25401" rIns="25401" bIns="25401" anchor="ctr">
            <a:spAutoFit/>
          </a:bodyPr>
          <a:lstStyle/>
          <a:p>
            <a:pPr defTabSz="412740" rtl="0" hangingPunct="0">
              <a:defRPr sz="2000">
                <a:solidFill>
                  <a:srgbClr val="4C6077"/>
                </a:solidFill>
                <a:latin typeface="Geomanist Light"/>
                <a:ea typeface="Geomanist Light"/>
                <a:cs typeface="Geomanist Light"/>
                <a:sym typeface="Geomanist Light"/>
              </a:defRPr>
            </a:pPr>
            <a:r>
              <a:rPr sz="1001" kern="0">
                <a:solidFill>
                  <a:srgbClr val="4C6077"/>
                </a:solidFill>
                <a:latin typeface="Geomanist Light"/>
                <a:ea typeface="Geomanist Light"/>
                <a:cs typeface="Geomanist Light"/>
                <a:sym typeface="Geomanist Light"/>
              </a:rPr>
              <a:t>Mountain presentation by </a:t>
            </a:r>
            <a:r>
              <a:rPr sz="1001" kern="0">
                <a:solidFill>
                  <a:srgbClr val="4C6077"/>
                </a:solidFill>
                <a:latin typeface="Geomanist Regular"/>
                <a:ea typeface="Geomanist Regular"/>
                <a:cs typeface="Geomanist Regular"/>
                <a:sym typeface="Geomanist Regular"/>
              </a:rPr>
              <a:t>ContestDesign</a:t>
            </a:r>
          </a:p>
        </p:txBody>
      </p:sp>
      <p:pic>
        <p:nvPicPr>
          <p:cNvPr id="21" name="03_For-Footer_Small.png"/>
          <p:cNvPicPr>
            <a:picLocks noChangeAspect="1"/>
          </p:cNvPicPr>
          <p:nvPr userDrawn="1"/>
        </p:nvPicPr>
        <p:blipFill>
          <a:blip r:embed="rId2">
            <a:extLst/>
          </a:blip>
          <a:stretch>
            <a:fillRect/>
          </a:stretch>
        </p:blipFill>
        <p:spPr>
          <a:xfrm>
            <a:off x="8660191" y="6354060"/>
            <a:ext cx="452543" cy="182525"/>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3394611829"/>
      </p:ext>
    </p:extLst>
  </p:cSld>
  <p:clrMapOvr>
    <a:masterClrMapping/>
  </p:clrMapOvr>
  <p:transition spd="med"/>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Portfolio 23">
    <p:spTree>
      <p:nvGrpSpPr>
        <p:cNvPr id="1" name=""/>
        <p:cNvGrpSpPr/>
        <p:nvPr/>
      </p:nvGrpSpPr>
      <p:grpSpPr>
        <a:xfrm>
          <a:off x="0" y="0"/>
          <a:ext cx="0" cy="0"/>
          <a:chOff x="0" y="0"/>
          <a:chExt cx="0" cy="0"/>
        </a:xfrm>
      </p:grpSpPr>
      <p:sp>
        <p:nvSpPr>
          <p:cNvPr id="3890" name="Shape 3890"/>
          <p:cNvSpPr>
            <a:spLocks noGrp="1"/>
          </p:cNvSpPr>
          <p:nvPr>
            <p:ph type="pic" sz="quarter" idx="13"/>
          </p:nvPr>
        </p:nvSpPr>
        <p:spPr>
          <a:xfrm>
            <a:off x="639357" y="1343935"/>
            <a:ext cx="1703332" cy="2266091"/>
          </a:xfrm>
          <a:prstGeom prst="rect">
            <a:avLst/>
          </a:prstGeom>
        </p:spPr>
        <p:txBody>
          <a:bodyPr lIns="91439" tIns="45719" rIns="91439" bIns="45719" anchor="t">
            <a:noAutofit/>
          </a:bodyPr>
          <a:lstStyle>
            <a:lvl1pPr>
              <a:defRPr sz="1333"/>
            </a:lvl1pPr>
          </a:lstStyle>
          <a:p>
            <a:endParaRPr/>
          </a:p>
        </p:txBody>
      </p:sp>
      <p:sp>
        <p:nvSpPr>
          <p:cNvPr id="3891" name="Shape 3891"/>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a:p>
        </p:txBody>
      </p:sp>
      <p:sp>
        <p:nvSpPr>
          <p:cNvPr id="3892" name="Shape 3892"/>
          <p:cNvSpPr/>
          <p:nvPr/>
        </p:nvSpPr>
        <p:spPr>
          <a:xfrm>
            <a:off x="10768358" y="514143"/>
            <a:ext cx="296661" cy="296661"/>
          </a:xfrm>
          <a:prstGeom prst="ellipse">
            <a:avLst/>
          </a:prstGeom>
          <a:ln w="12700">
            <a:solidFill>
              <a:srgbClr val="4C6077"/>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3895" name="Group 3895">
            <a:hlinkClick r:id="" action="ppaction://hlinkshowjump?jump=nextslide"/>
          </p:cNvPr>
          <p:cNvGrpSpPr/>
          <p:nvPr/>
        </p:nvGrpSpPr>
        <p:grpSpPr>
          <a:xfrm>
            <a:off x="11137942" y="514143"/>
            <a:ext cx="296661" cy="296661"/>
            <a:chOff x="0" y="0"/>
            <a:chExt cx="593321" cy="593321"/>
          </a:xfrm>
        </p:grpSpPr>
        <p:sp>
          <p:nvSpPr>
            <p:cNvPr id="3893" name="Shape 3893"/>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3894" name="Shape 3894"/>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3898" name="Group 3898">
            <a:hlinkClick r:id="" action="ppaction://hlinkshowjump?jump=previousslide"/>
          </p:cNvPr>
          <p:cNvGrpSpPr/>
          <p:nvPr/>
        </p:nvGrpSpPr>
        <p:grpSpPr>
          <a:xfrm>
            <a:off x="10398775" y="514143"/>
            <a:ext cx="296661" cy="296661"/>
            <a:chOff x="0" y="0"/>
            <a:chExt cx="593321" cy="593321"/>
          </a:xfrm>
        </p:grpSpPr>
        <p:sp>
          <p:nvSpPr>
            <p:cNvPr id="3896" name="Shape 3896"/>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3897" name="Shape 3897"/>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3901" name="Shape 3901"/>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3902" name="Shape 3902"/>
          <p:cNvSpPr>
            <a:spLocks noGrp="1"/>
          </p:cNvSpPr>
          <p:nvPr>
            <p:ph type="title"/>
          </p:nvPr>
        </p:nvSpPr>
        <p:spPr>
          <a:xfrm>
            <a:off x="609006" y="547694"/>
            <a:ext cx="9652023" cy="363676"/>
          </a:xfrm>
          <a:prstGeom prst="rect">
            <a:avLst/>
          </a:prstGeom>
        </p:spPr>
        <p:txBody>
          <a:bodyPr anchor="t"/>
          <a:lstStyle>
            <a:lvl1pPr algn="l">
              <a:defRPr sz="1751" cap="all">
                <a:solidFill>
                  <a:srgbClr val="A9AFBA"/>
                </a:solidFill>
                <a:latin typeface="Geomanist Bold"/>
                <a:ea typeface="Geomanist Bold"/>
                <a:cs typeface="Geomanist Bold"/>
                <a:sym typeface="Geomanist Bold"/>
              </a:defRPr>
            </a:lvl1pPr>
          </a:lstStyle>
          <a:p>
            <a:r>
              <a:t>Title Text</a:t>
            </a:r>
          </a:p>
        </p:txBody>
      </p:sp>
      <p:sp>
        <p:nvSpPr>
          <p:cNvPr id="3903" name="Shape 3903"/>
          <p:cNvSpPr>
            <a:spLocks noGrp="1"/>
          </p:cNvSpPr>
          <p:nvPr>
            <p:ph type="pic" sz="quarter" idx="15"/>
          </p:nvPr>
        </p:nvSpPr>
        <p:spPr>
          <a:xfrm>
            <a:off x="639357" y="3716873"/>
            <a:ext cx="1703332" cy="2266091"/>
          </a:xfrm>
          <a:prstGeom prst="rect">
            <a:avLst/>
          </a:prstGeom>
        </p:spPr>
        <p:txBody>
          <a:bodyPr lIns="91439" tIns="45719" rIns="91439" bIns="45719" anchor="t">
            <a:noAutofit/>
          </a:bodyPr>
          <a:lstStyle>
            <a:lvl1pPr>
              <a:defRPr sz="1333"/>
            </a:lvl1pPr>
          </a:lstStyle>
          <a:p>
            <a:endParaRPr/>
          </a:p>
        </p:txBody>
      </p:sp>
      <p:sp>
        <p:nvSpPr>
          <p:cNvPr id="3904" name="Shape 3904"/>
          <p:cNvSpPr>
            <a:spLocks noGrp="1"/>
          </p:cNvSpPr>
          <p:nvPr>
            <p:ph type="pic" sz="quarter" idx="16"/>
          </p:nvPr>
        </p:nvSpPr>
        <p:spPr>
          <a:xfrm>
            <a:off x="2460253" y="1343935"/>
            <a:ext cx="1703332" cy="2266091"/>
          </a:xfrm>
          <a:prstGeom prst="rect">
            <a:avLst/>
          </a:prstGeom>
        </p:spPr>
        <p:txBody>
          <a:bodyPr lIns="91439" tIns="45719" rIns="91439" bIns="45719" anchor="t">
            <a:noAutofit/>
          </a:bodyPr>
          <a:lstStyle>
            <a:lvl1pPr>
              <a:defRPr sz="1333"/>
            </a:lvl1pPr>
          </a:lstStyle>
          <a:p>
            <a:endParaRPr/>
          </a:p>
        </p:txBody>
      </p:sp>
      <p:sp>
        <p:nvSpPr>
          <p:cNvPr id="3905" name="Shape 3905"/>
          <p:cNvSpPr>
            <a:spLocks noGrp="1"/>
          </p:cNvSpPr>
          <p:nvPr>
            <p:ph type="pic" sz="quarter" idx="17"/>
          </p:nvPr>
        </p:nvSpPr>
        <p:spPr>
          <a:xfrm>
            <a:off x="2460253" y="3716873"/>
            <a:ext cx="1703332" cy="2266091"/>
          </a:xfrm>
          <a:prstGeom prst="rect">
            <a:avLst/>
          </a:prstGeom>
        </p:spPr>
        <p:txBody>
          <a:bodyPr lIns="91439" tIns="45719" rIns="91439" bIns="45719" anchor="t">
            <a:noAutofit/>
          </a:bodyPr>
          <a:lstStyle>
            <a:lvl1pPr>
              <a:defRPr sz="1333"/>
            </a:lvl1pPr>
          </a:lstStyle>
          <a:p>
            <a:endParaRPr/>
          </a:p>
        </p:txBody>
      </p:sp>
      <p:sp>
        <p:nvSpPr>
          <p:cNvPr id="3906" name="Shape 3906"/>
          <p:cNvSpPr>
            <a:spLocks noGrp="1"/>
          </p:cNvSpPr>
          <p:nvPr>
            <p:ph type="pic" sz="quarter" idx="18"/>
          </p:nvPr>
        </p:nvSpPr>
        <p:spPr>
          <a:xfrm>
            <a:off x="4281154" y="1343935"/>
            <a:ext cx="1703332" cy="2266091"/>
          </a:xfrm>
          <a:prstGeom prst="rect">
            <a:avLst/>
          </a:prstGeom>
        </p:spPr>
        <p:txBody>
          <a:bodyPr lIns="91439" tIns="45719" rIns="91439" bIns="45719" anchor="t">
            <a:noAutofit/>
          </a:bodyPr>
          <a:lstStyle>
            <a:lvl1pPr>
              <a:defRPr sz="1333"/>
            </a:lvl1pPr>
          </a:lstStyle>
          <a:p>
            <a:endParaRPr/>
          </a:p>
        </p:txBody>
      </p:sp>
      <p:sp>
        <p:nvSpPr>
          <p:cNvPr id="3907" name="Shape 3907"/>
          <p:cNvSpPr>
            <a:spLocks noGrp="1"/>
          </p:cNvSpPr>
          <p:nvPr>
            <p:ph type="pic" sz="quarter" idx="19"/>
          </p:nvPr>
        </p:nvSpPr>
        <p:spPr>
          <a:xfrm>
            <a:off x="4281154" y="3716873"/>
            <a:ext cx="1703332" cy="2266091"/>
          </a:xfrm>
          <a:prstGeom prst="rect">
            <a:avLst/>
          </a:prstGeom>
        </p:spPr>
        <p:txBody>
          <a:bodyPr lIns="91439" tIns="45719" rIns="91439" bIns="45719" anchor="t">
            <a:noAutofit/>
          </a:bodyPr>
          <a:lstStyle>
            <a:lvl1pPr>
              <a:defRPr sz="1333"/>
            </a:lvl1pPr>
          </a:lstStyle>
          <a:p>
            <a:endParaRPr/>
          </a:p>
        </p:txBody>
      </p:sp>
      <p:sp>
        <p:nvSpPr>
          <p:cNvPr id="3908" name="Shape 3908"/>
          <p:cNvSpPr>
            <a:spLocks noGrp="1"/>
          </p:cNvSpPr>
          <p:nvPr>
            <p:ph type="pic" sz="quarter" idx="20"/>
          </p:nvPr>
        </p:nvSpPr>
        <p:spPr>
          <a:xfrm>
            <a:off x="6102055" y="1343935"/>
            <a:ext cx="1703332" cy="2266091"/>
          </a:xfrm>
          <a:prstGeom prst="rect">
            <a:avLst/>
          </a:prstGeom>
        </p:spPr>
        <p:txBody>
          <a:bodyPr lIns="91439" tIns="45719" rIns="91439" bIns="45719" anchor="t">
            <a:noAutofit/>
          </a:bodyPr>
          <a:lstStyle>
            <a:lvl1pPr>
              <a:defRPr sz="1333"/>
            </a:lvl1pPr>
          </a:lstStyle>
          <a:p>
            <a:endParaRPr/>
          </a:p>
        </p:txBody>
      </p:sp>
      <p:sp>
        <p:nvSpPr>
          <p:cNvPr id="3909" name="Shape 3909"/>
          <p:cNvSpPr>
            <a:spLocks noGrp="1"/>
          </p:cNvSpPr>
          <p:nvPr>
            <p:ph type="pic" sz="quarter" idx="21"/>
          </p:nvPr>
        </p:nvSpPr>
        <p:spPr>
          <a:xfrm>
            <a:off x="6102055" y="3716873"/>
            <a:ext cx="1703332" cy="2266091"/>
          </a:xfrm>
          <a:prstGeom prst="rect">
            <a:avLst/>
          </a:prstGeom>
        </p:spPr>
        <p:txBody>
          <a:bodyPr lIns="91439" tIns="45719" rIns="91439" bIns="45719" anchor="t">
            <a:noAutofit/>
          </a:bodyPr>
          <a:lstStyle>
            <a:lvl1pPr>
              <a:defRPr sz="1333"/>
            </a:lvl1pPr>
          </a:lstStyle>
          <a:p>
            <a:endParaRPr/>
          </a:p>
        </p:txBody>
      </p:sp>
      <p:sp>
        <p:nvSpPr>
          <p:cNvPr id="3910" name="Shape 3910"/>
          <p:cNvSpPr>
            <a:spLocks noGrp="1"/>
          </p:cNvSpPr>
          <p:nvPr>
            <p:ph type="pic" sz="quarter" idx="22"/>
          </p:nvPr>
        </p:nvSpPr>
        <p:spPr>
          <a:xfrm>
            <a:off x="7922955" y="1343935"/>
            <a:ext cx="1703332" cy="2266091"/>
          </a:xfrm>
          <a:prstGeom prst="rect">
            <a:avLst/>
          </a:prstGeom>
        </p:spPr>
        <p:txBody>
          <a:bodyPr lIns="91439" tIns="45719" rIns="91439" bIns="45719" anchor="t">
            <a:noAutofit/>
          </a:bodyPr>
          <a:lstStyle>
            <a:lvl1pPr>
              <a:defRPr sz="1333"/>
            </a:lvl1pPr>
          </a:lstStyle>
          <a:p>
            <a:endParaRPr/>
          </a:p>
        </p:txBody>
      </p:sp>
      <p:sp>
        <p:nvSpPr>
          <p:cNvPr id="3911" name="Shape 3911"/>
          <p:cNvSpPr>
            <a:spLocks noGrp="1"/>
          </p:cNvSpPr>
          <p:nvPr>
            <p:ph type="pic" sz="quarter" idx="23"/>
          </p:nvPr>
        </p:nvSpPr>
        <p:spPr>
          <a:xfrm>
            <a:off x="7922955" y="3716873"/>
            <a:ext cx="1703332" cy="2266091"/>
          </a:xfrm>
          <a:prstGeom prst="rect">
            <a:avLst/>
          </a:prstGeom>
        </p:spPr>
        <p:txBody>
          <a:bodyPr lIns="91439" tIns="45719" rIns="91439" bIns="45719" anchor="t">
            <a:noAutofit/>
          </a:bodyPr>
          <a:lstStyle>
            <a:lvl1pPr>
              <a:defRPr sz="1333"/>
            </a:lvl1pPr>
          </a:lstStyle>
          <a:p>
            <a:endParaRPr/>
          </a:p>
        </p:txBody>
      </p:sp>
      <p:sp>
        <p:nvSpPr>
          <p:cNvPr id="3912" name="Shape 3912"/>
          <p:cNvSpPr>
            <a:spLocks noGrp="1"/>
          </p:cNvSpPr>
          <p:nvPr>
            <p:ph type="pic" sz="quarter" idx="24"/>
          </p:nvPr>
        </p:nvSpPr>
        <p:spPr>
          <a:xfrm>
            <a:off x="9743853" y="1343935"/>
            <a:ext cx="1703332" cy="2266091"/>
          </a:xfrm>
          <a:prstGeom prst="rect">
            <a:avLst/>
          </a:prstGeom>
        </p:spPr>
        <p:txBody>
          <a:bodyPr lIns="91439" tIns="45719" rIns="91439" bIns="45719" anchor="t">
            <a:noAutofit/>
          </a:bodyPr>
          <a:lstStyle>
            <a:lvl1pPr>
              <a:defRPr sz="1333"/>
            </a:lvl1pPr>
          </a:lstStyle>
          <a:p>
            <a:endParaRPr/>
          </a:p>
        </p:txBody>
      </p:sp>
      <p:sp>
        <p:nvSpPr>
          <p:cNvPr id="3913" name="Shape 3913"/>
          <p:cNvSpPr>
            <a:spLocks noGrp="1"/>
          </p:cNvSpPr>
          <p:nvPr>
            <p:ph type="pic" sz="quarter" idx="25"/>
          </p:nvPr>
        </p:nvSpPr>
        <p:spPr>
          <a:xfrm>
            <a:off x="9743853" y="3716873"/>
            <a:ext cx="1703332" cy="2266091"/>
          </a:xfrm>
          <a:prstGeom prst="rect">
            <a:avLst/>
          </a:prstGeom>
        </p:spPr>
        <p:txBody>
          <a:bodyPr lIns="91439" tIns="45719" rIns="91439" bIns="45719" anchor="t">
            <a:noAutofit/>
          </a:bodyPr>
          <a:lstStyle>
            <a:lvl1pPr>
              <a:defRPr sz="1333"/>
            </a:lvl1pPr>
          </a:lstStyle>
          <a:p>
            <a:endParaRPr/>
          </a:p>
        </p:txBody>
      </p:sp>
      <p:sp>
        <p:nvSpPr>
          <p:cNvPr id="26" name="Shape 126"/>
          <p:cNvSpPr/>
          <p:nvPr userDrawn="1"/>
        </p:nvSpPr>
        <p:spPr>
          <a:xfrm>
            <a:off x="9054812" y="6386929"/>
            <a:ext cx="2383668" cy="205315"/>
          </a:xfrm>
          <a:prstGeom prst="rect">
            <a:avLst/>
          </a:prstGeom>
          <a:ln w="12700">
            <a:miter lim="400000"/>
          </a:ln>
          <a:extLst>
            <a:ext uri="{C572A759-6A51-4108-AA02-DFA0A04FC94B}">
              <ma14:wrappingTextBoxFlag xmlns:ma14="http://schemas.microsoft.com/office/mac/drawingml/2011/main" xmlns="" val="1"/>
            </a:ext>
          </a:extLst>
        </p:spPr>
        <p:txBody>
          <a:bodyPr wrap="none" lIns="25401" tIns="25401" rIns="25401" bIns="25401" anchor="ctr">
            <a:spAutoFit/>
          </a:bodyPr>
          <a:lstStyle/>
          <a:p>
            <a:pPr defTabSz="412740" rtl="0" hangingPunct="0">
              <a:defRPr sz="2000">
                <a:solidFill>
                  <a:srgbClr val="4C6077"/>
                </a:solidFill>
                <a:latin typeface="Geomanist Light"/>
                <a:ea typeface="Geomanist Light"/>
                <a:cs typeface="Geomanist Light"/>
                <a:sym typeface="Geomanist Light"/>
              </a:defRPr>
            </a:pPr>
            <a:r>
              <a:rPr sz="1001" kern="0">
                <a:solidFill>
                  <a:srgbClr val="4C6077"/>
                </a:solidFill>
                <a:latin typeface="Geomanist Light"/>
                <a:ea typeface="Geomanist Light"/>
                <a:cs typeface="Geomanist Light"/>
                <a:sym typeface="Geomanist Light"/>
              </a:rPr>
              <a:t>Mountain presentation by </a:t>
            </a:r>
            <a:r>
              <a:rPr sz="1001" kern="0">
                <a:solidFill>
                  <a:srgbClr val="4C6077"/>
                </a:solidFill>
                <a:latin typeface="Geomanist Regular"/>
                <a:ea typeface="Geomanist Regular"/>
                <a:cs typeface="Geomanist Regular"/>
                <a:sym typeface="Geomanist Regular"/>
              </a:rPr>
              <a:t>ContestDesign</a:t>
            </a:r>
          </a:p>
        </p:txBody>
      </p:sp>
      <p:pic>
        <p:nvPicPr>
          <p:cNvPr id="27" name="03_For-Footer_Small.png"/>
          <p:cNvPicPr>
            <a:picLocks noChangeAspect="1"/>
          </p:cNvPicPr>
          <p:nvPr userDrawn="1"/>
        </p:nvPicPr>
        <p:blipFill>
          <a:blip r:embed="rId2">
            <a:extLst/>
          </a:blip>
          <a:stretch>
            <a:fillRect/>
          </a:stretch>
        </p:blipFill>
        <p:spPr>
          <a:xfrm>
            <a:off x="8660191" y="6354060"/>
            <a:ext cx="452543" cy="182525"/>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1269224448"/>
      </p:ext>
    </p:extLst>
  </p:cSld>
  <p:clrMapOvr>
    <a:masterClrMapping/>
  </p:clrMapOvr>
  <p:transition spd="med"/>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Portfolio 24">
    <p:spTree>
      <p:nvGrpSpPr>
        <p:cNvPr id="1" name=""/>
        <p:cNvGrpSpPr/>
        <p:nvPr/>
      </p:nvGrpSpPr>
      <p:grpSpPr>
        <a:xfrm>
          <a:off x="0" y="0"/>
          <a:ext cx="0" cy="0"/>
          <a:chOff x="0" y="0"/>
          <a:chExt cx="0" cy="0"/>
        </a:xfrm>
      </p:grpSpPr>
      <p:sp>
        <p:nvSpPr>
          <p:cNvPr id="3920" name="Shape 3920"/>
          <p:cNvSpPr>
            <a:spLocks noGrp="1"/>
          </p:cNvSpPr>
          <p:nvPr>
            <p:ph type="pic" sz="half" idx="13"/>
          </p:nvPr>
        </p:nvSpPr>
        <p:spPr>
          <a:xfrm>
            <a:off x="5507485" y="1336926"/>
            <a:ext cx="5928411" cy="4625508"/>
          </a:xfrm>
          <a:prstGeom prst="rect">
            <a:avLst/>
          </a:prstGeom>
        </p:spPr>
        <p:txBody>
          <a:bodyPr lIns="91439" tIns="45719" rIns="91439" bIns="45719" anchor="t">
            <a:noAutofit/>
          </a:bodyPr>
          <a:lstStyle>
            <a:lvl1pPr>
              <a:defRPr sz="1333"/>
            </a:lvl1pPr>
          </a:lstStyle>
          <a:p>
            <a:endParaRPr/>
          </a:p>
        </p:txBody>
      </p:sp>
      <p:sp>
        <p:nvSpPr>
          <p:cNvPr id="3921" name="Shape 3921"/>
          <p:cNvSpPr>
            <a:spLocks noGrp="1"/>
          </p:cNvSpPr>
          <p:nvPr>
            <p:ph type="pic" sz="quarter" idx="14"/>
          </p:nvPr>
        </p:nvSpPr>
        <p:spPr>
          <a:xfrm>
            <a:off x="649335" y="1336923"/>
            <a:ext cx="4759583" cy="2176820"/>
          </a:xfrm>
          <a:prstGeom prst="rect">
            <a:avLst/>
          </a:prstGeom>
        </p:spPr>
        <p:txBody>
          <a:bodyPr lIns="91439" tIns="45719" rIns="91439" bIns="45719" anchor="t">
            <a:noAutofit/>
          </a:bodyPr>
          <a:lstStyle>
            <a:lvl1pPr>
              <a:defRPr sz="1333"/>
            </a:lvl1pPr>
          </a:lstStyle>
          <a:p>
            <a:endParaRPr/>
          </a:p>
        </p:txBody>
      </p:sp>
      <p:sp>
        <p:nvSpPr>
          <p:cNvPr id="3922" name="Shape 3922"/>
          <p:cNvSpPr>
            <a:spLocks noGrp="1"/>
          </p:cNvSpPr>
          <p:nvPr>
            <p:ph type="pic" sz="quarter" idx="15"/>
          </p:nvPr>
        </p:nvSpPr>
        <p:spPr>
          <a:xfrm>
            <a:off x="649334" y="3612879"/>
            <a:ext cx="2333244" cy="1125205"/>
          </a:xfrm>
          <a:prstGeom prst="rect">
            <a:avLst/>
          </a:prstGeom>
        </p:spPr>
        <p:txBody>
          <a:bodyPr lIns="91439" tIns="45719" rIns="91439" bIns="45719" anchor="t">
            <a:noAutofit/>
          </a:bodyPr>
          <a:lstStyle>
            <a:lvl1pPr>
              <a:defRPr sz="1333"/>
            </a:lvl1pPr>
          </a:lstStyle>
          <a:p>
            <a:endParaRPr/>
          </a:p>
        </p:txBody>
      </p:sp>
      <p:sp>
        <p:nvSpPr>
          <p:cNvPr id="3923" name="Shape 3923"/>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dirty="0"/>
          </a:p>
        </p:txBody>
      </p:sp>
      <p:sp>
        <p:nvSpPr>
          <p:cNvPr id="3924" name="Shape 3924"/>
          <p:cNvSpPr/>
          <p:nvPr/>
        </p:nvSpPr>
        <p:spPr>
          <a:xfrm>
            <a:off x="10768358" y="514143"/>
            <a:ext cx="296661" cy="296661"/>
          </a:xfrm>
          <a:prstGeom prst="ellipse">
            <a:avLst/>
          </a:prstGeom>
          <a:ln w="12700">
            <a:solidFill>
              <a:srgbClr val="4C6077"/>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3927" name="Group 3927">
            <a:hlinkClick r:id="" action="ppaction://hlinkshowjump?jump=nextslide"/>
          </p:cNvPr>
          <p:cNvGrpSpPr/>
          <p:nvPr/>
        </p:nvGrpSpPr>
        <p:grpSpPr>
          <a:xfrm>
            <a:off x="11137942" y="514143"/>
            <a:ext cx="296661" cy="296661"/>
            <a:chOff x="0" y="0"/>
            <a:chExt cx="593321" cy="593321"/>
          </a:xfrm>
        </p:grpSpPr>
        <p:sp>
          <p:nvSpPr>
            <p:cNvPr id="3925" name="Shape 3925"/>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3926" name="Shape 3926"/>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3930" name="Group 3930">
            <a:hlinkClick r:id="" action="ppaction://hlinkshowjump?jump=previousslide"/>
          </p:cNvPr>
          <p:cNvGrpSpPr/>
          <p:nvPr/>
        </p:nvGrpSpPr>
        <p:grpSpPr>
          <a:xfrm>
            <a:off x="10398775" y="514143"/>
            <a:ext cx="296661" cy="296661"/>
            <a:chOff x="0" y="0"/>
            <a:chExt cx="593321" cy="593321"/>
          </a:xfrm>
        </p:grpSpPr>
        <p:sp>
          <p:nvSpPr>
            <p:cNvPr id="3928" name="Shape 3928"/>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3929" name="Shape 3929"/>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3933" name="Shape 3933"/>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3934" name="Shape 3934"/>
          <p:cNvSpPr>
            <a:spLocks noGrp="1"/>
          </p:cNvSpPr>
          <p:nvPr>
            <p:ph type="title"/>
          </p:nvPr>
        </p:nvSpPr>
        <p:spPr>
          <a:xfrm>
            <a:off x="609006" y="547694"/>
            <a:ext cx="9652023" cy="363676"/>
          </a:xfrm>
          <a:prstGeom prst="rect">
            <a:avLst/>
          </a:prstGeom>
        </p:spPr>
        <p:txBody>
          <a:bodyPr anchor="t"/>
          <a:lstStyle>
            <a:lvl1pPr algn="l">
              <a:defRPr sz="1751" cap="all">
                <a:solidFill>
                  <a:srgbClr val="A9AFBA"/>
                </a:solidFill>
                <a:latin typeface="Geomanist Bold"/>
                <a:ea typeface="Geomanist Bold"/>
                <a:cs typeface="Geomanist Bold"/>
                <a:sym typeface="Geomanist Bold"/>
              </a:defRPr>
            </a:lvl1pPr>
          </a:lstStyle>
          <a:p>
            <a:r>
              <a:t>Title Text</a:t>
            </a:r>
          </a:p>
        </p:txBody>
      </p:sp>
      <p:sp>
        <p:nvSpPr>
          <p:cNvPr id="3935" name="Shape 3935"/>
          <p:cNvSpPr>
            <a:spLocks noGrp="1"/>
          </p:cNvSpPr>
          <p:nvPr>
            <p:ph type="pic" sz="quarter" idx="17"/>
          </p:nvPr>
        </p:nvSpPr>
        <p:spPr>
          <a:xfrm>
            <a:off x="3075670" y="3612879"/>
            <a:ext cx="2333244" cy="1125205"/>
          </a:xfrm>
          <a:prstGeom prst="rect">
            <a:avLst/>
          </a:prstGeom>
        </p:spPr>
        <p:txBody>
          <a:bodyPr lIns="91439" tIns="45719" rIns="91439" bIns="45719" anchor="t">
            <a:noAutofit/>
          </a:bodyPr>
          <a:lstStyle>
            <a:lvl1pPr>
              <a:defRPr sz="1333"/>
            </a:lvl1pPr>
          </a:lstStyle>
          <a:p>
            <a:endParaRPr/>
          </a:p>
        </p:txBody>
      </p:sp>
      <p:sp>
        <p:nvSpPr>
          <p:cNvPr id="3936" name="Shape 3936"/>
          <p:cNvSpPr>
            <a:spLocks noGrp="1"/>
          </p:cNvSpPr>
          <p:nvPr>
            <p:ph type="pic" sz="quarter" idx="18"/>
          </p:nvPr>
        </p:nvSpPr>
        <p:spPr>
          <a:xfrm>
            <a:off x="649334" y="4837288"/>
            <a:ext cx="2333244" cy="1125205"/>
          </a:xfrm>
          <a:prstGeom prst="rect">
            <a:avLst/>
          </a:prstGeom>
        </p:spPr>
        <p:txBody>
          <a:bodyPr lIns="91439" tIns="45719" rIns="91439" bIns="45719" anchor="t">
            <a:noAutofit/>
          </a:bodyPr>
          <a:lstStyle>
            <a:lvl1pPr>
              <a:defRPr sz="1333"/>
            </a:lvl1pPr>
          </a:lstStyle>
          <a:p>
            <a:endParaRPr/>
          </a:p>
        </p:txBody>
      </p:sp>
      <p:sp>
        <p:nvSpPr>
          <p:cNvPr id="3937" name="Shape 3937"/>
          <p:cNvSpPr>
            <a:spLocks noGrp="1"/>
          </p:cNvSpPr>
          <p:nvPr>
            <p:ph type="pic" sz="quarter" idx="19"/>
          </p:nvPr>
        </p:nvSpPr>
        <p:spPr>
          <a:xfrm>
            <a:off x="3075670" y="4837288"/>
            <a:ext cx="2333244" cy="1125205"/>
          </a:xfrm>
          <a:prstGeom prst="rect">
            <a:avLst/>
          </a:prstGeom>
        </p:spPr>
        <p:txBody>
          <a:bodyPr lIns="91439" tIns="45719" rIns="91439" bIns="45719" anchor="t">
            <a:noAutofit/>
          </a:bodyPr>
          <a:lstStyle>
            <a:lvl1pPr>
              <a:defRPr sz="1333"/>
            </a:lvl1pPr>
          </a:lstStyle>
          <a:p>
            <a:endParaRPr/>
          </a:p>
        </p:txBody>
      </p:sp>
      <p:sp>
        <p:nvSpPr>
          <p:cNvPr id="20" name="Shape 126"/>
          <p:cNvSpPr/>
          <p:nvPr userDrawn="1"/>
        </p:nvSpPr>
        <p:spPr>
          <a:xfrm>
            <a:off x="9054812" y="6386929"/>
            <a:ext cx="2383668" cy="205315"/>
          </a:xfrm>
          <a:prstGeom prst="rect">
            <a:avLst/>
          </a:prstGeom>
          <a:ln w="12700">
            <a:miter lim="400000"/>
          </a:ln>
          <a:extLst>
            <a:ext uri="{C572A759-6A51-4108-AA02-DFA0A04FC94B}">
              <ma14:wrappingTextBoxFlag xmlns:ma14="http://schemas.microsoft.com/office/mac/drawingml/2011/main" xmlns="" val="1"/>
            </a:ext>
          </a:extLst>
        </p:spPr>
        <p:txBody>
          <a:bodyPr wrap="none" lIns="25401" tIns="25401" rIns="25401" bIns="25401" anchor="ctr">
            <a:spAutoFit/>
          </a:bodyPr>
          <a:lstStyle/>
          <a:p>
            <a:pPr defTabSz="412740" rtl="0" hangingPunct="0">
              <a:defRPr sz="2000">
                <a:solidFill>
                  <a:srgbClr val="4C6077"/>
                </a:solidFill>
                <a:latin typeface="Geomanist Light"/>
                <a:ea typeface="Geomanist Light"/>
                <a:cs typeface="Geomanist Light"/>
                <a:sym typeface="Geomanist Light"/>
              </a:defRPr>
            </a:pPr>
            <a:r>
              <a:rPr sz="1001" kern="0">
                <a:solidFill>
                  <a:srgbClr val="4C6077"/>
                </a:solidFill>
                <a:latin typeface="Geomanist Light"/>
                <a:ea typeface="Geomanist Light"/>
                <a:cs typeface="Geomanist Light"/>
                <a:sym typeface="Geomanist Light"/>
              </a:rPr>
              <a:t>Mountain presentation by </a:t>
            </a:r>
            <a:r>
              <a:rPr sz="1001" kern="0">
                <a:solidFill>
                  <a:srgbClr val="4C6077"/>
                </a:solidFill>
                <a:latin typeface="Geomanist Regular"/>
                <a:ea typeface="Geomanist Regular"/>
                <a:cs typeface="Geomanist Regular"/>
                <a:sym typeface="Geomanist Regular"/>
              </a:rPr>
              <a:t>ContestDesign</a:t>
            </a:r>
          </a:p>
        </p:txBody>
      </p:sp>
      <p:pic>
        <p:nvPicPr>
          <p:cNvPr id="21" name="03_For-Footer_Small.png"/>
          <p:cNvPicPr>
            <a:picLocks noChangeAspect="1"/>
          </p:cNvPicPr>
          <p:nvPr userDrawn="1"/>
        </p:nvPicPr>
        <p:blipFill>
          <a:blip r:embed="rId2">
            <a:extLst/>
          </a:blip>
          <a:stretch>
            <a:fillRect/>
          </a:stretch>
        </p:blipFill>
        <p:spPr>
          <a:xfrm>
            <a:off x="8660191" y="6354060"/>
            <a:ext cx="452543" cy="182525"/>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2431647129"/>
      </p:ext>
    </p:extLst>
  </p:cSld>
  <p:clrMapOvr>
    <a:masterClrMapping/>
  </p:clrMapOvr>
  <p:transition spd="med"/>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Portfolio 25">
    <p:spTree>
      <p:nvGrpSpPr>
        <p:cNvPr id="1" name=""/>
        <p:cNvGrpSpPr/>
        <p:nvPr/>
      </p:nvGrpSpPr>
      <p:grpSpPr>
        <a:xfrm>
          <a:off x="0" y="0"/>
          <a:ext cx="0" cy="0"/>
          <a:chOff x="0" y="0"/>
          <a:chExt cx="0" cy="0"/>
        </a:xfrm>
      </p:grpSpPr>
      <p:sp>
        <p:nvSpPr>
          <p:cNvPr id="3944" name="Shape 3944"/>
          <p:cNvSpPr>
            <a:spLocks noGrp="1"/>
          </p:cNvSpPr>
          <p:nvPr>
            <p:ph type="pic" sz="quarter" idx="13"/>
          </p:nvPr>
        </p:nvSpPr>
        <p:spPr>
          <a:xfrm>
            <a:off x="649330" y="1392355"/>
            <a:ext cx="2567673" cy="2176820"/>
          </a:xfrm>
          <a:prstGeom prst="rect">
            <a:avLst/>
          </a:prstGeom>
        </p:spPr>
        <p:txBody>
          <a:bodyPr lIns="91439" tIns="45719" rIns="91439" bIns="45719" anchor="t">
            <a:noAutofit/>
          </a:bodyPr>
          <a:lstStyle>
            <a:lvl1pPr>
              <a:defRPr sz="1333"/>
            </a:lvl1pPr>
          </a:lstStyle>
          <a:p>
            <a:endParaRPr/>
          </a:p>
        </p:txBody>
      </p:sp>
      <p:sp>
        <p:nvSpPr>
          <p:cNvPr id="3945" name="Shape 3945"/>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dirty="0"/>
          </a:p>
        </p:txBody>
      </p:sp>
      <p:sp>
        <p:nvSpPr>
          <p:cNvPr id="3946" name="Shape 3946"/>
          <p:cNvSpPr/>
          <p:nvPr/>
        </p:nvSpPr>
        <p:spPr>
          <a:xfrm>
            <a:off x="10768358" y="514143"/>
            <a:ext cx="296661" cy="296661"/>
          </a:xfrm>
          <a:prstGeom prst="ellipse">
            <a:avLst/>
          </a:prstGeom>
          <a:ln w="12700">
            <a:solidFill>
              <a:srgbClr val="4C6077"/>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3949" name="Group 3949">
            <a:hlinkClick r:id="" action="ppaction://hlinkshowjump?jump=nextslide"/>
          </p:cNvPr>
          <p:cNvGrpSpPr/>
          <p:nvPr/>
        </p:nvGrpSpPr>
        <p:grpSpPr>
          <a:xfrm>
            <a:off x="11137942" y="514143"/>
            <a:ext cx="296661" cy="296661"/>
            <a:chOff x="0" y="0"/>
            <a:chExt cx="593321" cy="593321"/>
          </a:xfrm>
        </p:grpSpPr>
        <p:sp>
          <p:nvSpPr>
            <p:cNvPr id="3947" name="Shape 3947"/>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3948" name="Shape 3948"/>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3952" name="Group 3952">
            <a:hlinkClick r:id="" action="ppaction://hlinkshowjump?jump=previousslide"/>
          </p:cNvPr>
          <p:cNvGrpSpPr/>
          <p:nvPr/>
        </p:nvGrpSpPr>
        <p:grpSpPr>
          <a:xfrm>
            <a:off x="10398775" y="514143"/>
            <a:ext cx="296661" cy="296661"/>
            <a:chOff x="0" y="0"/>
            <a:chExt cx="593321" cy="593321"/>
          </a:xfrm>
        </p:grpSpPr>
        <p:sp>
          <p:nvSpPr>
            <p:cNvPr id="3950" name="Shape 3950"/>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3951" name="Shape 3951"/>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3955" name="Shape 3955"/>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3956" name="Shape 3956"/>
          <p:cNvSpPr>
            <a:spLocks noGrp="1"/>
          </p:cNvSpPr>
          <p:nvPr>
            <p:ph type="title"/>
          </p:nvPr>
        </p:nvSpPr>
        <p:spPr>
          <a:xfrm>
            <a:off x="609006" y="547694"/>
            <a:ext cx="9652023" cy="363676"/>
          </a:xfrm>
          <a:prstGeom prst="rect">
            <a:avLst/>
          </a:prstGeom>
        </p:spPr>
        <p:txBody>
          <a:bodyPr anchor="t"/>
          <a:lstStyle>
            <a:lvl1pPr algn="l">
              <a:defRPr sz="1751" cap="all">
                <a:solidFill>
                  <a:srgbClr val="A9AFBA"/>
                </a:solidFill>
                <a:latin typeface="Geomanist Bold"/>
                <a:ea typeface="Geomanist Bold"/>
                <a:cs typeface="Geomanist Bold"/>
                <a:sym typeface="Geomanist Bold"/>
              </a:defRPr>
            </a:lvl1pPr>
          </a:lstStyle>
          <a:p>
            <a:r>
              <a:t>Title Text</a:t>
            </a:r>
          </a:p>
        </p:txBody>
      </p:sp>
      <p:sp>
        <p:nvSpPr>
          <p:cNvPr id="3957" name="Shape 3957"/>
          <p:cNvSpPr>
            <a:spLocks noGrp="1"/>
          </p:cNvSpPr>
          <p:nvPr>
            <p:ph type="pic" sz="quarter" idx="15"/>
          </p:nvPr>
        </p:nvSpPr>
        <p:spPr>
          <a:xfrm>
            <a:off x="649330" y="3723270"/>
            <a:ext cx="2567673" cy="2176820"/>
          </a:xfrm>
          <a:prstGeom prst="rect">
            <a:avLst/>
          </a:prstGeom>
        </p:spPr>
        <p:txBody>
          <a:bodyPr lIns="91439" tIns="45719" rIns="91439" bIns="45719" anchor="t">
            <a:noAutofit/>
          </a:bodyPr>
          <a:lstStyle>
            <a:lvl1pPr>
              <a:defRPr sz="1333"/>
            </a:lvl1pPr>
          </a:lstStyle>
          <a:p>
            <a:endParaRPr/>
          </a:p>
        </p:txBody>
      </p:sp>
      <p:sp>
        <p:nvSpPr>
          <p:cNvPr id="3958" name="Shape 3958"/>
          <p:cNvSpPr>
            <a:spLocks noGrp="1"/>
          </p:cNvSpPr>
          <p:nvPr>
            <p:ph type="pic" sz="quarter" idx="16"/>
          </p:nvPr>
        </p:nvSpPr>
        <p:spPr>
          <a:xfrm>
            <a:off x="3392120" y="1392355"/>
            <a:ext cx="2567673" cy="2176820"/>
          </a:xfrm>
          <a:prstGeom prst="rect">
            <a:avLst/>
          </a:prstGeom>
        </p:spPr>
        <p:txBody>
          <a:bodyPr lIns="91439" tIns="45719" rIns="91439" bIns="45719" anchor="t">
            <a:noAutofit/>
          </a:bodyPr>
          <a:lstStyle>
            <a:lvl1pPr>
              <a:defRPr sz="1333"/>
            </a:lvl1pPr>
          </a:lstStyle>
          <a:p>
            <a:endParaRPr/>
          </a:p>
        </p:txBody>
      </p:sp>
      <p:sp>
        <p:nvSpPr>
          <p:cNvPr id="3959" name="Shape 3959"/>
          <p:cNvSpPr>
            <a:spLocks noGrp="1"/>
          </p:cNvSpPr>
          <p:nvPr>
            <p:ph type="pic" sz="quarter" idx="17"/>
          </p:nvPr>
        </p:nvSpPr>
        <p:spPr>
          <a:xfrm>
            <a:off x="3392120" y="3723270"/>
            <a:ext cx="2567673" cy="2176820"/>
          </a:xfrm>
          <a:prstGeom prst="rect">
            <a:avLst/>
          </a:prstGeom>
        </p:spPr>
        <p:txBody>
          <a:bodyPr lIns="91439" tIns="45719" rIns="91439" bIns="45719" anchor="t">
            <a:noAutofit/>
          </a:bodyPr>
          <a:lstStyle>
            <a:lvl1pPr>
              <a:defRPr sz="1333"/>
            </a:lvl1pPr>
          </a:lstStyle>
          <a:p>
            <a:endParaRPr/>
          </a:p>
        </p:txBody>
      </p:sp>
      <p:sp>
        <p:nvSpPr>
          <p:cNvPr id="3960" name="Shape 3960"/>
          <p:cNvSpPr>
            <a:spLocks noGrp="1"/>
          </p:cNvSpPr>
          <p:nvPr>
            <p:ph type="pic" sz="quarter" idx="18"/>
          </p:nvPr>
        </p:nvSpPr>
        <p:spPr>
          <a:xfrm>
            <a:off x="6134904" y="1392355"/>
            <a:ext cx="2567673" cy="2176820"/>
          </a:xfrm>
          <a:prstGeom prst="rect">
            <a:avLst/>
          </a:prstGeom>
        </p:spPr>
        <p:txBody>
          <a:bodyPr lIns="91439" tIns="45719" rIns="91439" bIns="45719" anchor="t">
            <a:noAutofit/>
          </a:bodyPr>
          <a:lstStyle>
            <a:lvl1pPr>
              <a:defRPr sz="1333"/>
            </a:lvl1pPr>
          </a:lstStyle>
          <a:p>
            <a:endParaRPr/>
          </a:p>
        </p:txBody>
      </p:sp>
      <p:sp>
        <p:nvSpPr>
          <p:cNvPr id="3961" name="Shape 3961"/>
          <p:cNvSpPr>
            <a:spLocks noGrp="1"/>
          </p:cNvSpPr>
          <p:nvPr>
            <p:ph type="pic" sz="quarter" idx="19"/>
          </p:nvPr>
        </p:nvSpPr>
        <p:spPr>
          <a:xfrm>
            <a:off x="6134904" y="3723270"/>
            <a:ext cx="2567673" cy="2176820"/>
          </a:xfrm>
          <a:prstGeom prst="rect">
            <a:avLst/>
          </a:prstGeom>
        </p:spPr>
        <p:txBody>
          <a:bodyPr lIns="91439" tIns="45719" rIns="91439" bIns="45719" anchor="t">
            <a:noAutofit/>
          </a:bodyPr>
          <a:lstStyle>
            <a:lvl1pPr>
              <a:defRPr sz="1333"/>
            </a:lvl1pPr>
          </a:lstStyle>
          <a:p>
            <a:endParaRPr/>
          </a:p>
        </p:txBody>
      </p:sp>
      <p:sp>
        <p:nvSpPr>
          <p:cNvPr id="3962" name="Shape 3962"/>
          <p:cNvSpPr>
            <a:spLocks noGrp="1"/>
          </p:cNvSpPr>
          <p:nvPr>
            <p:ph type="pic" sz="quarter" idx="20"/>
          </p:nvPr>
        </p:nvSpPr>
        <p:spPr>
          <a:xfrm>
            <a:off x="8877692" y="1392355"/>
            <a:ext cx="2567673" cy="2176820"/>
          </a:xfrm>
          <a:prstGeom prst="rect">
            <a:avLst/>
          </a:prstGeom>
        </p:spPr>
        <p:txBody>
          <a:bodyPr lIns="91439" tIns="45719" rIns="91439" bIns="45719" anchor="t">
            <a:noAutofit/>
          </a:bodyPr>
          <a:lstStyle>
            <a:lvl1pPr>
              <a:defRPr sz="1333"/>
            </a:lvl1pPr>
          </a:lstStyle>
          <a:p>
            <a:endParaRPr/>
          </a:p>
        </p:txBody>
      </p:sp>
      <p:sp>
        <p:nvSpPr>
          <p:cNvPr id="3963" name="Shape 3963"/>
          <p:cNvSpPr>
            <a:spLocks noGrp="1"/>
          </p:cNvSpPr>
          <p:nvPr>
            <p:ph type="pic" sz="quarter" idx="21"/>
          </p:nvPr>
        </p:nvSpPr>
        <p:spPr>
          <a:xfrm>
            <a:off x="8877692" y="3723270"/>
            <a:ext cx="2567673" cy="2176820"/>
          </a:xfrm>
          <a:prstGeom prst="rect">
            <a:avLst/>
          </a:prstGeom>
        </p:spPr>
        <p:txBody>
          <a:bodyPr lIns="91439" tIns="45719" rIns="91439" bIns="45719" anchor="t">
            <a:noAutofit/>
          </a:bodyPr>
          <a:lstStyle>
            <a:lvl1pPr>
              <a:defRPr sz="1333"/>
            </a:lvl1pPr>
          </a:lstStyle>
          <a:p>
            <a:endParaRPr/>
          </a:p>
        </p:txBody>
      </p:sp>
      <p:sp>
        <p:nvSpPr>
          <p:cNvPr id="22" name="Shape 126"/>
          <p:cNvSpPr/>
          <p:nvPr userDrawn="1"/>
        </p:nvSpPr>
        <p:spPr>
          <a:xfrm>
            <a:off x="9054812" y="6386929"/>
            <a:ext cx="2383668" cy="205315"/>
          </a:xfrm>
          <a:prstGeom prst="rect">
            <a:avLst/>
          </a:prstGeom>
          <a:ln w="12700">
            <a:miter lim="400000"/>
          </a:ln>
          <a:extLst>
            <a:ext uri="{C572A759-6A51-4108-AA02-DFA0A04FC94B}">
              <ma14:wrappingTextBoxFlag xmlns:ma14="http://schemas.microsoft.com/office/mac/drawingml/2011/main" xmlns="" val="1"/>
            </a:ext>
          </a:extLst>
        </p:spPr>
        <p:txBody>
          <a:bodyPr wrap="none" lIns="25401" tIns="25401" rIns="25401" bIns="25401" anchor="ctr">
            <a:spAutoFit/>
          </a:bodyPr>
          <a:lstStyle/>
          <a:p>
            <a:pPr defTabSz="412740" rtl="0" hangingPunct="0">
              <a:defRPr sz="2000">
                <a:solidFill>
                  <a:srgbClr val="4C6077"/>
                </a:solidFill>
                <a:latin typeface="Geomanist Light"/>
                <a:ea typeface="Geomanist Light"/>
                <a:cs typeface="Geomanist Light"/>
                <a:sym typeface="Geomanist Light"/>
              </a:defRPr>
            </a:pPr>
            <a:r>
              <a:rPr sz="1001" kern="0">
                <a:solidFill>
                  <a:srgbClr val="4C6077"/>
                </a:solidFill>
                <a:latin typeface="Geomanist Light"/>
                <a:ea typeface="Geomanist Light"/>
                <a:cs typeface="Geomanist Light"/>
                <a:sym typeface="Geomanist Light"/>
              </a:rPr>
              <a:t>Mountain presentation by </a:t>
            </a:r>
            <a:r>
              <a:rPr sz="1001" kern="0">
                <a:solidFill>
                  <a:srgbClr val="4C6077"/>
                </a:solidFill>
                <a:latin typeface="Geomanist Regular"/>
                <a:ea typeface="Geomanist Regular"/>
                <a:cs typeface="Geomanist Regular"/>
                <a:sym typeface="Geomanist Regular"/>
              </a:rPr>
              <a:t>ContestDesign</a:t>
            </a:r>
          </a:p>
        </p:txBody>
      </p:sp>
      <p:pic>
        <p:nvPicPr>
          <p:cNvPr id="23" name="03_For-Footer_Small.png"/>
          <p:cNvPicPr>
            <a:picLocks noChangeAspect="1"/>
          </p:cNvPicPr>
          <p:nvPr userDrawn="1"/>
        </p:nvPicPr>
        <p:blipFill>
          <a:blip r:embed="rId2">
            <a:extLst/>
          </a:blip>
          <a:stretch>
            <a:fillRect/>
          </a:stretch>
        </p:blipFill>
        <p:spPr>
          <a:xfrm>
            <a:off x="8660191" y="6354060"/>
            <a:ext cx="452543" cy="182525"/>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1890972271"/>
      </p:ext>
    </p:extLst>
  </p:cSld>
  <p:clrMapOvr>
    <a:masterClrMapping/>
  </p:clrMapOvr>
  <p:transition spd="med"/>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Portfolio 26">
    <p:spTree>
      <p:nvGrpSpPr>
        <p:cNvPr id="1" name=""/>
        <p:cNvGrpSpPr/>
        <p:nvPr/>
      </p:nvGrpSpPr>
      <p:grpSpPr>
        <a:xfrm>
          <a:off x="0" y="0"/>
          <a:ext cx="0" cy="0"/>
          <a:chOff x="0" y="0"/>
          <a:chExt cx="0" cy="0"/>
        </a:xfrm>
      </p:grpSpPr>
      <p:sp>
        <p:nvSpPr>
          <p:cNvPr id="3970" name="Shape 3970"/>
          <p:cNvSpPr>
            <a:spLocks noGrp="1"/>
          </p:cNvSpPr>
          <p:nvPr>
            <p:ph type="pic" sz="quarter" idx="13"/>
          </p:nvPr>
        </p:nvSpPr>
        <p:spPr>
          <a:xfrm>
            <a:off x="649334" y="1392357"/>
            <a:ext cx="3460751" cy="2176820"/>
          </a:xfrm>
          <a:prstGeom prst="rect">
            <a:avLst/>
          </a:prstGeom>
        </p:spPr>
        <p:txBody>
          <a:bodyPr lIns="91439" tIns="45719" rIns="91439" bIns="45719" anchor="t">
            <a:noAutofit/>
          </a:bodyPr>
          <a:lstStyle>
            <a:lvl1pPr>
              <a:defRPr sz="1333"/>
            </a:lvl1pPr>
          </a:lstStyle>
          <a:p>
            <a:endParaRPr/>
          </a:p>
        </p:txBody>
      </p:sp>
      <p:sp>
        <p:nvSpPr>
          <p:cNvPr id="3971" name="Shape 3971"/>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dirty="0"/>
          </a:p>
        </p:txBody>
      </p:sp>
      <p:sp>
        <p:nvSpPr>
          <p:cNvPr id="3972" name="Shape 3972"/>
          <p:cNvSpPr/>
          <p:nvPr/>
        </p:nvSpPr>
        <p:spPr>
          <a:xfrm>
            <a:off x="10768358" y="514143"/>
            <a:ext cx="296661" cy="296661"/>
          </a:xfrm>
          <a:prstGeom prst="ellipse">
            <a:avLst/>
          </a:prstGeom>
          <a:ln w="12700">
            <a:solidFill>
              <a:srgbClr val="4C6077"/>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3975" name="Group 3975">
            <a:hlinkClick r:id="" action="ppaction://hlinkshowjump?jump=nextslide"/>
          </p:cNvPr>
          <p:cNvGrpSpPr/>
          <p:nvPr/>
        </p:nvGrpSpPr>
        <p:grpSpPr>
          <a:xfrm>
            <a:off x="11137942" y="514143"/>
            <a:ext cx="296661" cy="296661"/>
            <a:chOff x="0" y="0"/>
            <a:chExt cx="593321" cy="593321"/>
          </a:xfrm>
        </p:grpSpPr>
        <p:sp>
          <p:nvSpPr>
            <p:cNvPr id="3973" name="Shape 3973"/>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3974" name="Shape 3974"/>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3978" name="Group 3978">
            <a:hlinkClick r:id="" action="ppaction://hlinkshowjump?jump=previousslide"/>
          </p:cNvPr>
          <p:cNvGrpSpPr/>
          <p:nvPr/>
        </p:nvGrpSpPr>
        <p:grpSpPr>
          <a:xfrm>
            <a:off x="10398775" y="514143"/>
            <a:ext cx="296661" cy="296661"/>
            <a:chOff x="0" y="0"/>
            <a:chExt cx="593321" cy="593321"/>
          </a:xfrm>
        </p:grpSpPr>
        <p:sp>
          <p:nvSpPr>
            <p:cNvPr id="3976" name="Shape 3976"/>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3977" name="Shape 3977"/>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3981" name="Shape 3981"/>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3982" name="Shape 3982"/>
          <p:cNvSpPr>
            <a:spLocks noGrp="1"/>
          </p:cNvSpPr>
          <p:nvPr>
            <p:ph type="title"/>
          </p:nvPr>
        </p:nvSpPr>
        <p:spPr>
          <a:xfrm>
            <a:off x="609006" y="547694"/>
            <a:ext cx="9652023" cy="363676"/>
          </a:xfrm>
          <a:prstGeom prst="rect">
            <a:avLst/>
          </a:prstGeom>
        </p:spPr>
        <p:txBody>
          <a:bodyPr anchor="t"/>
          <a:lstStyle>
            <a:lvl1pPr algn="l">
              <a:defRPr sz="1751" cap="all">
                <a:solidFill>
                  <a:srgbClr val="A9AFBA"/>
                </a:solidFill>
                <a:latin typeface="Geomanist Bold"/>
                <a:ea typeface="Geomanist Bold"/>
                <a:cs typeface="Geomanist Bold"/>
                <a:sym typeface="Geomanist Bold"/>
              </a:defRPr>
            </a:lvl1pPr>
          </a:lstStyle>
          <a:p>
            <a:r>
              <a:t>Title Text</a:t>
            </a:r>
          </a:p>
        </p:txBody>
      </p:sp>
      <p:sp>
        <p:nvSpPr>
          <p:cNvPr id="3983" name="Shape 3983"/>
          <p:cNvSpPr>
            <a:spLocks noGrp="1"/>
          </p:cNvSpPr>
          <p:nvPr>
            <p:ph type="pic" sz="quarter" idx="15"/>
          </p:nvPr>
        </p:nvSpPr>
        <p:spPr>
          <a:xfrm>
            <a:off x="649334" y="3759626"/>
            <a:ext cx="3460751" cy="2176820"/>
          </a:xfrm>
          <a:prstGeom prst="rect">
            <a:avLst/>
          </a:prstGeom>
        </p:spPr>
        <p:txBody>
          <a:bodyPr lIns="91439" tIns="45719" rIns="91439" bIns="45719" anchor="t">
            <a:noAutofit/>
          </a:bodyPr>
          <a:lstStyle>
            <a:lvl1pPr>
              <a:defRPr sz="1333"/>
            </a:lvl1pPr>
          </a:lstStyle>
          <a:p>
            <a:endParaRPr/>
          </a:p>
        </p:txBody>
      </p:sp>
      <p:sp>
        <p:nvSpPr>
          <p:cNvPr id="3984" name="Shape 3984"/>
          <p:cNvSpPr>
            <a:spLocks noGrp="1"/>
          </p:cNvSpPr>
          <p:nvPr>
            <p:ph type="pic" sz="quarter" idx="16"/>
          </p:nvPr>
        </p:nvSpPr>
        <p:spPr>
          <a:xfrm>
            <a:off x="4315079" y="1392357"/>
            <a:ext cx="3460751" cy="2176820"/>
          </a:xfrm>
          <a:prstGeom prst="rect">
            <a:avLst/>
          </a:prstGeom>
        </p:spPr>
        <p:txBody>
          <a:bodyPr lIns="91439" tIns="45719" rIns="91439" bIns="45719" anchor="t">
            <a:noAutofit/>
          </a:bodyPr>
          <a:lstStyle>
            <a:lvl1pPr>
              <a:defRPr sz="1333"/>
            </a:lvl1pPr>
          </a:lstStyle>
          <a:p>
            <a:endParaRPr/>
          </a:p>
        </p:txBody>
      </p:sp>
      <p:sp>
        <p:nvSpPr>
          <p:cNvPr id="3985" name="Shape 3985"/>
          <p:cNvSpPr>
            <a:spLocks noGrp="1"/>
          </p:cNvSpPr>
          <p:nvPr>
            <p:ph type="pic" sz="quarter" idx="17"/>
          </p:nvPr>
        </p:nvSpPr>
        <p:spPr>
          <a:xfrm>
            <a:off x="4315079" y="3759626"/>
            <a:ext cx="3460751" cy="2176820"/>
          </a:xfrm>
          <a:prstGeom prst="rect">
            <a:avLst/>
          </a:prstGeom>
        </p:spPr>
        <p:txBody>
          <a:bodyPr lIns="91439" tIns="45719" rIns="91439" bIns="45719" anchor="t">
            <a:noAutofit/>
          </a:bodyPr>
          <a:lstStyle>
            <a:lvl1pPr>
              <a:defRPr sz="1333"/>
            </a:lvl1pPr>
          </a:lstStyle>
          <a:p>
            <a:endParaRPr/>
          </a:p>
        </p:txBody>
      </p:sp>
      <p:sp>
        <p:nvSpPr>
          <p:cNvPr id="3986" name="Shape 3986"/>
          <p:cNvSpPr>
            <a:spLocks noGrp="1"/>
          </p:cNvSpPr>
          <p:nvPr>
            <p:ph type="pic" sz="quarter" idx="18"/>
          </p:nvPr>
        </p:nvSpPr>
        <p:spPr>
          <a:xfrm>
            <a:off x="7980823" y="1392357"/>
            <a:ext cx="3460751" cy="2176820"/>
          </a:xfrm>
          <a:prstGeom prst="rect">
            <a:avLst/>
          </a:prstGeom>
        </p:spPr>
        <p:txBody>
          <a:bodyPr lIns="91439" tIns="45719" rIns="91439" bIns="45719" anchor="t">
            <a:noAutofit/>
          </a:bodyPr>
          <a:lstStyle>
            <a:lvl1pPr>
              <a:defRPr sz="1333"/>
            </a:lvl1pPr>
          </a:lstStyle>
          <a:p>
            <a:endParaRPr/>
          </a:p>
        </p:txBody>
      </p:sp>
      <p:sp>
        <p:nvSpPr>
          <p:cNvPr id="3987" name="Shape 3987"/>
          <p:cNvSpPr>
            <a:spLocks noGrp="1"/>
          </p:cNvSpPr>
          <p:nvPr>
            <p:ph type="pic" sz="quarter" idx="19"/>
          </p:nvPr>
        </p:nvSpPr>
        <p:spPr>
          <a:xfrm>
            <a:off x="7980823" y="3759626"/>
            <a:ext cx="3460751" cy="2176820"/>
          </a:xfrm>
          <a:prstGeom prst="rect">
            <a:avLst/>
          </a:prstGeom>
        </p:spPr>
        <p:txBody>
          <a:bodyPr lIns="91439" tIns="45719" rIns="91439" bIns="45719" anchor="t">
            <a:noAutofit/>
          </a:bodyPr>
          <a:lstStyle>
            <a:lvl1pPr>
              <a:defRPr sz="1333"/>
            </a:lvl1pPr>
          </a:lstStyle>
          <a:p>
            <a:endParaRPr/>
          </a:p>
        </p:txBody>
      </p:sp>
      <p:sp>
        <p:nvSpPr>
          <p:cNvPr id="20" name="Shape 126"/>
          <p:cNvSpPr/>
          <p:nvPr userDrawn="1"/>
        </p:nvSpPr>
        <p:spPr>
          <a:xfrm>
            <a:off x="9054812" y="6386929"/>
            <a:ext cx="2383668" cy="205315"/>
          </a:xfrm>
          <a:prstGeom prst="rect">
            <a:avLst/>
          </a:prstGeom>
          <a:ln w="12700">
            <a:miter lim="400000"/>
          </a:ln>
          <a:extLst>
            <a:ext uri="{C572A759-6A51-4108-AA02-DFA0A04FC94B}">
              <ma14:wrappingTextBoxFlag xmlns:ma14="http://schemas.microsoft.com/office/mac/drawingml/2011/main" xmlns="" val="1"/>
            </a:ext>
          </a:extLst>
        </p:spPr>
        <p:txBody>
          <a:bodyPr wrap="none" lIns="25401" tIns="25401" rIns="25401" bIns="25401" anchor="ctr">
            <a:spAutoFit/>
          </a:bodyPr>
          <a:lstStyle/>
          <a:p>
            <a:pPr defTabSz="412740" rtl="0" hangingPunct="0">
              <a:defRPr sz="2000">
                <a:solidFill>
                  <a:srgbClr val="4C6077"/>
                </a:solidFill>
                <a:latin typeface="Geomanist Light"/>
                <a:ea typeface="Geomanist Light"/>
                <a:cs typeface="Geomanist Light"/>
                <a:sym typeface="Geomanist Light"/>
              </a:defRPr>
            </a:pPr>
            <a:r>
              <a:rPr sz="1001" kern="0">
                <a:solidFill>
                  <a:srgbClr val="4C6077"/>
                </a:solidFill>
                <a:latin typeface="Geomanist Light"/>
                <a:ea typeface="Geomanist Light"/>
                <a:cs typeface="Geomanist Light"/>
                <a:sym typeface="Geomanist Light"/>
              </a:rPr>
              <a:t>Mountain presentation by </a:t>
            </a:r>
            <a:r>
              <a:rPr sz="1001" kern="0">
                <a:solidFill>
                  <a:srgbClr val="4C6077"/>
                </a:solidFill>
                <a:latin typeface="Geomanist Regular"/>
                <a:ea typeface="Geomanist Regular"/>
                <a:cs typeface="Geomanist Regular"/>
                <a:sym typeface="Geomanist Regular"/>
              </a:rPr>
              <a:t>ContestDesign</a:t>
            </a:r>
          </a:p>
        </p:txBody>
      </p:sp>
      <p:pic>
        <p:nvPicPr>
          <p:cNvPr id="21" name="03_For-Footer_Small.png"/>
          <p:cNvPicPr>
            <a:picLocks noChangeAspect="1"/>
          </p:cNvPicPr>
          <p:nvPr userDrawn="1"/>
        </p:nvPicPr>
        <p:blipFill>
          <a:blip r:embed="rId2">
            <a:extLst/>
          </a:blip>
          <a:stretch>
            <a:fillRect/>
          </a:stretch>
        </p:blipFill>
        <p:spPr>
          <a:xfrm>
            <a:off x="8660191" y="6354060"/>
            <a:ext cx="452543" cy="182525"/>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3794700446"/>
      </p:ext>
    </p:extLst>
  </p:cSld>
  <p:clrMapOvr>
    <a:masterClrMapping/>
  </p:clrMapOvr>
  <p:transition spd="med"/>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Portfolio 27">
    <p:spTree>
      <p:nvGrpSpPr>
        <p:cNvPr id="1" name=""/>
        <p:cNvGrpSpPr/>
        <p:nvPr/>
      </p:nvGrpSpPr>
      <p:grpSpPr>
        <a:xfrm>
          <a:off x="0" y="0"/>
          <a:ext cx="0" cy="0"/>
          <a:chOff x="0" y="0"/>
          <a:chExt cx="0" cy="0"/>
        </a:xfrm>
      </p:grpSpPr>
      <p:sp>
        <p:nvSpPr>
          <p:cNvPr id="3994" name="Shape 3994"/>
          <p:cNvSpPr>
            <a:spLocks noGrp="1"/>
          </p:cNvSpPr>
          <p:nvPr>
            <p:ph type="pic" sz="quarter" idx="13"/>
          </p:nvPr>
        </p:nvSpPr>
        <p:spPr>
          <a:xfrm>
            <a:off x="649330" y="1405055"/>
            <a:ext cx="3276601" cy="1587500"/>
          </a:xfrm>
          <a:prstGeom prst="rect">
            <a:avLst/>
          </a:prstGeom>
        </p:spPr>
        <p:txBody>
          <a:bodyPr lIns="91439" tIns="45719" rIns="91439" bIns="45719" anchor="t">
            <a:noAutofit/>
          </a:bodyPr>
          <a:lstStyle>
            <a:lvl1pPr>
              <a:defRPr sz="1333"/>
            </a:lvl1pPr>
          </a:lstStyle>
          <a:p>
            <a:endParaRPr/>
          </a:p>
        </p:txBody>
      </p:sp>
      <p:sp>
        <p:nvSpPr>
          <p:cNvPr id="3995" name="Shape 3995"/>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dirty="0"/>
          </a:p>
        </p:txBody>
      </p:sp>
      <p:sp>
        <p:nvSpPr>
          <p:cNvPr id="3996" name="Shape 3996"/>
          <p:cNvSpPr/>
          <p:nvPr/>
        </p:nvSpPr>
        <p:spPr>
          <a:xfrm>
            <a:off x="10768358" y="514143"/>
            <a:ext cx="296661" cy="296661"/>
          </a:xfrm>
          <a:prstGeom prst="ellipse">
            <a:avLst/>
          </a:prstGeom>
          <a:ln w="12700">
            <a:solidFill>
              <a:srgbClr val="4C6077"/>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3999" name="Group 3999">
            <a:hlinkClick r:id="" action="ppaction://hlinkshowjump?jump=nextslide"/>
          </p:cNvPr>
          <p:cNvGrpSpPr/>
          <p:nvPr/>
        </p:nvGrpSpPr>
        <p:grpSpPr>
          <a:xfrm>
            <a:off x="11137942" y="514143"/>
            <a:ext cx="296661" cy="296661"/>
            <a:chOff x="0" y="0"/>
            <a:chExt cx="593321" cy="593321"/>
          </a:xfrm>
        </p:grpSpPr>
        <p:sp>
          <p:nvSpPr>
            <p:cNvPr id="3997" name="Shape 3997"/>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3998" name="Shape 3998"/>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4002" name="Group 4002">
            <a:hlinkClick r:id="" action="ppaction://hlinkshowjump?jump=previousslide"/>
          </p:cNvPr>
          <p:cNvGrpSpPr/>
          <p:nvPr/>
        </p:nvGrpSpPr>
        <p:grpSpPr>
          <a:xfrm>
            <a:off x="10398775" y="514143"/>
            <a:ext cx="296661" cy="296661"/>
            <a:chOff x="0" y="0"/>
            <a:chExt cx="593321" cy="593321"/>
          </a:xfrm>
        </p:grpSpPr>
        <p:sp>
          <p:nvSpPr>
            <p:cNvPr id="4000" name="Shape 4000"/>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4001" name="Shape 4001"/>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4005" name="Shape 4005"/>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4006" name="Shape 4006"/>
          <p:cNvSpPr>
            <a:spLocks noGrp="1"/>
          </p:cNvSpPr>
          <p:nvPr>
            <p:ph type="title"/>
          </p:nvPr>
        </p:nvSpPr>
        <p:spPr>
          <a:xfrm>
            <a:off x="609006" y="547694"/>
            <a:ext cx="9652023" cy="363676"/>
          </a:xfrm>
          <a:prstGeom prst="rect">
            <a:avLst/>
          </a:prstGeom>
        </p:spPr>
        <p:txBody>
          <a:bodyPr anchor="t"/>
          <a:lstStyle>
            <a:lvl1pPr algn="l">
              <a:defRPr sz="1751" cap="all">
                <a:solidFill>
                  <a:srgbClr val="A9AFBA"/>
                </a:solidFill>
                <a:latin typeface="Geomanist Bold"/>
                <a:ea typeface="Geomanist Bold"/>
                <a:cs typeface="Geomanist Bold"/>
                <a:sym typeface="Geomanist Bold"/>
              </a:defRPr>
            </a:lvl1pPr>
          </a:lstStyle>
          <a:p>
            <a:r>
              <a:t>Title Text</a:t>
            </a:r>
          </a:p>
        </p:txBody>
      </p:sp>
      <p:sp>
        <p:nvSpPr>
          <p:cNvPr id="4007" name="Shape 4007"/>
          <p:cNvSpPr>
            <a:spLocks noGrp="1"/>
          </p:cNvSpPr>
          <p:nvPr>
            <p:ph type="pic" sz="quarter" idx="15"/>
          </p:nvPr>
        </p:nvSpPr>
        <p:spPr>
          <a:xfrm>
            <a:off x="649330" y="3848531"/>
            <a:ext cx="3276601" cy="1587500"/>
          </a:xfrm>
          <a:prstGeom prst="rect">
            <a:avLst/>
          </a:prstGeom>
        </p:spPr>
        <p:txBody>
          <a:bodyPr lIns="91439" tIns="45719" rIns="91439" bIns="45719" anchor="t">
            <a:noAutofit/>
          </a:bodyPr>
          <a:lstStyle>
            <a:lvl1pPr>
              <a:defRPr sz="1333"/>
            </a:lvl1pPr>
          </a:lstStyle>
          <a:p>
            <a:endParaRPr/>
          </a:p>
        </p:txBody>
      </p:sp>
      <p:sp>
        <p:nvSpPr>
          <p:cNvPr id="4008" name="Shape 4008"/>
          <p:cNvSpPr>
            <a:spLocks noGrp="1"/>
          </p:cNvSpPr>
          <p:nvPr>
            <p:ph type="pic" sz="quarter" idx="16"/>
          </p:nvPr>
        </p:nvSpPr>
        <p:spPr>
          <a:xfrm>
            <a:off x="4408616" y="1405055"/>
            <a:ext cx="3276601" cy="1587500"/>
          </a:xfrm>
          <a:prstGeom prst="rect">
            <a:avLst/>
          </a:prstGeom>
        </p:spPr>
        <p:txBody>
          <a:bodyPr lIns="91439" tIns="45719" rIns="91439" bIns="45719" anchor="t">
            <a:noAutofit/>
          </a:bodyPr>
          <a:lstStyle>
            <a:lvl1pPr>
              <a:defRPr sz="1333"/>
            </a:lvl1pPr>
          </a:lstStyle>
          <a:p>
            <a:endParaRPr/>
          </a:p>
        </p:txBody>
      </p:sp>
      <p:sp>
        <p:nvSpPr>
          <p:cNvPr id="4009" name="Shape 4009"/>
          <p:cNvSpPr>
            <a:spLocks noGrp="1"/>
          </p:cNvSpPr>
          <p:nvPr>
            <p:ph type="pic" sz="quarter" idx="17"/>
          </p:nvPr>
        </p:nvSpPr>
        <p:spPr>
          <a:xfrm>
            <a:off x="4408616" y="3848531"/>
            <a:ext cx="3276601" cy="1587500"/>
          </a:xfrm>
          <a:prstGeom prst="rect">
            <a:avLst/>
          </a:prstGeom>
        </p:spPr>
        <p:txBody>
          <a:bodyPr lIns="91439" tIns="45719" rIns="91439" bIns="45719" anchor="t">
            <a:noAutofit/>
          </a:bodyPr>
          <a:lstStyle>
            <a:lvl1pPr>
              <a:defRPr sz="1333"/>
            </a:lvl1pPr>
          </a:lstStyle>
          <a:p>
            <a:endParaRPr/>
          </a:p>
        </p:txBody>
      </p:sp>
      <p:sp>
        <p:nvSpPr>
          <p:cNvPr id="4010" name="Shape 4010"/>
          <p:cNvSpPr>
            <a:spLocks noGrp="1"/>
          </p:cNvSpPr>
          <p:nvPr>
            <p:ph type="pic" sz="quarter" idx="18"/>
          </p:nvPr>
        </p:nvSpPr>
        <p:spPr>
          <a:xfrm>
            <a:off x="8167901" y="1405055"/>
            <a:ext cx="3276601" cy="1587500"/>
          </a:xfrm>
          <a:prstGeom prst="rect">
            <a:avLst/>
          </a:prstGeom>
        </p:spPr>
        <p:txBody>
          <a:bodyPr lIns="91439" tIns="45719" rIns="91439" bIns="45719" anchor="t">
            <a:noAutofit/>
          </a:bodyPr>
          <a:lstStyle>
            <a:lvl1pPr>
              <a:defRPr sz="1333"/>
            </a:lvl1pPr>
          </a:lstStyle>
          <a:p>
            <a:endParaRPr/>
          </a:p>
        </p:txBody>
      </p:sp>
      <p:sp>
        <p:nvSpPr>
          <p:cNvPr id="4011" name="Shape 4011"/>
          <p:cNvSpPr>
            <a:spLocks noGrp="1"/>
          </p:cNvSpPr>
          <p:nvPr>
            <p:ph type="pic" sz="quarter" idx="19"/>
          </p:nvPr>
        </p:nvSpPr>
        <p:spPr>
          <a:xfrm>
            <a:off x="8167901" y="3848531"/>
            <a:ext cx="3276601" cy="1587500"/>
          </a:xfrm>
          <a:prstGeom prst="rect">
            <a:avLst/>
          </a:prstGeom>
        </p:spPr>
        <p:txBody>
          <a:bodyPr lIns="91439" tIns="45719" rIns="91439" bIns="45719" anchor="t">
            <a:noAutofit/>
          </a:bodyPr>
          <a:lstStyle>
            <a:lvl1pPr>
              <a:defRPr sz="1333"/>
            </a:lvl1pPr>
          </a:lstStyle>
          <a:p>
            <a:endParaRPr/>
          </a:p>
        </p:txBody>
      </p:sp>
      <p:sp>
        <p:nvSpPr>
          <p:cNvPr id="20" name="Shape 126"/>
          <p:cNvSpPr/>
          <p:nvPr userDrawn="1"/>
        </p:nvSpPr>
        <p:spPr>
          <a:xfrm>
            <a:off x="9054812" y="6386929"/>
            <a:ext cx="2383668" cy="205315"/>
          </a:xfrm>
          <a:prstGeom prst="rect">
            <a:avLst/>
          </a:prstGeom>
          <a:ln w="12700">
            <a:miter lim="400000"/>
          </a:ln>
          <a:extLst>
            <a:ext uri="{C572A759-6A51-4108-AA02-DFA0A04FC94B}">
              <ma14:wrappingTextBoxFlag xmlns:ma14="http://schemas.microsoft.com/office/mac/drawingml/2011/main" xmlns="" val="1"/>
            </a:ext>
          </a:extLst>
        </p:spPr>
        <p:txBody>
          <a:bodyPr wrap="none" lIns="25401" tIns="25401" rIns="25401" bIns="25401" anchor="ctr">
            <a:spAutoFit/>
          </a:bodyPr>
          <a:lstStyle/>
          <a:p>
            <a:pPr defTabSz="412740" rtl="0" hangingPunct="0">
              <a:defRPr sz="2000">
                <a:solidFill>
                  <a:srgbClr val="4C6077"/>
                </a:solidFill>
                <a:latin typeface="Geomanist Light"/>
                <a:ea typeface="Geomanist Light"/>
                <a:cs typeface="Geomanist Light"/>
                <a:sym typeface="Geomanist Light"/>
              </a:defRPr>
            </a:pPr>
            <a:r>
              <a:rPr sz="1001" kern="0">
                <a:solidFill>
                  <a:srgbClr val="4C6077"/>
                </a:solidFill>
                <a:latin typeface="Geomanist Light"/>
                <a:ea typeface="Geomanist Light"/>
                <a:cs typeface="Geomanist Light"/>
                <a:sym typeface="Geomanist Light"/>
              </a:rPr>
              <a:t>Mountain presentation by </a:t>
            </a:r>
            <a:r>
              <a:rPr sz="1001" kern="0">
                <a:solidFill>
                  <a:srgbClr val="4C6077"/>
                </a:solidFill>
                <a:latin typeface="Geomanist Regular"/>
                <a:ea typeface="Geomanist Regular"/>
                <a:cs typeface="Geomanist Regular"/>
                <a:sym typeface="Geomanist Regular"/>
              </a:rPr>
              <a:t>ContestDesign</a:t>
            </a:r>
          </a:p>
        </p:txBody>
      </p:sp>
      <p:pic>
        <p:nvPicPr>
          <p:cNvPr id="21" name="03_For-Footer_Small.png"/>
          <p:cNvPicPr>
            <a:picLocks noChangeAspect="1"/>
          </p:cNvPicPr>
          <p:nvPr userDrawn="1"/>
        </p:nvPicPr>
        <p:blipFill>
          <a:blip r:embed="rId2">
            <a:extLst/>
          </a:blip>
          <a:stretch>
            <a:fillRect/>
          </a:stretch>
        </p:blipFill>
        <p:spPr>
          <a:xfrm>
            <a:off x="8660191" y="6354060"/>
            <a:ext cx="452543" cy="182525"/>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1865275752"/>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mpany At a Glance">
    <p:spTree>
      <p:nvGrpSpPr>
        <p:cNvPr id="1" name=""/>
        <p:cNvGrpSpPr/>
        <p:nvPr/>
      </p:nvGrpSpPr>
      <p:grpSpPr>
        <a:xfrm>
          <a:off x="0" y="0"/>
          <a:ext cx="0" cy="0"/>
          <a:chOff x="0" y="0"/>
          <a:chExt cx="0" cy="0"/>
        </a:xfrm>
      </p:grpSpPr>
      <p:sp>
        <p:nvSpPr>
          <p:cNvPr id="152" name="Shape 152"/>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dirty="0"/>
          </a:p>
        </p:txBody>
      </p:sp>
      <p:sp>
        <p:nvSpPr>
          <p:cNvPr id="163" name="Shape 163"/>
          <p:cNvSpPr>
            <a:spLocks noGrp="1"/>
          </p:cNvSpPr>
          <p:nvPr>
            <p:ph type="title"/>
          </p:nvPr>
        </p:nvSpPr>
        <p:spPr>
          <a:xfrm>
            <a:off x="609006" y="547694"/>
            <a:ext cx="9652023" cy="363676"/>
          </a:xfrm>
          <a:prstGeom prst="rect">
            <a:avLst/>
          </a:prstGeom>
        </p:spPr>
        <p:txBody>
          <a:bodyPr anchor="t"/>
          <a:lstStyle>
            <a:lvl1pPr algn="l">
              <a:defRPr sz="1751" cap="all">
                <a:solidFill>
                  <a:srgbClr val="A9AFBA"/>
                </a:solidFill>
                <a:latin typeface="Geomanist Bold"/>
                <a:ea typeface="Geomanist Bold"/>
                <a:cs typeface="Geomanist Bold"/>
                <a:sym typeface="Geomanist Bold"/>
              </a:defRPr>
            </a:lvl1pPr>
          </a:lstStyle>
          <a:p>
            <a:r>
              <a:t>Title Text</a:t>
            </a:r>
          </a:p>
        </p:txBody>
      </p:sp>
      <p:sp>
        <p:nvSpPr>
          <p:cNvPr id="164" name="Shape 164"/>
          <p:cNvSpPr>
            <a:spLocks noGrp="1"/>
          </p:cNvSpPr>
          <p:nvPr>
            <p:ph type="pic" idx="14"/>
          </p:nvPr>
        </p:nvSpPr>
        <p:spPr>
          <a:xfrm>
            <a:off x="0" y="1510045"/>
            <a:ext cx="12192000" cy="3155801"/>
          </a:xfrm>
          <a:prstGeom prst="rect">
            <a:avLst/>
          </a:prstGeom>
        </p:spPr>
        <p:txBody>
          <a:bodyPr lIns="91439" tIns="45719" rIns="91439" bIns="45719" anchor="t">
            <a:noAutofit/>
          </a:bodyPr>
          <a:lstStyle>
            <a:lvl1pPr>
              <a:defRPr sz="1333"/>
            </a:lvl1pPr>
          </a:lstStyle>
          <a:p>
            <a:endParaRPr dirty="0"/>
          </a:p>
        </p:txBody>
      </p:sp>
      <p:sp>
        <p:nvSpPr>
          <p:cNvPr id="15" name="Shape 119"/>
          <p:cNvSpPr/>
          <p:nvPr userDrawn="1"/>
        </p:nvSpPr>
        <p:spPr>
          <a:xfrm>
            <a:off x="10768358" y="514143"/>
            <a:ext cx="296661" cy="296661"/>
          </a:xfrm>
          <a:prstGeom prst="ellipse">
            <a:avLst/>
          </a:prstGeom>
          <a:ln w="12700">
            <a:solidFill>
              <a:srgbClr val="4C6077"/>
            </a:solidFill>
            <a:miter lim="400000"/>
          </a:ln>
        </p:spPr>
        <p:txBody>
          <a:bodyPr lIns="25401" tIns="25401" rIns="25401" bIns="25401" anchor="ctr"/>
          <a:lstStyle/>
          <a:p>
            <a:pPr algn="ctr" defTabSz="412740" rtl="0" hangingPunct="0">
              <a:defRPr sz="3200"/>
            </a:pPr>
            <a:endParaRPr sz="1600" kern="0" dirty="0">
              <a:solidFill>
                <a:srgbClr val="000000"/>
              </a:solidFill>
              <a:sym typeface="Helvetica Light"/>
            </a:endParaRPr>
          </a:p>
        </p:txBody>
      </p:sp>
      <p:grpSp>
        <p:nvGrpSpPr>
          <p:cNvPr id="16" name="Group 122">
            <a:hlinkClick r:id="" action="ppaction://hlinkshowjump?jump=nextslide"/>
          </p:cNvPr>
          <p:cNvGrpSpPr/>
          <p:nvPr userDrawn="1"/>
        </p:nvGrpSpPr>
        <p:grpSpPr>
          <a:xfrm>
            <a:off x="11137942" y="514143"/>
            <a:ext cx="296661" cy="296661"/>
            <a:chOff x="0" y="0"/>
            <a:chExt cx="593321" cy="593321"/>
          </a:xfrm>
        </p:grpSpPr>
        <p:sp>
          <p:nvSpPr>
            <p:cNvPr id="17" name="Shape 120"/>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dirty="0">
                <a:solidFill>
                  <a:srgbClr val="000000"/>
                </a:solidFill>
                <a:sym typeface="Helvetica Light"/>
              </a:endParaRPr>
            </a:p>
          </p:txBody>
        </p:sp>
        <p:sp>
          <p:nvSpPr>
            <p:cNvPr id="18" name="Shape 121"/>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dirty="0">
                <a:solidFill>
                  <a:srgbClr val="000000"/>
                </a:solidFill>
                <a:sym typeface="Helvetica Light"/>
              </a:endParaRPr>
            </a:p>
          </p:txBody>
        </p:sp>
      </p:grpSp>
      <p:grpSp>
        <p:nvGrpSpPr>
          <p:cNvPr id="19" name="Group 125">
            <a:hlinkClick r:id="" action="ppaction://hlinkshowjump?jump=previousslide"/>
          </p:cNvPr>
          <p:cNvGrpSpPr/>
          <p:nvPr userDrawn="1"/>
        </p:nvGrpSpPr>
        <p:grpSpPr>
          <a:xfrm>
            <a:off x="10398775" y="514143"/>
            <a:ext cx="296661" cy="296661"/>
            <a:chOff x="0" y="0"/>
            <a:chExt cx="593321" cy="593321"/>
          </a:xfrm>
        </p:grpSpPr>
        <p:sp>
          <p:nvSpPr>
            <p:cNvPr id="20" name="Shape 123"/>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dirty="0">
                <a:solidFill>
                  <a:srgbClr val="000000"/>
                </a:solidFill>
                <a:sym typeface="Helvetica Light"/>
              </a:endParaRPr>
            </a:p>
          </p:txBody>
        </p:sp>
        <p:sp>
          <p:nvSpPr>
            <p:cNvPr id="21" name="Shape 124"/>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dirty="0">
                <a:solidFill>
                  <a:srgbClr val="000000"/>
                </a:solidFill>
                <a:sym typeface="Helvetica Light"/>
              </a:endParaRPr>
            </a:p>
          </p:txBody>
        </p:sp>
      </p:grpSp>
      <p:sp>
        <p:nvSpPr>
          <p:cNvPr id="22" name="Shape 128"/>
          <p:cNvSpPr/>
          <p:nvPr userDrawn="1"/>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dirty="0">
              <a:solidFill>
                <a:srgbClr val="000000"/>
              </a:solidFill>
              <a:sym typeface="Helvetica Light"/>
            </a:endParaRPr>
          </a:p>
        </p:txBody>
      </p:sp>
      <p:sp>
        <p:nvSpPr>
          <p:cNvPr id="23" name="Shape 126"/>
          <p:cNvSpPr/>
          <p:nvPr userDrawn="1"/>
        </p:nvSpPr>
        <p:spPr>
          <a:xfrm>
            <a:off x="9054812" y="6386929"/>
            <a:ext cx="2383668" cy="205315"/>
          </a:xfrm>
          <a:prstGeom prst="rect">
            <a:avLst/>
          </a:prstGeom>
          <a:ln w="12700">
            <a:miter lim="400000"/>
          </a:ln>
          <a:extLst>
            <a:ext uri="{C572A759-6A51-4108-AA02-DFA0A04FC94B}">
              <ma14:wrappingTextBoxFlag xmlns:ma14="http://schemas.microsoft.com/office/mac/drawingml/2011/main" xmlns="" val="1"/>
            </a:ext>
          </a:extLst>
        </p:spPr>
        <p:txBody>
          <a:bodyPr wrap="none" lIns="25401" tIns="25401" rIns="25401" bIns="25401" anchor="ctr">
            <a:spAutoFit/>
          </a:bodyPr>
          <a:lstStyle/>
          <a:p>
            <a:pPr defTabSz="412740" rtl="0" hangingPunct="0">
              <a:defRPr sz="2000">
                <a:solidFill>
                  <a:srgbClr val="4C6077"/>
                </a:solidFill>
                <a:latin typeface="Geomanist Light"/>
                <a:ea typeface="Geomanist Light"/>
                <a:cs typeface="Geomanist Light"/>
                <a:sym typeface="Geomanist Light"/>
              </a:defRPr>
            </a:pPr>
            <a:r>
              <a:rPr sz="1001" kern="0" dirty="0">
                <a:solidFill>
                  <a:srgbClr val="4C6077"/>
                </a:solidFill>
                <a:latin typeface="Geomanist Light"/>
                <a:ea typeface="Geomanist Light"/>
                <a:cs typeface="Geomanist Light"/>
                <a:sym typeface="Geomanist Light"/>
              </a:rPr>
              <a:t>Mountain presentation by </a:t>
            </a:r>
            <a:r>
              <a:rPr sz="1001" kern="0" dirty="0" err="1">
                <a:solidFill>
                  <a:srgbClr val="4C6077"/>
                </a:solidFill>
                <a:latin typeface="Geomanist Regular"/>
                <a:ea typeface="Geomanist Regular"/>
                <a:cs typeface="Geomanist Regular"/>
                <a:sym typeface="Geomanist Regular"/>
              </a:rPr>
              <a:t>ContestDesign</a:t>
            </a:r>
            <a:endParaRPr sz="1001" kern="0" dirty="0">
              <a:solidFill>
                <a:srgbClr val="4C6077"/>
              </a:solidFill>
              <a:latin typeface="Geomanist Regular"/>
              <a:ea typeface="Geomanist Regular"/>
              <a:cs typeface="Geomanist Regular"/>
              <a:sym typeface="Geomanist Regular"/>
            </a:endParaRPr>
          </a:p>
        </p:txBody>
      </p:sp>
      <p:pic>
        <p:nvPicPr>
          <p:cNvPr id="24" name="03_For-Footer_Small.png"/>
          <p:cNvPicPr>
            <a:picLocks noChangeAspect="1"/>
          </p:cNvPicPr>
          <p:nvPr userDrawn="1"/>
        </p:nvPicPr>
        <p:blipFill>
          <a:blip r:embed="rId2">
            <a:extLst/>
          </a:blip>
          <a:stretch>
            <a:fillRect/>
          </a:stretch>
        </p:blipFill>
        <p:spPr>
          <a:xfrm>
            <a:off x="8660191" y="6354060"/>
            <a:ext cx="452543" cy="182525"/>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1897723733"/>
      </p:ext>
    </p:extLst>
  </p:cSld>
  <p:clrMapOvr>
    <a:masterClrMapping/>
  </p:clrMapOvr>
  <p:transition spd="med"/>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Portfolio 28">
    <p:spTree>
      <p:nvGrpSpPr>
        <p:cNvPr id="1" name=""/>
        <p:cNvGrpSpPr/>
        <p:nvPr/>
      </p:nvGrpSpPr>
      <p:grpSpPr>
        <a:xfrm>
          <a:off x="0" y="0"/>
          <a:ext cx="0" cy="0"/>
          <a:chOff x="0" y="0"/>
          <a:chExt cx="0" cy="0"/>
        </a:xfrm>
      </p:grpSpPr>
      <p:sp>
        <p:nvSpPr>
          <p:cNvPr id="4018" name="Shape 4018"/>
          <p:cNvSpPr>
            <a:spLocks noGrp="1"/>
          </p:cNvSpPr>
          <p:nvPr>
            <p:ph type="pic" sz="quarter" idx="13"/>
          </p:nvPr>
        </p:nvSpPr>
        <p:spPr>
          <a:xfrm>
            <a:off x="649330" y="1297175"/>
            <a:ext cx="5259705" cy="2625200"/>
          </a:xfrm>
          <a:prstGeom prst="rect">
            <a:avLst/>
          </a:prstGeom>
        </p:spPr>
        <p:txBody>
          <a:bodyPr lIns="91439" tIns="45719" rIns="91439" bIns="45719" anchor="t">
            <a:noAutofit/>
          </a:bodyPr>
          <a:lstStyle>
            <a:lvl1pPr>
              <a:defRPr sz="1333"/>
            </a:lvl1pPr>
          </a:lstStyle>
          <a:p>
            <a:endParaRPr/>
          </a:p>
        </p:txBody>
      </p:sp>
      <p:sp>
        <p:nvSpPr>
          <p:cNvPr id="4019" name="Shape 4019"/>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a:p>
        </p:txBody>
      </p:sp>
      <p:sp>
        <p:nvSpPr>
          <p:cNvPr id="4020" name="Shape 4020"/>
          <p:cNvSpPr/>
          <p:nvPr/>
        </p:nvSpPr>
        <p:spPr>
          <a:xfrm>
            <a:off x="10768358" y="514143"/>
            <a:ext cx="296661" cy="296661"/>
          </a:xfrm>
          <a:prstGeom prst="ellipse">
            <a:avLst/>
          </a:prstGeom>
          <a:ln w="12700">
            <a:solidFill>
              <a:srgbClr val="4C6077"/>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4023" name="Group 4023">
            <a:hlinkClick r:id="" action="ppaction://hlinkshowjump?jump=nextslide"/>
          </p:cNvPr>
          <p:cNvGrpSpPr/>
          <p:nvPr/>
        </p:nvGrpSpPr>
        <p:grpSpPr>
          <a:xfrm>
            <a:off x="11137942" y="514143"/>
            <a:ext cx="296661" cy="296661"/>
            <a:chOff x="0" y="0"/>
            <a:chExt cx="593321" cy="593321"/>
          </a:xfrm>
        </p:grpSpPr>
        <p:sp>
          <p:nvSpPr>
            <p:cNvPr id="4021" name="Shape 4021"/>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4022" name="Shape 4022"/>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4026" name="Group 4026">
            <a:hlinkClick r:id="" action="ppaction://hlinkshowjump?jump=previousslide"/>
          </p:cNvPr>
          <p:cNvGrpSpPr/>
          <p:nvPr/>
        </p:nvGrpSpPr>
        <p:grpSpPr>
          <a:xfrm>
            <a:off x="10398775" y="514143"/>
            <a:ext cx="296661" cy="296661"/>
            <a:chOff x="0" y="0"/>
            <a:chExt cx="593321" cy="593321"/>
          </a:xfrm>
        </p:grpSpPr>
        <p:sp>
          <p:nvSpPr>
            <p:cNvPr id="4024" name="Shape 4024"/>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4025" name="Shape 4025"/>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4029" name="Shape 4029"/>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4030" name="Shape 4030"/>
          <p:cNvSpPr>
            <a:spLocks noGrp="1"/>
          </p:cNvSpPr>
          <p:nvPr>
            <p:ph type="title"/>
          </p:nvPr>
        </p:nvSpPr>
        <p:spPr>
          <a:xfrm>
            <a:off x="609006" y="547694"/>
            <a:ext cx="9652023" cy="363676"/>
          </a:xfrm>
          <a:prstGeom prst="rect">
            <a:avLst/>
          </a:prstGeom>
        </p:spPr>
        <p:txBody>
          <a:bodyPr anchor="t"/>
          <a:lstStyle>
            <a:lvl1pPr algn="l">
              <a:defRPr sz="1751" cap="all">
                <a:solidFill>
                  <a:srgbClr val="A9AFBA"/>
                </a:solidFill>
                <a:latin typeface="Geomanist Bold"/>
                <a:ea typeface="Geomanist Bold"/>
                <a:cs typeface="Geomanist Bold"/>
                <a:sym typeface="Geomanist Bold"/>
              </a:defRPr>
            </a:lvl1pPr>
          </a:lstStyle>
          <a:p>
            <a:r>
              <a:t>Title Text</a:t>
            </a:r>
          </a:p>
        </p:txBody>
      </p:sp>
      <p:sp>
        <p:nvSpPr>
          <p:cNvPr id="4031" name="Shape 4031"/>
          <p:cNvSpPr>
            <a:spLocks noGrp="1"/>
          </p:cNvSpPr>
          <p:nvPr>
            <p:ph type="pic" sz="quarter" idx="15"/>
          </p:nvPr>
        </p:nvSpPr>
        <p:spPr>
          <a:xfrm>
            <a:off x="6190242" y="3371831"/>
            <a:ext cx="5259705" cy="2625200"/>
          </a:xfrm>
          <a:prstGeom prst="rect">
            <a:avLst/>
          </a:prstGeom>
        </p:spPr>
        <p:txBody>
          <a:bodyPr lIns="91439" tIns="45719" rIns="91439" bIns="45719" anchor="t">
            <a:noAutofit/>
          </a:bodyPr>
          <a:lstStyle>
            <a:lvl1pPr>
              <a:defRPr sz="1333"/>
            </a:lvl1pPr>
          </a:lstStyle>
          <a:p>
            <a:endParaRPr/>
          </a:p>
        </p:txBody>
      </p:sp>
      <p:sp>
        <p:nvSpPr>
          <p:cNvPr id="16" name="Shape 126"/>
          <p:cNvSpPr/>
          <p:nvPr userDrawn="1"/>
        </p:nvSpPr>
        <p:spPr>
          <a:xfrm>
            <a:off x="9054812" y="6386929"/>
            <a:ext cx="2383668" cy="205315"/>
          </a:xfrm>
          <a:prstGeom prst="rect">
            <a:avLst/>
          </a:prstGeom>
          <a:ln w="12700">
            <a:miter lim="400000"/>
          </a:ln>
          <a:extLst>
            <a:ext uri="{C572A759-6A51-4108-AA02-DFA0A04FC94B}">
              <ma14:wrappingTextBoxFlag xmlns:ma14="http://schemas.microsoft.com/office/mac/drawingml/2011/main" xmlns="" val="1"/>
            </a:ext>
          </a:extLst>
        </p:spPr>
        <p:txBody>
          <a:bodyPr wrap="none" lIns="25401" tIns="25401" rIns="25401" bIns="25401" anchor="ctr">
            <a:spAutoFit/>
          </a:bodyPr>
          <a:lstStyle/>
          <a:p>
            <a:pPr defTabSz="412740" rtl="0" hangingPunct="0">
              <a:defRPr sz="2000">
                <a:solidFill>
                  <a:srgbClr val="4C6077"/>
                </a:solidFill>
                <a:latin typeface="Geomanist Light"/>
                <a:ea typeface="Geomanist Light"/>
                <a:cs typeface="Geomanist Light"/>
                <a:sym typeface="Geomanist Light"/>
              </a:defRPr>
            </a:pPr>
            <a:r>
              <a:rPr sz="1001" kern="0">
                <a:solidFill>
                  <a:srgbClr val="4C6077"/>
                </a:solidFill>
                <a:latin typeface="Geomanist Light"/>
                <a:ea typeface="Geomanist Light"/>
                <a:cs typeface="Geomanist Light"/>
                <a:sym typeface="Geomanist Light"/>
              </a:rPr>
              <a:t>Mountain presentation by </a:t>
            </a:r>
            <a:r>
              <a:rPr sz="1001" kern="0">
                <a:solidFill>
                  <a:srgbClr val="4C6077"/>
                </a:solidFill>
                <a:latin typeface="Geomanist Regular"/>
                <a:ea typeface="Geomanist Regular"/>
                <a:cs typeface="Geomanist Regular"/>
                <a:sym typeface="Geomanist Regular"/>
              </a:rPr>
              <a:t>ContestDesign</a:t>
            </a:r>
          </a:p>
        </p:txBody>
      </p:sp>
      <p:pic>
        <p:nvPicPr>
          <p:cNvPr id="17" name="03_For-Footer_Small.png"/>
          <p:cNvPicPr>
            <a:picLocks noChangeAspect="1"/>
          </p:cNvPicPr>
          <p:nvPr userDrawn="1"/>
        </p:nvPicPr>
        <p:blipFill>
          <a:blip r:embed="rId2">
            <a:extLst/>
          </a:blip>
          <a:stretch>
            <a:fillRect/>
          </a:stretch>
        </p:blipFill>
        <p:spPr>
          <a:xfrm>
            <a:off x="8660191" y="6354060"/>
            <a:ext cx="452543" cy="182525"/>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3959334297"/>
      </p:ext>
    </p:extLst>
  </p:cSld>
  <p:clrMapOvr>
    <a:masterClrMapping/>
  </p:clrMapOvr>
  <p:transition spd="med"/>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Portfolio 29">
    <p:spTree>
      <p:nvGrpSpPr>
        <p:cNvPr id="1" name=""/>
        <p:cNvGrpSpPr/>
        <p:nvPr/>
      </p:nvGrpSpPr>
      <p:grpSpPr>
        <a:xfrm>
          <a:off x="0" y="0"/>
          <a:ext cx="0" cy="0"/>
          <a:chOff x="0" y="0"/>
          <a:chExt cx="0" cy="0"/>
        </a:xfrm>
      </p:grpSpPr>
      <p:sp>
        <p:nvSpPr>
          <p:cNvPr id="4038" name="Shape 4038"/>
          <p:cNvSpPr>
            <a:spLocks noGrp="1"/>
          </p:cNvSpPr>
          <p:nvPr>
            <p:ph type="pic" idx="13"/>
          </p:nvPr>
        </p:nvSpPr>
        <p:spPr>
          <a:xfrm>
            <a:off x="0" y="-12130"/>
            <a:ext cx="12192000" cy="3107804"/>
          </a:xfrm>
          <a:prstGeom prst="rect">
            <a:avLst/>
          </a:prstGeom>
        </p:spPr>
        <p:txBody>
          <a:bodyPr lIns="91439" tIns="45719" rIns="91439" bIns="45719" anchor="t">
            <a:noAutofit/>
          </a:bodyPr>
          <a:lstStyle>
            <a:lvl1pPr>
              <a:defRPr sz="1333"/>
            </a:lvl1pPr>
          </a:lstStyle>
          <a:p>
            <a:endParaRPr dirty="0"/>
          </a:p>
        </p:txBody>
      </p:sp>
      <p:sp>
        <p:nvSpPr>
          <p:cNvPr id="4039" name="Shape 4039"/>
          <p:cNvSpPr>
            <a:spLocks noGrp="1"/>
          </p:cNvSpPr>
          <p:nvPr>
            <p:ph type="pic" sz="quarter" idx="14"/>
          </p:nvPr>
        </p:nvSpPr>
        <p:spPr>
          <a:xfrm>
            <a:off x="777461" y="2158751"/>
            <a:ext cx="1138108" cy="1785811"/>
          </a:xfrm>
          <a:prstGeom prst="rect">
            <a:avLst/>
          </a:prstGeom>
        </p:spPr>
        <p:txBody>
          <a:bodyPr lIns="91439" tIns="45719" rIns="91439" bIns="45719" anchor="t">
            <a:noAutofit/>
          </a:bodyPr>
          <a:lstStyle>
            <a:lvl1pPr>
              <a:defRPr sz="1333"/>
            </a:lvl1pPr>
          </a:lstStyle>
          <a:p>
            <a:endParaRPr/>
          </a:p>
        </p:txBody>
      </p:sp>
      <p:sp>
        <p:nvSpPr>
          <p:cNvPr id="4040" name="Shape 4040"/>
          <p:cNvSpPr>
            <a:spLocks noGrp="1"/>
          </p:cNvSpPr>
          <p:nvPr>
            <p:ph type="pic" sz="quarter" idx="15"/>
          </p:nvPr>
        </p:nvSpPr>
        <p:spPr>
          <a:xfrm>
            <a:off x="2024979" y="1942140"/>
            <a:ext cx="1764236" cy="2219032"/>
          </a:xfrm>
          <a:prstGeom prst="rect">
            <a:avLst/>
          </a:prstGeom>
        </p:spPr>
        <p:txBody>
          <a:bodyPr lIns="91439" tIns="45719" rIns="91439" bIns="45719" anchor="t">
            <a:noAutofit/>
          </a:bodyPr>
          <a:lstStyle>
            <a:lvl1pPr>
              <a:defRPr sz="1333"/>
            </a:lvl1pPr>
          </a:lstStyle>
          <a:p>
            <a:endParaRPr/>
          </a:p>
        </p:txBody>
      </p:sp>
      <p:sp>
        <p:nvSpPr>
          <p:cNvPr id="4041" name="Shape 4041"/>
          <p:cNvSpPr>
            <a:spLocks noGrp="1"/>
          </p:cNvSpPr>
          <p:nvPr>
            <p:ph type="pic" sz="quarter" idx="16"/>
          </p:nvPr>
        </p:nvSpPr>
        <p:spPr>
          <a:xfrm>
            <a:off x="3903211" y="1543698"/>
            <a:ext cx="4268181" cy="3015917"/>
          </a:xfrm>
          <a:prstGeom prst="rect">
            <a:avLst/>
          </a:prstGeom>
        </p:spPr>
        <p:txBody>
          <a:bodyPr lIns="91439" tIns="45719" rIns="91439" bIns="45719" anchor="t">
            <a:noAutofit/>
          </a:bodyPr>
          <a:lstStyle>
            <a:lvl1pPr>
              <a:defRPr sz="1333"/>
            </a:lvl1pPr>
          </a:lstStyle>
          <a:p>
            <a:endParaRPr/>
          </a:p>
        </p:txBody>
      </p:sp>
      <p:sp>
        <p:nvSpPr>
          <p:cNvPr id="4042" name="Shape 4042"/>
          <p:cNvSpPr>
            <a:spLocks noGrp="1"/>
          </p:cNvSpPr>
          <p:nvPr>
            <p:ph type="sldNum" sz="quarter" idx="2"/>
          </p:nvPr>
        </p:nvSpPr>
        <p:spPr>
          <a:xfrm>
            <a:off x="10805018" y="534170"/>
            <a:ext cx="261289" cy="256609"/>
          </a:xfrm>
          <a:prstGeom prst="rect">
            <a:avLst/>
          </a:prstGeom>
        </p:spPr>
        <p:txBody>
          <a:bodyPr anchor="ctr"/>
          <a:lstStyle>
            <a:lvl1pPr>
              <a:defRPr sz="1001">
                <a:solidFill>
                  <a:srgbClr val="FFFFFF"/>
                </a:solidFill>
                <a:latin typeface="Geomanist Medium"/>
                <a:ea typeface="Geomanist Medium"/>
                <a:cs typeface="Geomanist Medium"/>
                <a:sym typeface="Geomanist Medium"/>
              </a:defRPr>
            </a:lvl1pPr>
          </a:lstStyle>
          <a:p>
            <a:fld id="{86CB4B4D-7CA3-9044-876B-883B54F8677D}" type="slidenum">
              <a:rPr/>
              <a:pPr/>
              <a:t>‹#›</a:t>
            </a:fld>
            <a:endParaRPr dirty="0"/>
          </a:p>
        </p:txBody>
      </p:sp>
      <p:sp>
        <p:nvSpPr>
          <p:cNvPr id="4043" name="Shape 4043"/>
          <p:cNvSpPr/>
          <p:nvPr/>
        </p:nvSpPr>
        <p:spPr>
          <a:xfrm>
            <a:off x="10768358" y="514143"/>
            <a:ext cx="296661" cy="296661"/>
          </a:xfrm>
          <a:prstGeom prst="ellipse">
            <a:avLst/>
          </a:prstGeom>
          <a:ln w="12700">
            <a:solidFill>
              <a:srgbClr val="FFFFFF"/>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4046" name="Group 4046">
            <a:hlinkClick r:id="" action="ppaction://hlinkshowjump?jump=nextslide"/>
          </p:cNvPr>
          <p:cNvGrpSpPr/>
          <p:nvPr/>
        </p:nvGrpSpPr>
        <p:grpSpPr>
          <a:xfrm>
            <a:off x="11137942" y="514143"/>
            <a:ext cx="296661" cy="296661"/>
            <a:chOff x="0" y="0"/>
            <a:chExt cx="593321" cy="593321"/>
          </a:xfrm>
        </p:grpSpPr>
        <p:sp>
          <p:nvSpPr>
            <p:cNvPr id="4044" name="Shape 4044"/>
            <p:cNvSpPr/>
            <p:nvPr/>
          </p:nvSpPr>
          <p:spPr>
            <a:xfrm>
              <a:off x="0" y="0"/>
              <a:ext cx="593322" cy="593322"/>
            </a:xfrm>
            <a:prstGeom prst="ellipse">
              <a:avLst/>
            </a:prstGeom>
            <a:noFill/>
            <a:ln w="12700" cap="flat">
              <a:solidFill>
                <a:srgbClr val="FFFFFF"/>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4045" name="Shape 4045"/>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FFFFFF"/>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4049" name="Group 4049">
            <a:hlinkClick r:id="" action="ppaction://hlinkshowjump?jump=previousslide"/>
          </p:cNvPr>
          <p:cNvGrpSpPr/>
          <p:nvPr/>
        </p:nvGrpSpPr>
        <p:grpSpPr>
          <a:xfrm>
            <a:off x="10398775" y="514143"/>
            <a:ext cx="296661" cy="296661"/>
            <a:chOff x="0" y="0"/>
            <a:chExt cx="593321" cy="593321"/>
          </a:xfrm>
        </p:grpSpPr>
        <p:sp>
          <p:nvSpPr>
            <p:cNvPr id="4047" name="Shape 4047"/>
            <p:cNvSpPr/>
            <p:nvPr/>
          </p:nvSpPr>
          <p:spPr>
            <a:xfrm>
              <a:off x="0" y="0"/>
              <a:ext cx="593322" cy="593322"/>
            </a:xfrm>
            <a:prstGeom prst="ellipse">
              <a:avLst/>
            </a:prstGeom>
            <a:noFill/>
            <a:ln w="12700" cap="flat">
              <a:solidFill>
                <a:srgbClr val="FFFFFF"/>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4048" name="Shape 4048"/>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FFFFFF"/>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4052" name="Shape 4052"/>
          <p:cNvSpPr/>
          <p:nvPr/>
        </p:nvSpPr>
        <p:spPr>
          <a:xfrm>
            <a:off x="644291" y="884723"/>
            <a:ext cx="10783269" cy="0"/>
          </a:xfrm>
          <a:prstGeom prst="line">
            <a:avLst/>
          </a:prstGeom>
          <a:ln w="12700">
            <a:solidFill>
              <a:srgbClr val="FFFFFF"/>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4053" name="Shape 4053"/>
          <p:cNvSpPr>
            <a:spLocks noGrp="1"/>
          </p:cNvSpPr>
          <p:nvPr>
            <p:ph type="title"/>
          </p:nvPr>
        </p:nvSpPr>
        <p:spPr>
          <a:xfrm>
            <a:off x="609006" y="547694"/>
            <a:ext cx="9652023" cy="363676"/>
          </a:xfrm>
          <a:prstGeom prst="rect">
            <a:avLst/>
          </a:prstGeom>
        </p:spPr>
        <p:txBody>
          <a:bodyPr anchor="t"/>
          <a:lstStyle>
            <a:lvl1pPr algn="l">
              <a:defRPr sz="1751" cap="all">
                <a:solidFill>
                  <a:srgbClr val="FFFFFF"/>
                </a:solidFill>
                <a:latin typeface="Geomanist Bold"/>
                <a:ea typeface="Geomanist Bold"/>
                <a:cs typeface="Geomanist Bold"/>
                <a:sym typeface="Geomanist Bold"/>
              </a:defRPr>
            </a:lvl1pPr>
          </a:lstStyle>
          <a:p>
            <a:r>
              <a:t>Title Text</a:t>
            </a:r>
          </a:p>
        </p:txBody>
      </p:sp>
      <p:sp>
        <p:nvSpPr>
          <p:cNvPr id="4054" name="Shape 4054"/>
          <p:cNvSpPr>
            <a:spLocks noGrp="1"/>
          </p:cNvSpPr>
          <p:nvPr>
            <p:ph type="pic" sz="quarter" idx="18"/>
          </p:nvPr>
        </p:nvSpPr>
        <p:spPr>
          <a:xfrm>
            <a:off x="8298097" y="1942140"/>
            <a:ext cx="1764236" cy="2219032"/>
          </a:xfrm>
          <a:prstGeom prst="rect">
            <a:avLst/>
          </a:prstGeom>
        </p:spPr>
        <p:txBody>
          <a:bodyPr lIns="91439" tIns="45719" rIns="91439" bIns="45719" anchor="t">
            <a:noAutofit/>
          </a:bodyPr>
          <a:lstStyle>
            <a:lvl1pPr>
              <a:defRPr sz="1333"/>
            </a:lvl1pPr>
          </a:lstStyle>
          <a:p>
            <a:endParaRPr/>
          </a:p>
        </p:txBody>
      </p:sp>
      <p:sp>
        <p:nvSpPr>
          <p:cNvPr id="4055" name="Shape 4055"/>
          <p:cNvSpPr>
            <a:spLocks noGrp="1"/>
          </p:cNvSpPr>
          <p:nvPr>
            <p:ph type="pic" sz="quarter" idx="19"/>
          </p:nvPr>
        </p:nvSpPr>
        <p:spPr>
          <a:xfrm>
            <a:off x="10171739" y="2158751"/>
            <a:ext cx="1138108" cy="1785811"/>
          </a:xfrm>
          <a:prstGeom prst="rect">
            <a:avLst/>
          </a:prstGeom>
        </p:spPr>
        <p:txBody>
          <a:bodyPr lIns="91439" tIns="45719" rIns="91439" bIns="45719" anchor="t">
            <a:noAutofit/>
          </a:bodyPr>
          <a:lstStyle>
            <a:lvl1pPr>
              <a:defRPr sz="1333"/>
            </a:lvl1pPr>
          </a:lstStyle>
          <a:p>
            <a:endParaRPr dirty="0"/>
          </a:p>
        </p:txBody>
      </p:sp>
      <p:sp>
        <p:nvSpPr>
          <p:cNvPr id="20" name="Shape 126"/>
          <p:cNvSpPr/>
          <p:nvPr userDrawn="1"/>
        </p:nvSpPr>
        <p:spPr>
          <a:xfrm>
            <a:off x="9054812" y="6386929"/>
            <a:ext cx="2383668" cy="205315"/>
          </a:xfrm>
          <a:prstGeom prst="rect">
            <a:avLst/>
          </a:prstGeom>
          <a:ln w="12700">
            <a:miter lim="400000"/>
          </a:ln>
          <a:extLst>
            <a:ext uri="{C572A759-6A51-4108-AA02-DFA0A04FC94B}">
              <ma14:wrappingTextBoxFlag xmlns:ma14="http://schemas.microsoft.com/office/mac/drawingml/2011/main" xmlns="" val="1"/>
            </a:ext>
          </a:extLst>
        </p:spPr>
        <p:txBody>
          <a:bodyPr wrap="none" lIns="25401" tIns="25401" rIns="25401" bIns="25401" anchor="ctr">
            <a:spAutoFit/>
          </a:bodyPr>
          <a:lstStyle/>
          <a:p>
            <a:pPr defTabSz="412740" rtl="0" hangingPunct="0">
              <a:defRPr sz="2000">
                <a:solidFill>
                  <a:srgbClr val="4C6077"/>
                </a:solidFill>
                <a:latin typeface="Geomanist Light"/>
                <a:ea typeface="Geomanist Light"/>
                <a:cs typeface="Geomanist Light"/>
                <a:sym typeface="Geomanist Light"/>
              </a:defRPr>
            </a:pPr>
            <a:r>
              <a:rPr sz="1001" kern="0">
                <a:solidFill>
                  <a:srgbClr val="4C6077"/>
                </a:solidFill>
                <a:latin typeface="Geomanist Light"/>
                <a:ea typeface="Geomanist Light"/>
                <a:cs typeface="Geomanist Light"/>
                <a:sym typeface="Geomanist Light"/>
              </a:rPr>
              <a:t>Mountain presentation by </a:t>
            </a:r>
            <a:r>
              <a:rPr sz="1001" kern="0">
                <a:solidFill>
                  <a:srgbClr val="4C6077"/>
                </a:solidFill>
                <a:latin typeface="Geomanist Regular"/>
                <a:ea typeface="Geomanist Regular"/>
                <a:cs typeface="Geomanist Regular"/>
                <a:sym typeface="Geomanist Regular"/>
              </a:rPr>
              <a:t>ContestDesign</a:t>
            </a:r>
          </a:p>
        </p:txBody>
      </p:sp>
      <p:pic>
        <p:nvPicPr>
          <p:cNvPr id="21" name="03_For-Footer_Small.png"/>
          <p:cNvPicPr>
            <a:picLocks noChangeAspect="1"/>
          </p:cNvPicPr>
          <p:nvPr userDrawn="1"/>
        </p:nvPicPr>
        <p:blipFill>
          <a:blip r:embed="rId2">
            <a:extLst/>
          </a:blip>
          <a:stretch>
            <a:fillRect/>
          </a:stretch>
        </p:blipFill>
        <p:spPr>
          <a:xfrm>
            <a:off x="8660191" y="6354060"/>
            <a:ext cx="452543" cy="182525"/>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3668810185"/>
      </p:ext>
    </p:extLst>
  </p:cSld>
  <p:clrMapOvr>
    <a:masterClrMapping/>
  </p:clrMapOvr>
  <p:transition spd="med"/>
</p:sldLayout>
</file>

<file path=ppt/slideLayouts/slideLayout112.xml><?xml version="1.0" encoding="utf-8"?>
<p:sldLayout xmlns:a="http://schemas.openxmlformats.org/drawingml/2006/main" xmlns:r="http://schemas.openxmlformats.org/officeDocument/2006/relationships" xmlns:p="http://schemas.openxmlformats.org/presentationml/2006/main" type="tx">
  <p:cSld name="Portfolio 30">
    <p:spTree>
      <p:nvGrpSpPr>
        <p:cNvPr id="1" name=""/>
        <p:cNvGrpSpPr/>
        <p:nvPr/>
      </p:nvGrpSpPr>
      <p:grpSpPr>
        <a:xfrm>
          <a:off x="0" y="0"/>
          <a:ext cx="0" cy="0"/>
          <a:chOff x="0" y="0"/>
          <a:chExt cx="0" cy="0"/>
        </a:xfrm>
      </p:grpSpPr>
      <p:sp>
        <p:nvSpPr>
          <p:cNvPr id="4062" name="Shape 4062"/>
          <p:cNvSpPr>
            <a:spLocks noGrp="1"/>
          </p:cNvSpPr>
          <p:nvPr>
            <p:ph type="pic" sz="quarter" idx="13"/>
          </p:nvPr>
        </p:nvSpPr>
        <p:spPr>
          <a:xfrm>
            <a:off x="4956000" y="3111501"/>
            <a:ext cx="2280009" cy="3772919"/>
          </a:xfrm>
          <a:prstGeom prst="rect">
            <a:avLst/>
          </a:prstGeom>
        </p:spPr>
        <p:txBody>
          <a:bodyPr lIns="91439" tIns="45719" rIns="91439" bIns="45719" anchor="t">
            <a:noAutofit/>
          </a:bodyPr>
          <a:lstStyle>
            <a:lvl1pPr>
              <a:defRPr sz="1333"/>
            </a:lvl1pPr>
          </a:lstStyle>
          <a:p>
            <a:endParaRPr/>
          </a:p>
        </p:txBody>
      </p:sp>
      <p:sp>
        <p:nvSpPr>
          <p:cNvPr id="4063" name="Shape 4063"/>
          <p:cNvSpPr>
            <a:spLocks noGrp="1"/>
          </p:cNvSpPr>
          <p:nvPr>
            <p:ph type="pic" sz="quarter" idx="14"/>
          </p:nvPr>
        </p:nvSpPr>
        <p:spPr>
          <a:xfrm>
            <a:off x="3005303" y="4889377"/>
            <a:ext cx="1834223" cy="1995047"/>
          </a:xfrm>
          <a:prstGeom prst="rect">
            <a:avLst/>
          </a:prstGeom>
        </p:spPr>
        <p:txBody>
          <a:bodyPr lIns="91439" tIns="45719" rIns="91439" bIns="45719" anchor="t">
            <a:noAutofit/>
          </a:bodyPr>
          <a:lstStyle>
            <a:lvl1pPr>
              <a:defRPr sz="1333"/>
            </a:lvl1pPr>
          </a:lstStyle>
          <a:p>
            <a:endParaRPr/>
          </a:p>
        </p:txBody>
      </p:sp>
      <p:sp>
        <p:nvSpPr>
          <p:cNvPr id="4064" name="Shape 4064"/>
          <p:cNvSpPr>
            <a:spLocks noGrp="1"/>
          </p:cNvSpPr>
          <p:nvPr>
            <p:ph type="pic" sz="quarter" idx="15"/>
          </p:nvPr>
        </p:nvSpPr>
        <p:spPr>
          <a:xfrm>
            <a:off x="3005304" y="3105095"/>
            <a:ext cx="1834224" cy="1674857"/>
          </a:xfrm>
          <a:prstGeom prst="rect">
            <a:avLst/>
          </a:prstGeom>
        </p:spPr>
        <p:txBody>
          <a:bodyPr lIns="91439" tIns="45719" rIns="91439" bIns="45719" anchor="t">
            <a:noAutofit/>
          </a:bodyPr>
          <a:lstStyle>
            <a:lvl1pPr>
              <a:defRPr sz="1333"/>
            </a:lvl1pPr>
          </a:lstStyle>
          <a:p>
            <a:endParaRPr/>
          </a:p>
        </p:txBody>
      </p:sp>
      <p:sp>
        <p:nvSpPr>
          <p:cNvPr id="4065" name="Shape 4065"/>
          <p:cNvSpPr>
            <a:spLocks noGrp="1"/>
          </p:cNvSpPr>
          <p:nvPr>
            <p:ph type="pic" sz="quarter" idx="16"/>
          </p:nvPr>
        </p:nvSpPr>
        <p:spPr>
          <a:xfrm>
            <a:off x="7358829" y="5725255"/>
            <a:ext cx="1834223" cy="1159163"/>
          </a:xfrm>
          <a:prstGeom prst="rect">
            <a:avLst/>
          </a:prstGeom>
        </p:spPr>
        <p:txBody>
          <a:bodyPr lIns="91439" tIns="45719" rIns="91439" bIns="45719" anchor="t">
            <a:noAutofit/>
          </a:bodyPr>
          <a:lstStyle>
            <a:lvl1pPr>
              <a:defRPr sz="1333"/>
            </a:lvl1pPr>
          </a:lstStyle>
          <a:p>
            <a:endParaRPr/>
          </a:p>
        </p:txBody>
      </p:sp>
      <p:sp>
        <p:nvSpPr>
          <p:cNvPr id="4066" name="Shape 4066"/>
          <p:cNvSpPr>
            <a:spLocks noGrp="1"/>
          </p:cNvSpPr>
          <p:nvPr>
            <p:ph type="pic" sz="quarter" idx="17"/>
          </p:nvPr>
        </p:nvSpPr>
        <p:spPr>
          <a:xfrm>
            <a:off x="7358829" y="3570617"/>
            <a:ext cx="1834223" cy="2042960"/>
          </a:xfrm>
          <a:prstGeom prst="rect">
            <a:avLst/>
          </a:prstGeom>
        </p:spPr>
        <p:txBody>
          <a:bodyPr lIns="91439" tIns="45719" rIns="91439" bIns="45719" anchor="t">
            <a:noAutofit/>
          </a:bodyPr>
          <a:lstStyle>
            <a:lvl1pPr>
              <a:defRPr sz="1333"/>
            </a:lvl1pPr>
          </a:lstStyle>
          <a:p>
            <a:endParaRPr/>
          </a:p>
        </p:txBody>
      </p:sp>
      <p:sp>
        <p:nvSpPr>
          <p:cNvPr id="4067" name="Shape 4067"/>
          <p:cNvSpPr>
            <a:spLocks noGrp="1"/>
          </p:cNvSpPr>
          <p:nvPr>
            <p:ph type="pic" sz="quarter" idx="18"/>
          </p:nvPr>
        </p:nvSpPr>
        <p:spPr>
          <a:xfrm>
            <a:off x="4956000" y="1496529"/>
            <a:ext cx="2280009" cy="1509439"/>
          </a:xfrm>
          <a:prstGeom prst="rect">
            <a:avLst/>
          </a:prstGeom>
        </p:spPr>
        <p:txBody>
          <a:bodyPr lIns="91439" tIns="45719" rIns="91439" bIns="45719" anchor="t">
            <a:noAutofit/>
          </a:bodyPr>
          <a:lstStyle>
            <a:lvl1pPr>
              <a:defRPr sz="1333"/>
            </a:lvl1pPr>
          </a:lstStyle>
          <a:p>
            <a:endParaRPr/>
          </a:p>
        </p:txBody>
      </p:sp>
      <p:sp>
        <p:nvSpPr>
          <p:cNvPr id="4068" name="Shape 4068"/>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a:p>
        </p:txBody>
      </p:sp>
      <p:sp>
        <p:nvSpPr>
          <p:cNvPr id="4069" name="Shape 4069"/>
          <p:cNvSpPr/>
          <p:nvPr/>
        </p:nvSpPr>
        <p:spPr>
          <a:xfrm>
            <a:off x="10768358" y="514143"/>
            <a:ext cx="296661" cy="296661"/>
          </a:xfrm>
          <a:prstGeom prst="ellipse">
            <a:avLst/>
          </a:prstGeom>
          <a:ln w="12700">
            <a:solidFill>
              <a:srgbClr val="4C6077"/>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4072" name="Group 4072">
            <a:hlinkClick r:id="" action="ppaction://hlinkshowjump?jump=nextslide"/>
          </p:cNvPr>
          <p:cNvGrpSpPr/>
          <p:nvPr/>
        </p:nvGrpSpPr>
        <p:grpSpPr>
          <a:xfrm>
            <a:off x="11137942" y="514143"/>
            <a:ext cx="296661" cy="296661"/>
            <a:chOff x="0" y="0"/>
            <a:chExt cx="593321" cy="593321"/>
          </a:xfrm>
        </p:grpSpPr>
        <p:sp>
          <p:nvSpPr>
            <p:cNvPr id="4070" name="Shape 4070"/>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4071" name="Shape 4071"/>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4075" name="Group 4075">
            <a:hlinkClick r:id="" action="ppaction://hlinkshowjump?jump=previousslide"/>
          </p:cNvPr>
          <p:cNvGrpSpPr/>
          <p:nvPr/>
        </p:nvGrpSpPr>
        <p:grpSpPr>
          <a:xfrm>
            <a:off x="10398775" y="514143"/>
            <a:ext cx="296661" cy="296661"/>
            <a:chOff x="0" y="0"/>
            <a:chExt cx="593321" cy="593321"/>
          </a:xfrm>
        </p:grpSpPr>
        <p:sp>
          <p:nvSpPr>
            <p:cNvPr id="4073" name="Shape 4073"/>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4074" name="Shape 4074"/>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4076" name="Shape 4076"/>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4077" name="Shape 4077"/>
          <p:cNvSpPr>
            <a:spLocks noGrp="1"/>
          </p:cNvSpPr>
          <p:nvPr>
            <p:ph type="title"/>
          </p:nvPr>
        </p:nvSpPr>
        <p:spPr>
          <a:xfrm>
            <a:off x="609006" y="547694"/>
            <a:ext cx="9652023" cy="363676"/>
          </a:xfrm>
          <a:prstGeom prst="rect">
            <a:avLst/>
          </a:prstGeom>
        </p:spPr>
        <p:txBody>
          <a:bodyPr anchor="t"/>
          <a:lstStyle>
            <a:lvl1pPr algn="l">
              <a:defRPr sz="1751" cap="all">
                <a:solidFill>
                  <a:srgbClr val="A9AFBA"/>
                </a:solidFill>
                <a:latin typeface="Geomanist Bold"/>
                <a:ea typeface="Geomanist Bold"/>
                <a:cs typeface="Geomanist Bold"/>
                <a:sym typeface="Geomanist Bold"/>
              </a:defRPr>
            </a:lvl1pPr>
          </a:lstStyle>
          <a:p>
            <a:r>
              <a:t>Title Text</a:t>
            </a:r>
          </a:p>
        </p:txBody>
      </p:sp>
    </p:spTree>
    <p:extLst>
      <p:ext uri="{BB962C8B-B14F-4D97-AF65-F5344CB8AC3E}">
        <p14:creationId xmlns:p14="http://schemas.microsoft.com/office/powerpoint/2010/main" val="3432234596"/>
      </p:ext>
    </p:extLst>
  </p:cSld>
  <p:clrMapOvr>
    <a:masterClrMapping/>
  </p:clrMapOvr>
  <p:transition spd="med"/>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Portfolio 31">
    <p:spTree>
      <p:nvGrpSpPr>
        <p:cNvPr id="1" name=""/>
        <p:cNvGrpSpPr/>
        <p:nvPr/>
      </p:nvGrpSpPr>
      <p:grpSpPr>
        <a:xfrm>
          <a:off x="0" y="0"/>
          <a:ext cx="0" cy="0"/>
          <a:chOff x="0" y="0"/>
          <a:chExt cx="0" cy="0"/>
        </a:xfrm>
      </p:grpSpPr>
      <p:sp>
        <p:nvSpPr>
          <p:cNvPr id="4085" name="Shape 4085"/>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a:p>
        </p:txBody>
      </p:sp>
      <p:sp>
        <p:nvSpPr>
          <p:cNvPr id="4086" name="Shape 4086"/>
          <p:cNvSpPr/>
          <p:nvPr/>
        </p:nvSpPr>
        <p:spPr>
          <a:xfrm>
            <a:off x="10768358" y="514143"/>
            <a:ext cx="296661" cy="296661"/>
          </a:xfrm>
          <a:prstGeom prst="ellipse">
            <a:avLst/>
          </a:prstGeom>
          <a:ln w="12700">
            <a:solidFill>
              <a:srgbClr val="4C6077"/>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4089" name="Group 4089">
            <a:hlinkClick r:id="" action="ppaction://hlinkshowjump?jump=nextslide"/>
          </p:cNvPr>
          <p:cNvGrpSpPr/>
          <p:nvPr/>
        </p:nvGrpSpPr>
        <p:grpSpPr>
          <a:xfrm>
            <a:off x="11137942" y="514143"/>
            <a:ext cx="296661" cy="296661"/>
            <a:chOff x="0" y="0"/>
            <a:chExt cx="593321" cy="593321"/>
          </a:xfrm>
        </p:grpSpPr>
        <p:sp>
          <p:nvSpPr>
            <p:cNvPr id="4087" name="Shape 4087"/>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4088" name="Shape 4088"/>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4092" name="Group 4092">
            <a:hlinkClick r:id="" action="ppaction://hlinkshowjump?jump=previousslide"/>
          </p:cNvPr>
          <p:cNvGrpSpPr/>
          <p:nvPr/>
        </p:nvGrpSpPr>
        <p:grpSpPr>
          <a:xfrm>
            <a:off x="10398775" y="514143"/>
            <a:ext cx="296661" cy="296661"/>
            <a:chOff x="0" y="0"/>
            <a:chExt cx="593321" cy="593321"/>
          </a:xfrm>
        </p:grpSpPr>
        <p:sp>
          <p:nvSpPr>
            <p:cNvPr id="4090" name="Shape 4090"/>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4091" name="Shape 4091"/>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4095" name="Shape 4095"/>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4096" name="Shape 4096"/>
          <p:cNvSpPr>
            <a:spLocks noGrp="1"/>
          </p:cNvSpPr>
          <p:nvPr>
            <p:ph type="title"/>
          </p:nvPr>
        </p:nvSpPr>
        <p:spPr>
          <a:xfrm>
            <a:off x="609006" y="547694"/>
            <a:ext cx="9652023" cy="363676"/>
          </a:xfrm>
          <a:prstGeom prst="rect">
            <a:avLst/>
          </a:prstGeom>
        </p:spPr>
        <p:txBody>
          <a:bodyPr anchor="t"/>
          <a:lstStyle>
            <a:lvl1pPr algn="l">
              <a:defRPr sz="1751" cap="all">
                <a:solidFill>
                  <a:srgbClr val="A9AFBA"/>
                </a:solidFill>
                <a:latin typeface="Geomanist Bold"/>
                <a:ea typeface="Geomanist Bold"/>
                <a:cs typeface="Geomanist Bold"/>
                <a:sym typeface="Geomanist Bold"/>
              </a:defRPr>
            </a:lvl1pPr>
          </a:lstStyle>
          <a:p>
            <a:r>
              <a:t>Title Text</a:t>
            </a:r>
          </a:p>
        </p:txBody>
      </p:sp>
      <p:sp>
        <p:nvSpPr>
          <p:cNvPr id="26" name="Picture Placeholder 25"/>
          <p:cNvSpPr>
            <a:spLocks noGrp="1"/>
          </p:cNvSpPr>
          <p:nvPr>
            <p:ph type="pic" sz="quarter" idx="22"/>
          </p:nvPr>
        </p:nvSpPr>
        <p:spPr>
          <a:xfrm>
            <a:off x="635000" y="1398189"/>
            <a:ext cx="4422185" cy="5651699"/>
          </a:xfrm>
          <a:custGeom>
            <a:avLst/>
            <a:gdLst>
              <a:gd name="connsiteX0" fmla="*/ 1864694 w 3316639"/>
              <a:gd name="connsiteY0" fmla="*/ 1154807 h 4238774"/>
              <a:gd name="connsiteX1" fmla="*/ 2056782 w 3316639"/>
              <a:gd name="connsiteY1" fmla="*/ 1346895 h 4238774"/>
              <a:gd name="connsiteX2" fmla="*/ 2056781 w 3316639"/>
              <a:gd name="connsiteY2" fmla="*/ 3763070 h 4238774"/>
              <a:gd name="connsiteX3" fmla="*/ 1864693 w 3316639"/>
              <a:gd name="connsiteY3" fmla="*/ 3955158 h 4238774"/>
              <a:gd name="connsiteX4" fmla="*/ 1864694 w 3316639"/>
              <a:gd name="connsiteY4" fmla="*/ 3955157 h 4238774"/>
              <a:gd name="connsiteX5" fmla="*/ 1672606 w 3316639"/>
              <a:gd name="connsiteY5" fmla="*/ 3763069 h 4238774"/>
              <a:gd name="connsiteX6" fmla="*/ 1672606 w 3316639"/>
              <a:gd name="connsiteY6" fmla="*/ 1346895 h 4238774"/>
              <a:gd name="connsiteX7" fmla="*/ 1864694 w 3316639"/>
              <a:gd name="connsiteY7" fmla="*/ 1154807 h 4238774"/>
              <a:gd name="connsiteX8" fmla="*/ 2706069 w 3316639"/>
              <a:gd name="connsiteY8" fmla="*/ 996057 h 4238774"/>
              <a:gd name="connsiteX9" fmla="*/ 2898157 w 3316639"/>
              <a:gd name="connsiteY9" fmla="*/ 1188145 h 4238774"/>
              <a:gd name="connsiteX10" fmla="*/ 2898156 w 3316639"/>
              <a:gd name="connsiteY10" fmla="*/ 3023295 h 4238774"/>
              <a:gd name="connsiteX11" fmla="*/ 2706068 w 3316639"/>
              <a:gd name="connsiteY11" fmla="*/ 3215383 h 4238774"/>
              <a:gd name="connsiteX12" fmla="*/ 2706069 w 3316639"/>
              <a:gd name="connsiteY12" fmla="*/ 3215382 h 4238774"/>
              <a:gd name="connsiteX13" fmla="*/ 2513981 w 3316639"/>
              <a:gd name="connsiteY13" fmla="*/ 3023294 h 4238774"/>
              <a:gd name="connsiteX14" fmla="*/ 2513981 w 3316639"/>
              <a:gd name="connsiteY14" fmla="*/ 1188145 h 4238774"/>
              <a:gd name="connsiteX15" fmla="*/ 2706069 w 3316639"/>
              <a:gd name="connsiteY15" fmla="*/ 996057 h 4238774"/>
              <a:gd name="connsiteX16" fmla="*/ 192088 w 3316639"/>
              <a:gd name="connsiteY16" fmla="*/ 735707 h 4238774"/>
              <a:gd name="connsiteX17" fmla="*/ 384176 w 3316639"/>
              <a:gd name="connsiteY17" fmla="*/ 927795 h 4238774"/>
              <a:gd name="connsiteX18" fmla="*/ 384175 w 3316639"/>
              <a:gd name="connsiteY18" fmla="*/ 3343970 h 4238774"/>
              <a:gd name="connsiteX19" fmla="*/ 192087 w 3316639"/>
              <a:gd name="connsiteY19" fmla="*/ 3536058 h 4238774"/>
              <a:gd name="connsiteX20" fmla="*/ 192088 w 3316639"/>
              <a:gd name="connsiteY20" fmla="*/ 3536057 h 4238774"/>
              <a:gd name="connsiteX21" fmla="*/ 0 w 3316639"/>
              <a:gd name="connsiteY21" fmla="*/ 3343969 h 4238774"/>
              <a:gd name="connsiteX22" fmla="*/ 0 w 3316639"/>
              <a:gd name="connsiteY22" fmla="*/ 927795 h 4238774"/>
              <a:gd name="connsiteX23" fmla="*/ 192088 w 3316639"/>
              <a:gd name="connsiteY23" fmla="*/ 735707 h 4238774"/>
              <a:gd name="connsiteX24" fmla="*/ 1447382 w 3316639"/>
              <a:gd name="connsiteY24" fmla="*/ 678557 h 4238774"/>
              <a:gd name="connsiteX25" fmla="*/ 1639470 w 3316639"/>
              <a:gd name="connsiteY25" fmla="*/ 870645 h 4238774"/>
              <a:gd name="connsiteX26" fmla="*/ 1639469 w 3316639"/>
              <a:gd name="connsiteY26" fmla="*/ 3343970 h 4238774"/>
              <a:gd name="connsiteX27" fmla="*/ 1447381 w 3316639"/>
              <a:gd name="connsiteY27" fmla="*/ 3536058 h 4238774"/>
              <a:gd name="connsiteX28" fmla="*/ 1447382 w 3316639"/>
              <a:gd name="connsiteY28" fmla="*/ 3536057 h 4238774"/>
              <a:gd name="connsiteX29" fmla="*/ 1255294 w 3316639"/>
              <a:gd name="connsiteY29" fmla="*/ 3343969 h 4238774"/>
              <a:gd name="connsiteX30" fmla="*/ 1255294 w 3316639"/>
              <a:gd name="connsiteY30" fmla="*/ 870645 h 4238774"/>
              <a:gd name="connsiteX31" fmla="*/ 1447382 w 3316639"/>
              <a:gd name="connsiteY31" fmla="*/ 678557 h 4238774"/>
              <a:gd name="connsiteX32" fmla="*/ 2290144 w 3316639"/>
              <a:gd name="connsiteY32" fmla="*/ 654198 h 4238774"/>
              <a:gd name="connsiteX33" fmla="*/ 2482232 w 3316639"/>
              <a:gd name="connsiteY33" fmla="*/ 846286 h 4238774"/>
              <a:gd name="connsiteX34" fmla="*/ 2482231 w 3316639"/>
              <a:gd name="connsiteY34" fmla="*/ 4046686 h 4238774"/>
              <a:gd name="connsiteX35" fmla="*/ 2290143 w 3316639"/>
              <a:gd name="connsiteY35" fmla="*/ 4238774 h 4238774"/>
              <a:gd name="connsiteX36" fmla="*/ 2290144 w 3316639"/>
              <a:gd name="connsiteY36" fmla="*/ 4238773 h 4238774"/>
              <a:gd name="connsiteX37" fmla="*/ 2098056 w 3316639"/>
              <a:gd name="connsiteY37" fmla="*/ 4046685 h 4238774"/>
              <a:gd name="connsiteX38" fmla="*/ 2098056 w 3316639"/>
              <a:gd name="connsiteY38" fmla="*/ 846286 h 4238774"/>
              <a:gd name="connsiteX39" fmla="*/ 2290144 w 3316639"/>
              <a:gd name="connsiteY39" fmla="*/ 654198 h 4238774"/>
              <a:gd name="connsiteX40" fmla="*/ 3124551 w 3316639"/>
              <a:gd name="connsiteY40" fmla="*/ 478532 h 4238774"/>
              <a:gd name="connsiteX41" fmla="*/ 3316639 w 3316639"/>
              <a:gd name="connsiteY41" fmla="*/ 670620 h 4238774"/>
              <a:gd name="connsiteX42" fmla="*/ 3316638 w 3316639"/>
              <a:gd name="connsiteY42" fmla="*/ 2410520 h 4238774"/>
              <a:gd name="connsiteX43" fmla="*/ 3124550 w 3316639"/>
              <a:gd name="connsiteY43" fmla="*/ 2602608 h 4238774"/>
              <a:gd name="connsiteX44" fmla="*/ 3124551 w 3316639"/>
              <a:gd name="connsiteY44" fmla="*/ 2602607 h 4238774"/>
              <a:gd name="connsiteX45" fmla="*/ 2932463 w 3316639"/>
              <a:gd name="connsiteY45" fmla="*/ 2410519 h 4238774"/>
              <a:gd name="connsiteX46" fmla="*/ 2932463 w 3316639"/>
              <a:gd name="connsiteY46" fmla="*/ 670620 h 4238774"/>
              <a:gd name="connsiteX47" fmla="*/ 3124551 w 3316639"/>
              <a:gd name="connsiteY47" fmla="*/ 478532 h 4238774"/>
              <a:gd name="connsiteX48" fmla="*/ 608013 w 3316639"/>
              <a:gd name="connsiteY48" fmla="*/ 342007 h 4238774"/>
              <a:gd name="connsiteX49" fmla="*/ 800101 w 3316639"/>
              <a:gd name="connsiteY49" fmla="*/ 534095 h 4238774"/>
              <a:gd name="connsiteX50" fmla="*/ 800100 w 3316639"/>
              <a:gd name="connsiteY50" fmla="*/ 2950270 h 4238774"/>
              <a:gd name="connsiteX51" fmla="*/ 608012 w 3316639"/>
              <a:gd name="connsiteY51" fmla="*/ 3142358 h 4238774"/>
              <a:gd name="connsiteX52" fmla="*/ 608013 w 3316639"/>
              <a:gd name="connsiteY52" fmla="*/ 3142357 h 4238774"/>
              <a:gd name="connsiteX53" fmla="*/ 415925 w 3316639"/>
              <a:gd name="connsiteY53" fmla="*/ 2950269 h 4238774"/>
              <a:gd name="connsiteX54" fmla="*/ 415925 w 3316639"/>
              <a:gd name="connsiteY54" fmla="*/ 534095 h 4238774"/>
              <a:gd name="connsiteX55" fmla="*/ 608013 w 3316639"/>
              <a:gd name="connsiteY55" fmla="*/ 342007 h 4238774"/>
              <a:gd name="connsiteX56" fmla="*/ 1027113 w 3316639"/>
              <a:gd name="connsiteY56" fmla="*/ 0 h 4238774"/>
              <a:gd name="connsiteX57" fmla="*/ 1219201 w 3316639"/>
              <a:gd name="connsiteY57" fmla="*/ 192088 h 4238774"/>
              <a:gd name="connsiteX58" fmla="*/ 1219200 w 3316639"/>
              <a:gd name="connsiteY58" fmla="*/ 3378895 h 4238774"/>
              <a:gd name="connsiteX59" fmla="*/ 1027112 w 3316639"/>
              <a:gd name="connsiteY59" fmla="*/ 3570983 h 4238774"/>
              <a:gd name="connsiteX60" fmla="*/ 1027113 w 3316639"/>
              <a:gd name="connsiteY60" fmla="*/ 3570982 h 4238774"/>
              <a:gd name="connsiteX61" fmla="*/ 835025 w 3316639"/>
              <a:gd name="connsiteY61" fmla="*/ 3378894 h 4238774"/>
              <a:gd name="connsiteX62" fmla="*/ 835025 w 3316639"/>
              <a:gd name="connsiteY62" fmla="*/ 192088 h 4238774"/>
              <a:gd name="connsiteX63" fmla="*/ 1027113 w 3316639"/>
              <a:gd name="connsiteY63" fmla="*/ 0 h 4238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16639" h="4238774">
                <a:moveTo>
                  <a:pt x="1864694" y="1154807"/>
                </a:moveTo>
                <a:cubicBezTo>
                  <a:pt x="1970781" y="1154807"/>
                  <a:pt x="2056782" y="1240808"/>
                  <a:pt x="2056782" y="1346895"/>
                </a:cubicBezTo>
                <a:cubicBezTo>
                  <a:pt x="2056782" y="2152287"/>
                  <a:pt x="2056781" y="2957678"/>
                  <a:pt x="2056781" y="3763070"/>
                </a:cubicBezTo>
                <a:cubicBezTo>
                  <a:pt x="2056781" y="3869157"/>
                  <a:pt x="1970780" y="3955158"/>
                  <a:pt x="1864693" y="3955158"/>
                </a:cubicBezTo>
                <a:lnTo>
                  <a:pt x="1864694" y="3955157"/>
                </a:lnTo>
                <a:cubicBezTo>
                  <a:pt x="1758607" y="3955157"/>
                  <a:pt x="1672606" y="3869156"/>
                  <a:pt x="1672606" y="3763069"/>
                </a:cubicBezTo>
                <a:lnTo>
                  <a:pt x="1672606" y="1346895"/>
                </a:lnTo>
                <a:cubicBezTo>
                  <a:pt x="1672606" y="1240808"/>
                  <a:pt x="1758607" y="1154807"/>
                  <a:pt x="1864694" y="1154807"/>
                </a:cubicBezTo>
                <a:close/>
                <a:moveTo>
                  <a:pt x="2706069" y="996057"/>
                </a:moveTo>
                <a:cubicBezTo>
                  <a:pt x="2812156" y="996057"/>
                  <a:pt x="2898157" y="1082058"/>
                  <a:pt x="2898157" y="1188145"/>
                </a:cubicBezTo>
                <a:cubicBezTo>
                  <a:pt x="2898157" y="1799862"/>
                  <a:pt x="2898156" y="2411578"/>
                  <a:pt x="2898156" y="3023295"/>
                </a:cubicBezTo>
                <a:cubicBezTo>
                  <a:pt x="2898156" y="3129382"/>
                  <a:pt x="2812155" y="3215383"/>
                  <a:pt x="2706068" y="3215383"/>
                </a:cubicBezTo>
                <a:lnTo>
                  <a:pt x="2706069" y="3215382"/>
                </a:lnTo>
                <a:cubicBezTo>
                  <a:pt x="2599982" y="3215382"/>
                  <a:pt x="2513981" y="3129381"/>
                  <a:pt x="2513981" y="3023294"/>
                </a:cubicBezTo>
                <a:lnTo>
                  <a:pt x="2513981" y="1188145"/>
                </a:lnTo>
                <a:cubicBezTo>
                  <a:pt x="2513981" y="1082058"/>
                  <a:pt x="2599982" y="996057"/>
                  <a:pt x="2706069" y="996057"/>
                </a:cubicBezTo>
                <a:close/>
                <a:moveTo>
                  <a:pt x="192088" y="735707"/>
                </a:moveTo>
                <a:cubicBezTo>
                  <a:pt x="298175" y="735707"/>
                  <a:pt x="384176" y="821708"/>
                  <a:pt x="384176" y="927795"/>
                </a:cubicBezTo>
                <a:cubicBezTo>
                  <a:pt x="384176" y="1733187"/>
                  <a:pt x="384175" y="2538578"/>
                  <a:pt x="384175" y="3343970"/>
                </a:cubicBezTo>
                <a:cubicBezTo>
                  <a:pt x="384175" y="3450057"/>
                  <a:pt x="298174" y="3536058"/>
                  <a:pt x="192087" y="3536058"/>
                </a:cubicBezTo>
                <a:lnTo>
                  <a:pt x="192088" y="3536057"/>
                </a:lnTo>
                <a:cubicBezTo>
                  <a:pt x="86001" y="3536057"/>
                  <a:pt x="0" y="3450056"/>
                  <a:pt x="0" y="3343969"/>
                </a:cubicBezTo>
                <a:lnTo>
                  <a:pt x="0" y="927795"/>
                </a:lnTo>
                <a:cubicBezTo>
                  <a:pt x="0" y="821708"/>
                  <a:pt x="86001" y="735707"/>
                  <a:pt x="192088" y="735707"/>
                </a:cubicBezTo>
                <a:close/>
                <a:moveTo>
                  <a:pt x="1447382" y="678557"/>
                </a:moveTo>
                <a:cubicBezTo>
                  <a:pt x="1553469" y="678557"/>
                  <a:pt x="1639470" y="764558"/>
                  <a:pt x="1639470" y="870645"/>
                </a:cubicBezTo>
                <a:cubicBezTo>
                  <a:pt x="1639470" y="1695087"/>
                  <a:pt x="1639469" y="2519528"/>
                  <a:pt x="1639469" y="3343970"/>
                </a:cubicBezTo>
                <a:cubicBezTo>
                  <a:pt x="1639469" y="3450057"/>
                  <a:pt x="1553468" y="3536058"/>
                  <a:pt x="1447381" y="3536058"/>
                </a:cubicBezTo>
                <a:lnTo>
                  <a:pt x="1447382" y="3536057"/>
                </a:lnTo>
                <a:cubicBezTo>
                  <a:pt x="1341295" y="3536057"/>
                  <a:pt x="1255294" y="3450056"/>
                  <a:pt x="1255294" y="3343969"/>
                </a:cubicBezTo>
                <a:lnTo>
                  <a:pt x="1255294" y="870645"/>
                </a:lnTo>
                <a:cubicBezTo>
                  <a:pt x="1255294" y="764558"/>
                  <a:pt x="1341295" y="678557"/>
                  <a:pt x="1447382" y="678557"/>
                </a:cubicBezTo>
                <a:close/>
                <a:moveTo>
                  <a:pt x="2290144" y="654198"/>
                </a:moveTo>
                <a:cubicBezTo>
                  <a:pt x="2396231" y="654198"/>
                  <a:pt x="2482232" y="740199"/>
                  <a:pt x="2482232" y="846286"/>
                </a:cubicBezTo>
                <a:cubicBezTo>
                  <a:pt x="2482232" y="1913086"/>
                  <a:pt x="2482231" y="2979886"/>
                  <a:pt x="2482231" y="4046686"/>
                </a:cubicBezTo>
                <a:cubicBezTo>
                  <a:pt x="2482231" y="4152773"/>
                  <a:pt x="2396230" y="4238774"/>
                  <a:pt x="2290143" y="4238774"/>
                </a:cubicBezTo>
                <a:lnTo>
                  <a:pt x="2290144" y="4238773"/>
                </a:lnTo>
                <a:cubicBezTo>
                  <a:pt x="2184057" y="4238773"/>
                  <a:pt x="2098056" y="4152772"/>
                  <a:pt x="2098056" y="4046685"/>
                </a:cubicBezTo>
                <a:lnTo>
                  <a:pt x="2098056" y="846286"/>
                </a:lnTo>
                <a:cubicBezTo>
                  <a:pt x="2098056" y="740199"/>
                  <a:pt x="2184057" y="654198"/>
                  <a:pt x="2290144" y="654198"/>
                </a:cubicBezTo>
                <a:close/>
                <a:moveTo>
                  <a:pt x="3124551" y="478532"/>
                </a:moveTo>
                <a:cubicBezTo>
                  <a:pt x="3230638" y="478532"/>
                  <a:pt x="3316639" y="564533"/>
                  <a:pt x="3316639" y="670620"/>
                </a:cubicBezTo>
                <a:cubicBezTo>
                  <a:pt x="3316639" y="1250587"/>
                  <a:pt x="3316638" y="1830553"/>
                  <a:pt x="3316638" y="2410520"/>
                </a:cubicBezTo>
                <a:cubicBezTo>
                  <a:pt x="3316638" y="2516607"/>
                  <a:pt x="3230637" y="2602608"/>
                  <a:pt x="3124550" y="2602608"/>
                </a:cubicBezTo>
                <a:lnTo>
                  <a:pt x="3124551" y="2602607"/>
                </a:lnTo>
                <a:cubicBezTo>
                  <a:pt x="3018464" y="2602607"/>
                  <a:pt x="2932463" y="2516606"/>
                  <a:pt x="2932463" y="2410519"/>
                </a:cubicBezTo>
                <a:lnTo>
                  <a:pt x="2932463" y="670620"/>
                </a:lnTo>
                <a:cubicBezTo>
                  <a:pt x="2932463" y="564533"/>
                  <a:pt x="3018464" y="478532"/>
                  <a:pt x="3124551" y="478532"/>
                </a:cubicBezTo>
                <a:close/>
                <a:moveTo>
                  <a:pt x="608013" y="342007"/>
                </a:moveTo>
                <a:cubicBezTo>
                  <a:pt x="714100" y="342007"/>
                  <a:pt x="800101" y="428008"/>
                  <a:pt x="800101" y="534095"/>
                </a:cubicBezTo>
                <a:cubicBezTo>
                  <a:pt x="800101" y="1339487"/>
                  <a:pt x="800100" y="2144878"/>
                  <a:pt x="800100" y="2950270"/>
                </a:cubicBezTo>
                <a:cubicBezTo>
                  <a:pt x="800100" y="3056357"/>
                  <a:pt x="714099" y="3142358"/>
                  <a:pt x="608012" y="3142358"/>
                </a:cubicBezTo>
                <a:lnTo>
                  <a:pt x="608013" y="3142357"/>
                </a:lnTo>
                <a:cubicBezTo>
                  <a:pt x="501926" y="3142357"/>
                  <a:pt x="415925" y="3056356"/>
                  <a:pt x="415925" y="2950269"/>
                </a:cubicBezTo>
                <a:lnTo>
                  <a:pt x="415925" y="534095"/>
                </a:lnTo>
                <a:cubicBezTo>
                  <a:pt x="415925" y="428008"/>
                  <a:pt x="501926" y="342007"/>
                  <a:pt x="608013" y="342007"/>
                </a:cubicBezTo>
                <a:close/>
                <a:moveTo>
                  <a:pt x="1027113" y="0"/>
                </a:moveTo>
                <a:cubicBezTo>
                  <a:pt x="1133200" y="0"/>
                  <a:pt x="1219201" y="86001"/>
                  <a:pt x="1219201" y="192088"/>
                </a:cubicBezTo>
                <a:cubicBezTo>
                  <a:pt x="1219201" y="1254357"/>
                  <a:pt x="1219200" y="2316626"/>
                  <a:pt x="1219200" y="3378895"/>
                </a:cubicBezTo>
                <a:cubicBezTo>
                  <a:pt x="1219200" y="3484982"/>
                  <a:pt x="1133199" y="3570983"/>
                  <a:pt x="1027112" y="3570983"/>
                </a:cubicBezTo>
                <a:lnTo>
                  <a:pt x="1027113" y="3570982"/>
                </a:lnTo>
                <a:cubicBezTo>
                  <a:pt x="921026" y="3570982"/>
                  <a:pt x="835025" y="3484981"/>
                  <a:pt x="835025" y="3378894"/>
                </a:cubicBezTo>
                <a:lnTo>
                  <a:pt x="835025" y="192088"/>
                </a:lnTo>
                <a:cubicBezTo>
                  <a:pt x="835025" y="86001"/>
                  <a:pt x="921026" y="0"/>
                  <a:pt x="1027113" y="0"/>
                </a:cubicBezTo>
                <a:close/>
              </a:path>
            </a:pathLst>
          </a:custGeom>
        </p:spPr>
        <p:txBody>
          <a:bodyPr wrap="square">
            <a:noAutofit/>
          </a:bodyPr>
          <a:lstStyle>
            <a:lvl1pPr>
              <a:defRPr sz="1333"/>
            </a:lvl1pPr>
          </a:lstStyle>
          <a:p>
            <a:endParaRPr lang="en-US"/>
          </a:p>
        </p:txBody>
      </p:sp>
      <p:sp>
        <p:nvSpPr>
          <p:cNvPr id="15" name="Shape 126"/>
          <p:cNvSpPr/>
          <p:nvPr userDrawn="1"/>
        </p:nvSpPr>
        <p:spPr>
          <a:xfrm>
            <a:off x="9054812" y="6386929"/>
            <a:ext cx="2383668" cy="205315"/>
          </a:xfrm>
          <a:prstGeom prst="rect">
            <a:avLst/>
          </a:prstGeom>
          <a:ln w="12700">
            <a:miter lim="400000"/>
          </a:ln>
          <a:extLst>
            <a:ext uri="{C572A759-6A51-4108-AA02-DFA0A04FC94B}">
              <ma14:wrappingTextBoxFlag xmlns:ma14="http://schemas.microsoft.com/office/mac/drawingml/2011/main" xmlns="" val="1"/>
            </a:ext>
          </a:extLst>
        </p:spPr>
        <p:txBody>
          <a:bodyPr wrap="none" lIns="25401" tIns="25401" rIns="25401" bIns="25401" anchor="ctr">
            <a:spAutoFit/>
          </a:bodyPr>
          <a:lstStyle/>
          <a:p>
            <a:pPr defTabSz="412740" rtl="0" hangingPunct="0">
              <a:defRPr sz="2000">
                <a:solidFill>
                  <a:srgbClr val="4C6077"/>
                </a:solidFill>
                <a:latin typeface="Geomanist Light"/>
                <a:ea typeface="Geomanist Light"/>
                <a:cs typeface="Geomanist Light"/>
                <a:sym typeface="Geomanist Light"/>
              </a:defRPr>
            </a:pPr>
            <a:r>
              <a:rPr sz="1001" kern="0">
                <a:solidFill>
                  <a:srgbClr val="4C6077"/>
                </a:solidFill>
                <a:latin typeface="Geomanist Light"/>
                <a:ea typeface="Geomanist Light"/>
                <a:cs typeface="Geomanist Light"/>
                <a:sym typeface="Geomanist Light"/>
              </a:rPr>
              <a:t>Mountain presentation by </a:t>
            </a:r>
            <a:r>
              <a:rPr sz="1001" kern="0">
                <a:solidFill>
                  <a:srgbClr val="4C6077"/>
                </a:solidFill>
                <a:latin typeface="Geomanist Regular"/>
                <a:ea typeface="Geomanist Regular"/>
                <a:cs typeface="Geomanist Regular"/>
                <a:sym typeface="Geomanist Regular"/>
              </a:rPr>
              <a:t>ContestDesign</a:t>
            </a:r>
          </a:p>
        </p:txBody>
      </p:sp>
      <p:pic>
        <p:nvPicPr>
          <p:cNvPr id="16" name="03_For-Footer_Small.png"/>
          <p:cNvPicPr>
            <a:picLocks noChangeAspect="1"/>
          </p:cNvPicPr>
          <p:nvPr userDrawn="1"/>
        </p:nvPicPr>
        <p:blipFill>
          <a:blip r:embed="rId2">
            <a:extLst/>
          </a:blip>
          <a:stretch>
            <a:fillRect/>
          </a:stretch>
        </p:blipFill>
        <p:spPr>
          <a:xfrm>
            <a:off x="8660191" y="6354060"/>
            <a:ext cx="452543" cy="182525"/>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3539006759"/>
      </p:ext>
    </p:extLst>
  </p:cSld>
  <p:clrMapOvr>
    <a:masterClrMapping/>
  </p:clrMapOvr>
  <p:transition spd="med"/>
</p:sldLayout>
</file>

<file path=ppt/slideLayouts/slideLayout114.xml><?xml version="1.0" encoding="utf-8"?>
<p:sldLayout xmlns:a="http://schemas.openxmlformats.org/drawingml/2006/main" xmlns:r="http://schemas.openxmlformats.org/officeDocument/2006/relationships" xmlns:p="http://schemas.openxmlformats.org/presentationml/2006/main" type="tx">
  <p:cSld name="Portfolio 32">
    <p:spTree>
      <p:nvGrpSpPr>
        <p:cNvPr id="1" name=""/>
        <p:cNvGrpSpPr/>
        <p:nvPr/>
      </p:nvGrpSpPr>
      <p:grpSpPr>
        <a:xfrm>
          <a:off x="0" y="0"/>
          <a:ext cx="0" cy="0"/>
          <a:chOff x="0" y="0"/>
          <a:chExt cx="0" cy="0"/>
        </a:xfrm>
      </p:grpSpPr>
      <p:sp>
        <p:nvSpPr>
          <p:cNvPr id="4103" name="Shape 4103"/>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dirty="0"/>
          </a:p>
        </p:txBody>
      </p:sp>
      <p:sp>
        <p:nvSpPr>
          <p:cNvPr id="4104" name="Shape 4104"/>
          <p:cNvSpPr/>
          <p:nvPr/>
        </p:nvSpPr>
        <p:spPr>
          <a:xfrm>
            <a:off x="10768358" y="514143"/>
            <a:ext cx="296661" cy="296661"/>
          </a:xfrm>
          <a:prstGeom prst="ellipse">
            <a:avLst/>
          </a:prstGeom>
          <a:ln w="12700">
            <a:solidFill>
              <a:srgbClr val="4C6077"/>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4107" name="Group 4107">
            <a:hlinkClick r:id="" action="ppaction://hlinkshowjump?jump=nextslide"/>
          </p:cNvPr>
          <p:cNvGrpSpPr/>
          <p:nvPr/>
        </p:nvGrpSpPr>
        <p:grpSpPr>
          <a:xfrm>
            <a:off x="11137942" y="514143"/>
            <a:ext cx="296661" cy="296661"/>
            <a:chOff x="0" y="0"/>
            <a:chExt cx="593321" cy="593321"/>
          </a:xfrm>
        </p:grpSpPr>
        <p:sp>
          <p:nvSpPr>
            <p:cNvPr id="4105" name="Shape 4105"/>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4106" name="Shape 4106"/>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4110" name="Group 4110">
            <a:hlinkClick r:id="" action="ppaction://hlinkshowjump?jump=previousslide"/>
          </p:cNvPr>
          <p:cNvGrpSpPr/>
          <p:nvPr/>
        </p:nvGrpSpPr>
        <p:grpSpPr>
          <a:xfrm>
            <a:off x="10398775" y="514143"/>
            <a:ext cx="296661" cy="296661"/>
            <a:chOff x="0" y="0"/>
            <a:chExt cx="593321" cy="593321"/>
          </a:xfrm>
        </p:grpSpPr>
        <p:sp>
          <p:nvSpPr>
            <p:cNvPr id="4108" name="Shape 4108"/>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4109" name="Shape 4109"/>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4111" name="Shape 4111"/>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4112" name="Shape 4112"/>
          <p:cNvSpPr>
            <a:spLocks noGrp="1"/>
          </p:cNvSpPr>
          <p:nvPr>
            <p:ph type="title"/>
          </p:nvPr>
        </p:nvSpPr>
        <p:spPr>
          <a:xfrm>
            <a:off x="609006" y="547694"/>
            <a:ext cx="9652023" cy="363676"/>
          </a:xfrm>
          <a:prstGeom prst="rect">
            <a:avLst/>
          </a:prstGeom>
        </p:spPr>
        <p:txBody>
          <a:bodyPr anchor="t"/>
          <a:lstStyle>
            <a:lvl1pPr algn="l">
              <a:defRPr sz="1751" cap="all">
                <a:solidFill>
                  <a:srgbClr val="A9AFBA"/>
                </a:solidFill>
                <a:latin typeface="Geomanist Bold"/>
                <a:ea typeface="Geomanist Bold"/>
                <a:cs typeface="Geomanist Bold"/>
                <a:sym typeface="Geomanist Bold"/>
              </a:defRPr>
            </a:lvl1pPr>
          </a:lstStyle>
          <a:p>
            <a:r>
              <a:t>Title Text</a:t>
            </a:r>
          </a:p>
        </p:txBody>
      </p:sp>
      <p:sp>
        <p:nvSpPr>
          <p:cNvPr id="4113" name="Shape 4113"/>
          <p:cNvSpPr>
            <a:spLocks noGrp="1"/>
          </p:cNvSpPr>
          <p:nvPr>
            <p:ph type="pic" sz="quarter" idx="13"/>
          </p:nvPr>
        </p:nvSpPr>
        <p:spPr>
          <a:xfrm>
            <a:off x="6521502" y="2248755"/>
            <a:ext cx="3217609" cy="3217608"/>
          </a:xfrm>
          <a:prstGeom prst="rect">
            <a:avLst/>
          </a:prstGeom>
        </p:spPr>
        <p:txBody>
          <a:bodyPr lIns="91439" tIns="45719" rIns="91439" bIns="45719" anchor="t">
            <a:noAutofit/>
          </a:bodyPr>
          <a:lstStyle>
            <a:lvl1pPr>
              <a:defRPr sz="1333"/>
            </a:lvl1pPr>
          </a:lstStyle>
          <a:p>
            <a:endParaRPr/>
          </a:p>
        </p:txBody>
      </p:sp>
      <p:sp>
        <p:nvSpPr>
          <p:cNvPr id="4114" name="Shape 4114"/>
          <p:cNvSpPr>
            <a:spLocks noGrp="1"/>
          </p:cNvSpPr>
          <p:nvPr>
            <p:ph type="pic" sz="quarter" idx="14"/>
          </p:nvPr>
        </p:nvSpPr>
        <p:spPr>
          <a:xfrm>
            <a:off x="2658722" y="2377297"/>
            <a:ext cx="2833177" cy="2833176"/>
          </a:xfrm>
          <a:prstGeom prst="rect">
            <a:avLst/>
          </a:prstGeom>
        </p:spPr>
        <p:txBody>
          <a:bodyPr lIns="91439" tIns="45719" rIns="91439" bIns="45719" anchor="t">
            <a:noAutofit/>
          </a:bodyPr>
          <a:lstStyle>
            <a:lvl1pPr>
              <a:defRPr sz="1333"/>
            </a:lvl1pPr>
          </a:lstStyle>
          <a:p>
            <a:endParaRPr/>
          </a:p>
        </p:txBody>
      </p:sp>
      <p:sp>
        <p:nvSpPr>
          <p:cNvPr id="4115" name="Shape 4115"/>
          <p:cNvSpPr>
            <a:spLocks noGrp="1"/>
          </p:cNvSpPr>
          <p:nvPr>
            <p:ph type="pic" sz="quarter" idx="15"/>
          </p:nvPr>
        </p:nvSpPr>
        <p:spPr>
          <a:xfrm>
            <a:off x="1451562" y="2798582"/>
            <a:ext cx="1536681" cy="1536681"/>
          </a:xfrm>
          <a:prstGeom prst="rect">
            <a:avLst/>
          </a:prstGeom>
        </p:spPr>
        <p:txBody>
          <a:bodyPr lIns="91439" tIns="45719" rIns="91439" bIns="45719" anchor="t">
            <a:noAutofit/>
          </a:bodyPr>
          <a:lstStyle>
            <a:lvl1pPr>
              <a:defRPr sz="1333"/>
            </a:lvl1pPr>
          </a:lstStyle>
          <a:p>
            <a:endParaRPr/>
          </a:p>
        </p:txBody>
      </p:sp>
      <p:sp>
        <p:nvSpPr>
          <p:cNvPr id="4116" name="Shape 4116"/>
          <p:cNvSpPr>
            <a:spLocks noGrp="1"/>
          </p:cNvSpPr>
          <p:nvPr>
            <p:ph type="pic" sz="quarter" idx="16"/>
          </p:nvPr>
        </p:nvSpPr>
        <p:spPr>
          <a:xfrm>
            <a:off x="5057200" y="2947207"/>
            <a:ext cx="1874400" cy="1874400"/>
          </a:xfrm>
          <a:prstGeom prst="rect">
            <a:avLst/>
          </a:prstGeom>
        </p:spPr>
        <p:txBody>
          <a:bodyPr lIns="91439" tIns="45719" rIns="91439" bIns="45719" anchor="t">
            <a:noAutofit/>
          </a:bodyPr>
          <a:lstStyle>
            <a:lvl1pPr>
              <a:defRPr sz="1333"/>
            </a:lvl1pPr>
          </a:lstStyle>
          <a:p>
            <a:endParaRPr/>
          </a:p>
        </p:txBody>
      </p:sp>
      <p:sp>
        <p:nvSpPr>
          <p:cNvPr id="4117" name="Shape 4117"/>
          <p:cNvSpPr>
            <a:spLocks noGrp="1"/>
          </p:cNvSpPr>
          <p:nvPr>
            <p:ph type="pic" sz="quarter" idx="17"/>
          </p:nvPr>
        </p:nvSpPr>
        <p:spPr>
          <a:xfrm>
            <a:off x="9380479" y="2796741"/>
            <a:ext cx="1540352" cy="1540352"/>
          </a:xfrm>
          <a:prstGeom prst="rect">
            <a:avLst/>
          </a:prstGeom>
        </p:spPr>
        <p:txBody>
          <a:bodyPr lIns="91439" tIns="45719" rIns="91439" bIns="45719" anchor="t">
            <a:noAutofit/>
          </a:bodyPr>
          <a:lstStyle>
            <a:lvl1pPr>
              <a:defRPr sz="1333"/>
            </a:lvl1pPr>
          </a:lstStyle>
          <a:p>
            <a:endParaRPr/>
          </a:p>
        </p:txBody>
      </p:sp>
    </p:spTree>
    <p:extLst>
      <p:ext uri="{BB962C8B-B14F-4D97-AF65-F5344CB8AC3E}">
        <p14:creationId xmlns:p14="http://schemas.microsoft.com/office/powerpoint/2010/main" val="2116149764"/>
      </p:ext>
    </p:extLst>
  </p:cSld>
  <p:clrMapOvr>
    <a:masterClrMapping/>
  </p:clrMapOvr>
  <p:transition spd="med"/>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Portfolio 33">
    <p:spTree>
      <p:nvGrpSpPr>
        <p:cNvPr id="1" name=""/>
        <p:cNvGrpSpPr/>
        <p:nvPr/>
      </p:nvGrpSpPr>
      <p:grpSpPr>
        <a:xfrm>
          <a:off x="0" y="0"/>
          <a:ext cx="0" cy="0"/>
          <a:chOff x="0" y="0"/>
          <a:chExt cx="0" cy="0"/>
        </a:xfrm>
      </p:grpSpPr>
      <p:sp>
        <p:nvSpPr>
          <p:cNvPr id="4125" name="Shape 4125"/>
          <p:cNvSpPr>
            <a:spLocks noGrp="1"/>
          </p:cNvSpPr>
          <p:nvPr>
            <p:ph type="pic" idx="13"/>
          </p:nvPr>
        </p:nvSpPr>
        <p:spPr>
          <a:xfrm>
            <a:off x="-11425" y="-29265"/>
            <a:ext cx="8899756" cy="6900279"/>
          </a:xfrm>
          <a:custGeom>
            <a:avLst/>
            <a:gdLst>
              <a:gd name="connsiteX0" fmla="*/ 0 w 6674817"/>
              <a:gd name="connsiteY0" fmla="*/ 0 h 5169072"/>
              <a:gd name="connsiteX1" fmla="*/ 6674817 w 6674817"/>
              <a:gd name="connsiteY1" fmla="*/ 0 h 5169072"/>
              <a:gd name="connsiteX2" fmla="*/ 6674817 w 6674817"/>
              <a:gd name="connsiteY2" fmla="*/ 5169072 h 5169072"/>
              <a:gd name="connsiteX3" fmla="*/ 0 w 6674817"/>
              <a:gd name="connsiteY3" fmla="*/ 5169072 h 5169072"/>
              <a:gd name="connsiteX4" fmla="*/ 0 w 6674817"/>
              <a:gd name="connsiteY4" fmla="*/ 0 h 5169072"/>
              <a:gd name="connsiteX0" fmla="*/ 0 w 6674817"/>
              <a:gd name="connsiteY0" fmla="*/ 0 h 5175209"/>
              <a:gd name="connsiteX1" fmla="*/ 6674817 w 6674817"/>
              <a:gd name="connsiteY1" fmla="*/ 0 h 5175209"/>
              <a:gd name="connsiteX2" fmla="*/ 4299832 w 6674817"/>
              <a:gd name="connsiteY2" fmla="*/ 5175209 h 5175209"/>
              <a:gd name="connsiteX3" fmla="*/ 0 w 6674817"/>
              <a:gd name="connsiteY3" fmla="*/ 5169072 h 5175209"/>
              <a:gd name="connsiteX4" fmla="*/ 0 w 6674817"/>
              <a:gd name="connsiteY4" fmla="*/ 0 h 5175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74817" h="5175209">
                <a:moveTo>
                  <a:pt x="0" y="0"/>
                </a:moveTo>
                <a:lnTo>
                  <a:pt x="6674817" y="0"/>
                </a:lnTo>
                <a:lnTo>
                  <a:pt x="4299832" y="5175209"/>
                </a:lnTo>
                <a:lnTo>
                  <a:pt x="0" y="5169072"/>
                </a:lnTo>
                <a:lnTo>
                  <a:pt x="0" y="0"/>
                </a:ln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a:defRPr sz="1333"/>
            </a:lvl1pPr>
          </a:lstStyle>
          <a:p>
            <a:endParaRPr dirty="0"/>
          </a:p>
        </p:txBody>
      </p:sp>
      <p:sp>
        <p:nvSpPr>
          <p:cNvPr id="4126" name="Shape 4126"/>
          <p:cNvSpPr>
            <a:spLocks noGrp="1"/>
          </p:cNvSpPr>
          <p:nvPr>
            <p:ph type="pic" sz="quarter" idx="14"/>
          </p:nvPr>
        </p:nvSpPr>
        <p:spPr>
          <a:xfrm>
            <a:off x="6883684" y="2384009"/>
            <a:ext cx="1449333" cy="3559588"/>
          </a:xfrm>
          <a:prstGeom prst="roundRect">
            <a:avLst>
              <a:gd name="adj" fmla="val 50000"/>
            </a:avLst>
          </a:prstGeom>
        </p:spPr>
        <p:txBody>
          <a:bodyPr lIns="91439" tIns="45719" rIns="91439" bIns="45719" anchor="t">
            <a:noAutofit/>
          </a:bodyPr>
          <a:lstStyle>
            <a:lvl1pPr>
              <a:defRPr sz="1333"/>
            </a:lvl1pPr>
          </a:lstStyle>
          <a:p>
            <a:endParaRPr dirty="0"/>
          </a:p>
        </p:txBody>
      </p:sp>
      <p:sp>
        <p:nvSpPr>
          <p:cNvPr id="4127" name="Shape 4127"/>
          <p:cNvSpPr>
            <a:spLocks noGrp="1"/>
          </p:cNvSpPr>
          <p:nvPr>
            <p:ph type="pic" sz="quarter" idx="15"/>
          </p:nvPr>
        </p:nvSpPr>
        <p:spPr>
          <a:xfrm>
            <a:off x="8437920" y="1369789"/>
            <a:ext cx="1449333" cy="4573807"/>
          </a:xfrm>
          <a:prstGeom prst="roundRect">
            <a:avLst>
              <a:gd name="adj" fmla="val 50000"/>
            </a:avLst>
          </a:prstGeom>
        </p:spPr>
        <p:txBody>
          <a:bodyPr lIns="91439" tIns="45719" rIns="91439" bIns="45719" anchor="t">
            <a:noAutofit/>
          </a:bodyPr>
          <a:lstStyle>
            <a:lvl1pPr>
              <a:defRPr sz="1333"/>
            </a:lvl1pPr>
          </a:lstStyle>
          <a:p>
            <a:endParaRPr dirty="0"/>
          </a:p>
        </p:txBody>
      </p:sp>
      <p:sp>
        <p:nvSpPr>
          <p:cNvPr id="4128" name="Shape 4128"/>
          <p:cNvSpPr>
            <a:spLocks noGrp="1"/>
          </p:cNvSpPr>
          <p:nvPr>
            <p:ph type="pic" sz="quarter" idx="16"/>
          </p:nvPr>
        </p:nvSpPr>
        <p:spPr>
          <a:xfrm>
            <a:off x="9992159" y="1369789"/>
            <a:ext cx="1449333" cy="3559588"/>
          </a:xfrm>
          <a:prstGeom prst="roundRect">
            <a:avLst>
              <a:gd name="adj" fmla="val 50000"/>
            </a:avLst>
          </a:prstGeom>
        </p:spPr>
        <p:txBody>
          <a:bodyPr lIns="91439" tIns="45719" rIns="91439" bIns="45719" anchor="t">
            <a:noAutofit/>
          </a:bodyPr>
          <a:lstStyle>
            <a:lvl1pPr>
              <a:defRPr sz="1333"/>
            </a:lvl1pPr>
          </a:lstStyle>
          <a:p>
            <a:endParaRPr dirty="0"/>
          </a:p>
        </p:txBody>
      </p:sp>
      <p:sp>
        <p:nvSpPr>
          <p:cNvPr id="4124" name="Shape 4124"/>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4129" name="Shape 4129"/>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dirty="0"/>
          </a:p>
        </p:txBody>
      </p:sp>
      <p:sp>
        <p:nvSpPr>
          <p:cNvPr id="4130" name="Shape 4130"/>
          <p:cNvSpPr/>
          <p:nvPr/>
        </p:nvSpPr>
        <p:spPr>
          <a:xfrm>
            <a:off x="10768358" y="514143"/>
            <a:ext cx="296661" cy="296661"/>
          </a:xfrm>
          <a:prstGeom prst="ellipse">
            <a:avLst/>
          </a:prstGeom>
          <a:ln w="12700">
            <a:solidFill>
              <a:srgbClr val="4C6077"/>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4133" name="Group 4133">
            <a:hlinkClick r:id="" action="ppaction://hlinkshowjump?jump=nextslide"/>
          </p:cNvPr>
          <p:cNvGrpSpPr/>
          <p:nvPr/>
        </p:nvGrpSpPr>
        <p:grpSpPr>
          <a:xfrm>
            <a:off x="11137942" y="514143"/>
            <a:ext cx="296661" cy="296661"/>
            <a:chOff x="0" y="0"/>
            <a:chExt cx="593321" cy="593321"/>
          </a:xfrm>
        </p:grpSpPr>
        <p:sp>
          <p:nvSpPr>
            <p:cNvPr id="4131" name="Shape 4131"/>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4132" name="Shape 4132"/>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4136" name="Group 4136">
            <a:hlinkClick r:id="" action="ppaction://hlinkshowjump?jump=previousslide"/>
          </p:cNvPr>
          <p:cNvGrpSpPr/>
          <p:nvPr/>
        </p:nvGrpSpPr>
        <p:grpSpPr>
          <a:xfrm>
            <a:off x="10398775" y="514143"/>
            <a:ext cx="296661" cy="296661"/>
            <a:chOff x="0" y="0"/>
            <a:chExt cx="593321" cy="593321"/>
          </a:xfrm>
        </p:grpSpPr>
        <p:sp>
          <p:nvSpPr>
            <p:cNvPr id="4134" name="Shape 4134"/>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4135" name="Shape 4135"/>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4139" name="Shape 4139"/>
          <p:cNvSpPr>
            <a:spLocks noGrp="1"/>
          </p:cNvSpPr>
          <p:nvPr>
            <p:ph type="title"/>
          </p:nvPr>
        </p:nvSpPr>
        <p:spPr>
          <a:xfrm>
            <a:off x="609006" y="547694"/>
            <a:ext cx="9652023" cy="363676"/>
          </a:xfrm>
          <a:prstGeom prst="rect">
            <a:avLst/>
          </a:prstGeom>
        </p:spPr>
        <p:txBody>
          <a:bodyPr anchor="t"/>
          <a:lstStyle>
            <a:lvl1pPr algn="l">
              <a:defRPr sz="1751" cap="all">
                <a:solidFill>
                  <a:srgbClr val="FFFFFF"/>
                </a:solidFill>
                <a:latin typeface="Geomanist Bold"/>
                <a:ea typeface="Geomanist Bold"/>
                <a:cs typeface="Geomanist Bold"/>
                <a:sym typeface="Geomanist Bold"/>
              </a:defRPr>
            </a:lvl1pPr>
          </a:lstStyle>
          <a:p>
            <a:r>
              <a:t>Title Text</a:t>
            </a:r>
          </a:p>
        </p:txBody>
      </p:sp>
      <p:sp>
        <p:nvSpPr>
          <p:cNvPr id="4140" name="Shape 4140"/>
          <p:cNvSpPr/>
          <p:nvPr/>
        </p:nvSpPr>
        <p:spPr>
          <a:xfrm>
            <a:off x="644290" y="884723"/>
            <a:ext cx="7834415" cy="0"/>
          </a:xfrm>
          <a:prstGeom prst="line">
            <a:avLst/>
          </a:prstGeom>
          <a:ln w="25400">
            <a:solidFill>
              <a:srgbClr val="FFFFFF"/>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19" name="Shape 126"/>
          <p:cNvSpPr/>
          <p:nvPr userDrawn="1"/>
        </p:nvSpPr>
        <p:spPr>
          <a:xfrm>
            <a:off x="9054812" y="6386929"/>
            <a:ext cx="2383668" cy="205315"/>
          </a:xfrm>
          <a:prstGeom prst="rect">
            <a:avLst/>
          </a:prstGeom>
          <a:ln w="12700">
            <a:miter lim="400000"/>
          </a:ln>
          <a:extLst>
            <a:ext uri="{C572A759-6A51-4108-AA02-DFA0A04FC94B}">
              <ma14:wrappingTextBoxFlag xmlns:ma14="http://schemas.microsoft.com/office/mac/drawingml/2011/main" xmlns="" val="1"/>
            </a:ext>
          </a:extLst>
        </p:spPr>
        <p:txBody>
          <a:bodyPr wrap="none" lIns="25401" tIns="25401" rIns="25401" bIns="25401" anchor="ctr">
            <a:spAutoFit/>
          </a:bodyPr>
          <a:lstStyle/>
          <a:p>
            <a:pPr defTabSz="412740" rtl="0" hangingPunct="0">
              <a:defRPr sz="2000">
                <a:solidFill>
                  <a:srgbClr val="4C6077"/>
                </a:solidFill>
                <a:latin typeface="Geomanist Light"/>
                <a:ea typeface="Geomanist Light"/>
                <a:cs typeface="Geomanist Light"/>
                <a:sym typeface="Geomanist Light"/>
              </a:defRPr>
            </a:pPr>
            <a:r>
              <a:rPr sz="1001" kern="0">
                <a:solidFill>
                  <a:srgbClr val="4C6077"/>
                </a:solidFill>
                <a:latin typeface="Geomanist Light"/>
                <a:ea typeface="Geomanist Light"/>
                <a:cs typeface="Geomanist Light"/>
                <a:sym typeface="Geomanist Light"/>
              </a:rPr>
              <a:t>Mountain presentation by </a:t>
            </a:r>
            <a:r>
              <a:rPr sz="1001" kern="0">
                <a:solidFill>
                  <a:srgbClr val="4C6077"/>
                </a:solidFill>
                <a:latin typeface="Geomanist Regular"/>
                <a:ea typeface="Geomanist Regular"/>
                <a:cs typeface="Geomanist Regular"/>
                <a:sym typeface="Geomanist Regular"/>
              </a:rPr>
              <a:t>ContestDesign</a:t>
            </a:r>
          </a:p>
        </p:txBody>
      </p:sp>
      <p:pic>
        <p:nvPicPr>
          <p:cNvPr id="20" name="03_For-Footer_Small.png"/>
          <p:cNvPicPr>
            <a:picLocks noChangeAspect="1"/>
          </p:cNvPicPr>
          <p:nvPr userDrawn="1"/>
        </p:nvPicPr>
        <p:blipFill>
          <a:blip r:embed="rId2">
            <a:extLst/>
          </a:blip>
          <a:stretch>
            <a:fillRect/>
          </a:stretch>
        </p:blipFill>
        <p:spPr>
          <a:xfrm>
            <a:off x="8660191" y="6354060"/>
            <a:ext cx="452543" cy="182525"/>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3390734956"/>
      </p:ext>
    </p:extLst>
  </p:cSld>
  <p:clrMapOvr>
    <a:masterClrMapping/>
  </p:clrMapOvr>
  <p:transition spd="med"/>
</p:sldLayout>
</file>

<file path=ppt/slideLayouts/slideLayout116.xml><?xml version="1.0" encoding="utf-8"?>
<p:sldLayout xmlns:a="http://schemas.openxmlformats.org/drawingml/2006/main" xmlns:r="http://schemas.openxmlformats.org/officeDocument/2006/relationships" xmlns:p="http://schemas.openxmlformats.org/presentationml/2006/main" type="tx">
  <p:cSld name="Portfolio 34">
    <p:spTree>
      <p:nvGrpSpPr>
        <p:cNvPr id="1" name=""/>
        <p:cNvGrpSpPr/>
        <p:nvPr/>
      </p:nvGrpSpPr>
      <p:grpSpPr>
        <a:xfrm>
          <a:off x="0" y="0"/>
          <a:ext cx="0" cy="0"/>
          <a:chOff x="0" y="0"/>
          <a:chExt cx="0" cy="0"/>
        </a:xfrm>
      </p:grpSpPr>
      <p:sp>
        <p:nvSpPr>
          <p:cNvPr id="4147" name="Shape 4147"/>
          <p:cNvSpPr>
            <a:spLocks noGrp="1"/>
          </p:cNvSpPr>
          <p:nvPr>
            <p:ph type="pic" sz="quarter" idx="13"/>
          </p:nvPr>
        </p:nvSpPr>
        <p:spPr>
          <a:xfrm rot="2" flipH="1">
            <a:off x="4968392" y="1700885"/>
            <a:ext cx="2135065" cy="2439156"/>
          </a:xfrm>
          <a:prstGeom prst="rect">
            <a:avLst/>
          </a:prstGeom>
        </p:spPr>
        <p:txBody>
          <a:bodyPr lIns="91439" tIns="45719" rIns="91439" bIns="45719" anchor="t">
            <a:noAutofit/>
          </a:bodyPr>
          <a:lstStyle>
            <a:lvl1pPr>
              <a:defRPr sz="1333"/>
            </a:lvl1pPr>
          </a:lstStyle>
          <a:p>
            <a:endParaRPr/>
          </a:p>
        </p:txBody>
      </p:sp>
      <p:sp>
        <p:nvSpPr>
          <p:cNvPr id="4148" name="Shape 4148"/>
          <p:cNvSpPr>
            <a:spLocks noGrp="1"/>
          </p:cNvSpPr>
          <p:nvPr>
            <p:ph type="pic" sz="quarter" idx="14"/>
          </p:nvPr>
        </p:nvSpPr>
        <p:spPr>
          <a:xfrm>
            <a:off x="751879" y="2594571"/>
            <a:ext cx="1507531" cy="1545432"/>
          </a:xfrm>
          <a:prstGeom prst="rect">
            <a:avLst/>
          </a:prstGeom>
        </p:spPr>
        <p:txBody>
          <a:bodyPr lIns="91439" tIns="45719" rIns="91439" bIns="45719" anchor="t">
            <a:noAutofit/>
          </a:bodyPr>
          <a:lstStyle>
            <a:lvl1pPr>
              <a:defRPr sz="1333"/>
            </a:lvl1pPr>
          </a:lstStyle>
          <a:p>
            <a:endParaRPr/>
          </a:p>
        </p:txBody>
      </p:sp>
      <p:sp>
        <p:nvSpPr>
          <p:cNvPr id="4149" name="Shape 4149"/>
          <p:cNvSpPr>
            <a:spLocks noGrp="1"/>
          </p:cNvSpPr>
          <p:nvPr>
            <p:ph type="pic" sz="quarter" idx="15"/>
          </p:nvPr>
        </p:nvSpPr>
        <p:spPr>
          <a:xfrm>
            <a:off x="2693594" y="2185001"/>
            <a:ext cx="1794868" cy="1955007"/>
          </a:xfrm>
          <a:prstGeom prst="rect">
            <a:avLst/>
          </a:prstGeom>
        </p:spPr>
        <p:txBody>
          <a:bodyPr lIns="91439" tIns="45719" rIns="91439" bIns="45719" anchor="t">
            <a:noAutofit/>
          </a:bodyPr>
          <a:lstStyle>
            <a:lvl1pPr>
              <a:defRPr sz="1333"/>
            </a:lvl1pPr>
          </a:lstStyle>
          <a:p>
            <a:endParaRPr/>
          </a:p>
        </p:txBody>
      </p:sp>
      <p:sp>
        <p:nvSpPr>
          <p:cNvPr id="4150" name="Shape 4150"/>
          <p:cNvSpPr>
            <a:spLocks noGrp="1"/>
          </p:cNvSpPr>
          <p:nvPr>
            <p:ph type="pic" sz="quarter" idx="16"/>
          </p:nvPr>
        </p:nvSpPr>
        <p:spPr>
          <a:xfrm>
            <a:off x="7583289" y="2185001"/>
            <a:ext cx="1795067" cy="1955007"/>
          </a:xfrm>
          <a:prstGeom prst="rect">
            <a:avLst/>
          </a:prstGeom>
        </p:spPr>
        <p:txBody>
          <a:bodyPr lIns="91439" tIns="45719" rIns="91439" bIns="45719" anchor="t">
            <a:noAutofit/>
          </a:bodyPr>
          <a:lstStyle>
            <a:lvl1pPr>
              <a:defRPr sz="1333"/>
            </a:lvl1pPr>
          </a:lstStyle>
          <a:p>
            <a:endParaRPr/>
          </a:p>
        </p:txBody>
      </p:sp>
      <p:sp>
        <p:nvSpPr>
          <p:cNvPr id="4151" name="Shape 4151"/>
          <p:cNvSpPr>
            <a:spLocks noGrp="1"/>
          </p:cNvSpPr>
          <p:nvPr>
            <p:ph type="pic" sz="quarter" idx="17"/>
          </p:nvPr>
        </p:nvSpPr>
        <p:spPr>
          <a:xfrm>
            <a:off x="9812539" y="2594571"/>
            <a:ext cx="1507332" cy="1545432"/>
          </a:xfrm>
          <a:prstGeom prst="rect">
            <a:avLst/>
          </a:prstGeom>
        </p:spPr>
        <p:txBody>
          <a:bodyPr lIns="91439" tIns="45719" rIns="91439" bIns="45719" anchor="t">
            <a:noAutofit/>
          </a:bodyPr>
          <a:lstStyle>
            <a:lvl1pPr>
              <a:defRPr sz="1333"/>
            </a:lvl1pPr>
          </a:lstStyle>
          <a:p>
            <a:endParaRPr/>
          </a:p>
        </p:txBody>
      </p:sp>
      <p:sp>
        <p:nvSpPr>
          <p:cNvPr id="4152" name="Shape 4152"/>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dirty="0"/>
          </a:p>
        </p:txBody>
      </p:sp>
      <p:sp>
        <p:nvSpPr>
          <p:cNvPr id="4153" name="Shape 4153"/>
          <p:cNvSpPr/>
          <p:nvPr/>
        </p:nvSpPr>
        <p:spPr>
          <a:xfrm>
            <a:off x="10768358" y="514143"/>
            <a:ext cx="296661" cy="296661"/>
          </a:xfrm>
          <a:prstGeom prst="ellipse">
            <a:avLst/>
          </a:prstGeom>
          <a:ln w="12700">
            <a:solidFill>
              <a:srgbClr val="4C6077"/>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4156" name="Group 4156">
            <a:hlinkClick r:id="" action="ppaction://hlinkshowjump?jump=nextslide"/>
          </p:cNvPr>
          <p:cNvGrpSpPr/>
          <p:nvPr/>
        </p:nvGrpSpPr>
        <p:grpSpPr>
          <a:xfrm>
            <a:off x="11137942" y="514143"/>
            <a:ext cx="296661" cy="296661"/>
            <a:chOff x="0" y="0"/>
            <a:chExt cx="593321" cy="593321"/>
          </a:xfrm>
        </p:grpSpPr>
        <p:sp>
          <p:nvSpPr>
            <p:cNvPr id="4154" name="Shape 4154"/>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4155" name="Shape 4155"/>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4159" name="Group 4159">
            <a:hlinkClick r:id="" action="ppaction://hlinkshowjump?jump=previousslide"/>
          </p:cNvPr>
          <p:cNvGrpSpPr/>
          <p:nvPr/>
        </p:nvGrpSpPr>
        <p:grpSpPr>
          <a:xfrm>
            <a:off x="10398775" y="514143"/>
            <a:ext cx="296661" cy="296661"/>
            <a:chOff x="0" y="0"/>
            <a:chExt cx="593321" cy="593321"/>
          </a:xfrm>
        </p:grpSpPr>
        <p:sp>
          <p:nvSpPr>
            <p:cNvPr id="4157" name="Shape 4157"/>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4158" name="Shape 4158"/>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4160" name="Shape 4160"/>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4161" name="Shape 4161"/>
          <p:cNvSpPr>
            <a:spLocks noGrp="1"/>
          </p:cNvSpPr>
          <p:nvPr>
            <p:ph type="title"/>
          </p:nvPr>
        </p:nvSpPr>
        <p:spPr>
          <a:xfrm>
            <a:off x="609006" y="547694"/>
            <a:ext cx="9652023" cy="363676"/>
          </a:xfrm>
          <a:prstGeom prst="rect">
            <a:avLst/>
          </a:prstGeom>
        </p:spPr>
        <p:txBody>
          <a:bodyPr anchor="t"/>
          <a:lstStyle>
            <a:lvl1pPr algn="l">
              <a:defRPr sz="1751" cap="all">
                <a:solidFill>
                  <a:srgbClr val="A9AFBA"/>
                </a:solidFill>
                <a:latin typeface="Geomanist Bold"/>
                <a:ea typeface="Geomanist Bold"/>
                <a:cs typeface="Geomanist Bold"/>
                <a:sym typeface="Geomanist Bold"/>
              </a:defRPr>
            </a:lvl1pPr>
          </a:lstStyle>
          <a:p>
            <a:r>
              <a:t>Title Text</a:t>
            </a:r>
          </a:p>
        </p:txBody>
      </p:sp>
    </p:spTree>
    <p:extLst>
      <p:ext uri="{BB962C8B-B14F-4D97-AF65-F5344CB8AC3E}">
        <p14:creationId xmlns:p14="http://schemas.microsoft.com/office/powerpoint/2010/main" val="3996117355"/>
      </p:ext>
    </p:extLst>
  </p:cSld>
  <p:clrMapOvr>
    <a:masterClrMapping/>
  </p:clrMapOvr>
  <p:transition spd="med"/>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Portfolio 35">
    <p:spTree>
      <p:nvGrpSpPr>
        <p:cNvPr id="1" name=""/>
        <p:cNvGrpSpPr/>
        <p:nvPr/>
      </p:nvGrpSpPr>
      <p:grpSpPr>
        <a:xfrm>
          <a:off x="0" y="0"/>
          <a:ext cx="0" cy="0"/>
          <a:chOff x="0" y="0"/>
          <a:chExt cx="0" cy="0"/>
        </a:xfrm>
      </p:grpSpPr>
      <p:sp>
        <p:nvSpPr>
          <p:cNvPr id="4168" name="Shape 4168"/>
          <p:cNvSpPr>
            <a:spLocks noGrp="1"/>
          </p:cNvSpPr>
          <p:nvPr>
            <p:ph type="pic" sz="half" idx="13"/>
          </p:nvPr>
        </p:nvSpPr>
        <p:spPr>
          <a:xfrm>
            <a:off x="636692" y="1518545"/>
            <a:ext cx="6037793" cy="3162563"/>
          </a:xfrm>
          <a:prstGeom prst="rect">
            <a:avLst/>
          </a:prstGeom>
        </p:spPr>
        <p:txBody>
          <a:bodyPr lIns="91439" tIns="45719" rIns="91439" bIns="45719" anchor="t">
            <a:noAutofit/>
          </a:bodyPr>
          <a:lstStyle>
            <a:lvl1pPr>
              <a:defRPr sz="1333"/>
            </a:lvl1pPr>
          </a:lstStyle>
          <a:p>
            <a:endParaRPr/>
          </a:p>
        </p:txBody>
      </p:sp>
      <p:sp>
        <p:nvSpPr>
          <p:cNvPr id="4169" name="Shape 4169"/>
          <p:cNvSpPr>
            <a:spLocks noGrp="1"/>
          </p:cNvSpPr>
          <p:nvPr>
            <p:ph type="pic" sz="quarter" idx="14"/>
          </p:nvPr>
        </p:nvSpPr>
        <p:spPr>
          <a:xfrm>
            <a:off x="636687" y="4785055"/>
            <a:ext cx="1127931" cy="1142675"/>
          </a:xfrm>
          <a:prstGeom prst="rect">
            <a:avLst/>
          </a:prstGeom>
        </p:spPr>
        <p:txBody>
          <a:bodyPr lIns="91439" tIns="45719" rIns="91439" bIns="45719" anchor="t">
            <a:noAutofit/>
          </a:bodyPr>
          <a:lstStyle>
            <a:lvl1pPr>
              <a:defRPr sz="800"/>
            </a:lvl1pPr>
          </a:lstStyle>
          <a:p>
            <a:endParaRPr/>
          </a:p>
        </p:txBody>
      </p:sp>
      <p:sp>
        <p:nvSpPr>
          <p:cNvPr id="4170" name="Shape 4170"/>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dirty="0"/>
          </a:p>
        </p:txBody>
      </p:sp>
      <p:sp>
        <p:nvSpPr>
          <p:cNvPr id="4171" name="Shape 4171"/>
          <p:cNvSpPr/>
          <p:nvPr/>
        </p:nvSpPr>
        <p:spPr>
          <a:xfrm>
            <a:off x="10768358" y="514143"/>
            <a:ext cx="296661" cy="296661"/>
          </a:xfrm>
          <a:prstGeom prst="ellipse">
            <a:avLst/>
          </a:prstGeom>
          <a:ln w="12700">
            <a:solidFill>
              <a:srgbClr val="4C6077"/>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4174" name="Group 4174">
            <a:hlinkClick r:id="" action="ppaction://hlinkshowjump?jump=nextslide"/>
          </p:cNvPr>
          <p:cNvGrpSpPr/>
          <p:nvPr/>
        </p:nvGrpSpPr>
        <p:grpSpPr>
          <a:xfrm>
            <a:off x="11137942" y="514143"/>
            <a:ext cx="296661" cy="296661"/>
            <a:chOff x="0" y="0"/>
            <a:chExt cx="593321" cy="593321"/>
          </a:xfrm>
        </p:grpSpPr>
        <p:sp>
          <p:nvSpPr>
            <p:cNvPr id="4172" name="Shape 4172"/>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4173" name="Shape 4173"/>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4177" name="Group 4177">
            <a:hlinkClick r:id="" action="ppaction://hlinkshowjump?jump=previousslide"/>
          </p:cNvPr>
          <p:cNvGrpSpPr/>
          <p:nvPr/>
        </p:nvGrpSpPr>
        <p:grpSpPr>
          <a:xfrm>
            <a:off x="10398775" y="514143"/>
            <a:ext cx="296661" cy="296661"/>
            <a:chOff x="0" y="0"/>
            <a:chExt cx="593321" cy="593321"/>
          </a:xfrm>
        </p:grpSpPr>
        <p:sp>
          <p:nvSpPr>
            <p:cNvPr id="4175" name="Shape 4175"/>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4176" name="Shape 4176"/>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4180" name="Shape 4180"/>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4181" name="Shape 4181"/>
          <p:cNvSpPr>
            <a:spLocks noGrp="1"/>
          </p:cNvSpPr>
          <p:nvPr>
            <p:ph type="title"/>
          </p:nvPr>
        </p:nvSpPr>
        <p:spPr>
          <a:xfrm>
            <a:off x="609006" y="547694"/>
            <a:ext cx="9652023" cy="363676"/>
          </a:xfrm>
          <a:prstGeom prst="rect">
            <a:avLst/>
          </a:prstGeom>
        </p:spPr>
        <p:txBody>
          <a:bodyPr anchor="t"/>
          <a:lstStyle>
            <a:lvl1pPr algn="l">
              <a:defRPr sz="1751" cap="all">
                <a:solidFill>
                  <a:srgbClr val="A9AFBA"/>
                </a:solidFill>
                <a:latin typeface="Geomanist Bold"/>
                <a:ea typeface="Geomanist Bold"/>
                <a:cs typeface="Geomanist Bold"/>
                <a:sym typeface="Geomanist Bold"/>
              </a:defRPr>
            </a:lvl1pPr>
          </a:lstStyle>
          <a:p>
            <a:r>
              <a:t>Title Text</a:t>
            </a:r>
          </a:p>
        </p:txBody>
      </p:sp>
      <p:sp>
        <p:nvSpPr>
          <p:cNvPr id="4182" name="Shape 4182"/>
          <p:cNvSpPr>
            <a:spLocks noGrp="1"/>
          </p:cNvSpPr>
          <p:nvPr>
            <p:ph type="pic" sz="quarter" idx="16"/>
          </p:nvPr>
        </p:nvSpPr>
        <p:spPr>
          <a:xfrm>
            <a:off x="1864153" y="4785055"/>
            <a:ext cx="1127931" cy="1142675"/>
          </a:xfrm>
          <a:prstGeom prst="rect">
            <a:avLst/>
          </a:prstGeom>
        </p:spPr>
        <p:txBody>
          <a:bodyPr lIns="91439" tIns="45719" rIns="91439" bIns="45719" anchor="t">
            <a:noAutofit/>
          </a:bodyPr>
          <a:lstStyle>
            <a:lvl1pPr>
              <a:defRPr sz="800"/>
            </a:lvl1pPr>
          </a:lstStyle>
          <a:p>
            <a:endParaRPr/>
          </a:p>
        </p:txBody>
      </p:sp>
      <p:sp>
        <p:nvSpPr>
          <p:cNvPr id="4183" name="Shape 4183"/>
          <p:cNvSpPr>
            <a:spLocks noGrp="1"/>
          </p:cNvSpPr>
          <p:nvPr>
            <p:ph type="pic" sz="quarter" idx="17"/>
          </p:nvPr>
        </p:nvSpPr>
        <p:spPr>
          <a:xfrm>
            <a:off x="3091620" y="4785055"/>
            <a:ext cx="1127931" cy="1142675"/>
          </a:xfrm>
          <a:prstGeom prst="rect">
            <a:avLst/>
          </a:prstGeom>
        </p:spPr>
        <p:txBody>
          <a:bodyPr lIns="91439" tIns="45719" rIns="91439" bIns="45719" anchor="t">
            <a:noAutofit/>
          </a:bodyPr>
          <a:lstStyle>
            <a:lvl1pPr>
              <a:defRPr sz="800"/>
            </a:lvl1pPr>
          </a:lstStyle>
          <a:p>
            <a:endParaRPr/>
          </a:p>
        </p:txBody>
      </p:sp>
      <p:sp>
        <p:nvSpPr>
          <p:cNvPr id="4184" name="Shape 4184"/>
          <p:cNvSpPr>
            <a:spLocks noGrp="1"/>
          </p:cNvSpPr>
          <p:nvPr>
            <p:ph type="pic" sz="quarter" idx="18"/>
          </p:nvPr>
        </p:nvSpPr>
        <p:spPr>
          <a:xfrm>
            <a:off x="4319089" y="4785055"/>
            <a:ext cx="1127929" cy="1142675"/>
          </a:xfrm>
          <a:prstGeom prst="rect">
            <a:avLst/>
          </a:prstGeom>
        </p:spPr>
        <p:txBody>
          <a:bodyPr lIns="91439" tIns="45719" rIns="91439" bIns="45719" anchor="t">
            <a:noAutofit/>
          </a:bodyPr>
          <a:lstStyle>
            <a:lvl1pPr>
              <a:defRPr sz="800"/>
            </a:lvl1pPr>
          </a:lstStyle>
          <a:p>
            <a:endParaRPr/>
          </a:p>
        </p:txBody>
      </p:sp>
      <p:sp>
        <p:nvSpPr>
          <p:cNvPr id="4185" name="Shape 4185"/>
          <p:cNvSpPr>
            <a:spLocks noGrp="1"/>
          </p:cNvSpPr>
          <p:nvPr>
            <p:ph type="pic" sz="quarter" idx="19"/>
          </p:nvPr>
        </p:nvSpPr>
        <p:spPr>
          <a:xfrm>
            <a:off x="5546552" y="4785055"/>
            <a:ext cx="1127931" cy="1142675"/>
          </a:xfrm>
          <a:prstGeom prst="rect">
            <a:avLst/>
          </a:prstGeom>
        </p:spPr>
        <p:txBody>
          <a:bodyPr lIns="91439" tIns="45719" rIns="91439" bIns="45719" anchor="t">
            <a:noAutofit/>
          </a:bodyPr>
          <a:lstStyle>
            <a:lvl1pPr>
              <a:defRPr sz="800"/>
            </a:lvl1pPr>
          </a:lstStyle>
          <a:p>
            <a:endParaRPr/>
          </a:p>
        </p:txBody>
      </p:sp>
      <p:sp>
        <p:nvSpPr>
          <p:cNvPr id="20" name="Shape 126"/>
          <p:cNvSpPr/>
          <p:nvPr userDrawn="1"/>
        </p:nvSpPr>
        <p:spPr>
          <a:xfrm>
            <a:off x="9054812" y="6386929"/>
            <a:ext cx="2383668" cy="205315"/>
          </a:xfrm>
          <a:prstGeom prst="rect">
            <a:avLst/>
          </a:prstGeom>
          <a:ln w="12700">
            <a:miter lim="400000"/>
          </a:ln>
          <a:extLst>
            <a:ext uri="{C572A759-6A51-4108-AA02-DFA0A04FC94B}">
              <ma14:wrappingTextBoxFlag xmlns:ma14="http://schemas.microsoft.com/office/mac/drawingml/2011/main" xmlns="" val="1"/>
            </a:ext>
          </a:extLst>
        </p:spPr>
        <p:txBody>
          <a:bodyPr wrap="none" lIns="25401" tIns="25401" rIns="25401" bIns="25401" anchor="ctr">
            <a:spAutoFit/>
          </a:bodyPr>
          <a:lstStyle/>
          <a:p>
            <a:pPr defTabSz="412740" rtl="0" hangingPunct="0">
              <a:defRPr sz="2000">
                <a:solidFill>
                  <a:srgbClr val="4C6077"/>
                </a:solidFill>
                <a:latin typeface="Geomanist Light"/>
                <a:ea typeface="Geomanist Light"/>
                <a:cs typeface="Geomanist Light"/>
                <a:sym typeface="Geomanist Light"/>
              </a:defRPr>
            </a:pPr>
            <a:r>
              <a:rPr sz="1001" kern="0">
                <a:solidFill>
                  <a:srgbClr val="4C6077"/>
                </a:solidFill>
                <a:latin typeface="Geomanist Light"/>
                <a:ea typeface="Geomanist Light"/>
                <a:cs typeface="Geomanist Light"/>
                <a:sym typeface="Geomanist Light"/>
              </a:rPr>
              <a:t>Mountain presentation by </a:t>
            </a:r>
            <a:r>
              <a:rPr sz="1001" kern="0">
                <a:solidFill>
                  <a:srgbClr val="4C6077"/>
                </a:solidFill>
                <a:latin typeface="Geomanist Regular"/>
                <a:ea typeface="Geomanist Regular"/>
                <a:cs typeface="Geomanist Regular"/>
                <a:sym typeface="Geomanist Regular"/>
              </a:rPr>
              <a:t>ContestDesign</a:t>
            </a:r>
          </a:p>
        </p:txBody>
      </p:sp>
      <p:pic>
        <p:nvPicPr>
          <p:cNvPr id="21" name="03_For-Footer_Small.png"/>
          <p:cNvPicPr>
            <a:picLocks noChangeAspect="1"/>
          </p:cNvPicPr>
          <p:nvPr userDrawn="1"/>
        </p:nvPicPr>
        <p:blipFill>
          <a:blip r:embed="rId2">
            <a:extLst/>
          </a:blip>
          <a:stretch>
            <a:fillRect/>
          </a:stretch>
        </p:blipFill>
        <p:spPr>
          <a:xfrm>
            <a:off x="8660191" y="6354060"/>
            <a:ext cx="452543" cy="182525"/>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2928876759"/>
      </p:ext>
    </p:extLst>
  </p:cSld>
  <p:clrMapOvr>
    <a:masterClrMapping/>
  </p:clrMapOvr>
  <p:transition spd="med"/>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Portfolio 36">
    <p:spTree>
      <p:nvGrpSpPr>
        <p:cNvPr id="1" name=""/>
        <p:cNvGrpSpPr/>
        <p:nvPr/>
      </p:nvGrpSpPr>
      <p:grpSpPr>
        <a:xfrm>
          <a:off x="0" y="0"/>
          <a:ext cx="0" cy="0"/>
          <a:chOff x="0" y="0"/>
          <a:chExt cx="0" cy="0"/>
        </a:xfrm>
      </p:grpSpPr>
      <p:sp>
        <p:nvSpPr>
          <p:cNvPr id="4192" name="Shape 4192"/>
          <p:cNvSpPr>
            <a:spLocks noGrp="1"/>
          </p:cNvSpPr>
          <p:nvPr>
            <p:ph type="pic" sz="quarter" idx="13"/>
          </p:nvPr>
        </p:nvSpPr>
        <p:spPr>
          <a:xfrm rot="18900000">
            <a:off x="2153831" y="1733922"/>
            <a:ext cx="1588543" cy="1588541"/>
          </a:xfrm>
          <a:prstGeom prst="rect">
            <a:avLst/>
          </a:prstGeom>
        </p:spPr>
        <p:txBody>
          <a:bodyPr lIns="91439" tIns="45719" rIns="91439" bIns="45719" anchor="t">
            <a:noAutofit/>
          </a:bodyPr>
          <a:lstStyle>
            <a:lvl1pPr>
              <a:defRPr sz="1333"/>
            </a:lvl1pPr>
          </a:lstStyle>
          <a:p>
            <a:endParaRPr/>
          </a:p>
        </p:txBody>
      </p:sp>
      <p:sp>
        <p:nvSpPr>
          <p:cNvPr id="4193" name="Shape 4193"/>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dirty="0"/>
          </a:p>
        </p:txBody>
      </p:sp>
      <p:sp>
        <p:nvSpPr>
          <p:cNvPr id="4194" name="Shape 4194"/>
          <p:cNvSpPr/>
          <p:nvPr/>
        </p:nvSpPr>
        <p:spPr>
          <a:xfrm>
            <a:off x="10768358" y="514143"/>
            <a:ext cx="296661" cy="296661"/>
          </a:xfrm>
          <a:prstGeom prst="ellipse">
            <a:avLst/>
          </a:prstGeom>
          <a:ln w="12700">
            <a:solidFill>
              <a:srgbClr val="4C6077"/>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4197" name="Group 4197">
            <a:hlinkClick r:id="" action="ppaction://hlinkshowjump?jump=nextslide"/>
          </p:cNvPr>
          <p:cNvGrpSpPr/>
          <p:nvPr/>
        </p:nvGrpSpPr>
        <p:grpSpPr>
          <a:xfrm>
            <a:off x="11137942" y="514143"/>
            <a:ext cx="296661" cy="296661"/>
            <a:chOff x="0" y="0"/>
            <a:chExt cx="593321" cy="593321"/>
          </a:xfrm>
        </p:grpSpPr>
        <p:sp>
          <p:nvSpPr>
            <p:cNvPr id="4195" name="Shape 4195"/>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4196" name="Shape 4196"/>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4200" name="Group 4200">
            <a:hlinkClick r:id="" action="ppaction://hlinkshowjump?jump=previousslide"/>
          </p:cNvPr>
          <p:cNvGrpSpPr/>
          <p:nvPr/>
        </p:nvGrpSpPr>
        <p:grpSpPr>
          <a:xfrm>
            <a:off x="10398775" y="514143"/>
            <a:ext cx="296661" cy="296661"/>
            <a:chOff x="0" y="0"/>
            <a:chExt cx="593321" cy="593321"/>
          </a:xfrm>
        </p:grpSpPr>
        <p:sp>
          <p:nvSpPr>
            <p:cNvPr id="4198" name="Shape 4198"/>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4199" name="Shape 4199"/>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4203" name="Shape 4203"/>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4204" name="Shape 4204"/>
          <p:cNvSpPr>
            <a:spLocks noGrp="1"/>
          </p:cNvSpPr>
          <p:nvPr>
            <p:ph type="title"/>
          </p:nvPr>
        </p:nvSpPr>
        <p:spPr>
          <a:xfrm>
            <a:off x="609006" y="547694"/>
            <a:ext cx="9652023" cy="363676"/>
          </a:xfrm>
          <a:prstGeom prst="rect">
            <a:avLst/>
          </a:prstGeom>
        </p:spPr>
        <p:txBody>
          <a:bodyPr anchor="t"/>
          <a:lstStyle>
            <a:lvl1pPr algn="l">
              <a:defRPr sz="1751" cap="all">
                <a:solidFill>
                  <a:srgbClr val="A9AFBA"/>
                </a:solidFill>
                <a:latin typeface="Geomanist Bold"/>
                <a:ea typeface="Geomanist Bold"/>
                <a:cs typeface="Geomanist Bold"/>
                <a:sym typeface="Geomanist Bold"/>
              </a:defRPr>
            </a:lvl1pPr>
          </a:lstStyle>
          <a:p>
            <a:r>
              <a:t>Title Text</a:t>
            </a:r>
          </a:p>
        </p:txBody>
      </p:sp>
      <p:sp>
        <p:nvSpPr>
          <p:cNvPr id="4205" name="Shape 4205"/>
          <p:cNvSpPr>
            <a:spLocks noGrp="1"/>
          </p:cNvSpPr>
          <p:nvPr>
            <p:ph type="pic" sz="quarter" idx="15"/>
          </p:nvPr>
        </p:nvSpPr>
        <p:spPr>
          <a:xfrm rot="18900000">
            <a:off x="2153831" y="4101848"/>
            <a:ext cx="1588543" cy="1588541"/>
          </a:xfrm>
          <a:prstGeom prst="rect">
            <a:avLst/>
          </a:prstGeom>
        </p:spPr>
        <p:txBody>
          <a:bodyPr lIns="91439" tIns="45719" rIns="91439" bIns="45719" anchor="t">
            <a:noAutofit/>
          </a:bodyPr>
          <a:lstStyle>
            <a:lvl1pPr>
              <a:defRPr sz="1333"/>
            </a:lvl1pPr>
          </a:lstStyle>
          <a:p>
            <a:endParaRPr/>
          </a:p>
        </p:txBody>
      </p:sp>
      <p:sp>
        <p:nvSpPr>
          <p:cNvPr id="4206" name="Shape 4206"/>
          <p:cNvSpPr>
            <a:spLocks noGrp="1"/>
          </p:cNvSpPr>
          <p:nvPr>
            <p:ph type="pic" sz="quarter" idx="16"/>
          </p:nvPr>
        </p:nvSpPr>
        <p:spPr>
          <a:xfrm rot="18900000">
            <a:off x="3320167" y="2917704"/>
            <a:ext cx="1588543" cy="1588541"/>
          </a:xfrm>
          <a:prstGeom prst="rect">
            <a:avLst/>
          </a:prstGeom>
        </p:spPr>
        <p:txBody>
          <a:bodyPr lIns="91439" tIns="45719" rIns="91439" bIns="45719" anchor="t">
            <a:noAutofit/>
          </a:bodyPr>
          <a:lstStyle>
            <a:lvl1pPr>
              <a:defRPr sz="1333"/>
            </a:lvl1pPr>
          </a:lstStyle>
          <a:p>
            <a:endParaRPr/>
          </a:p>
        </p:txBody>
      </p:sp>
      <p:sp>
        <p:nvSpPr>
          <p:cNvPr id="4207" name="Shape 4207"/>
          <p:cNvSpPr>
            <a:spLocks noGrp="1"/>
          </p:cNvSpPr>
          <p:nvPr>
            <p:ph type="pic" sz="quarter" idx="17"/>
          </p:nvPr>
        </p:nvSpPr>
        <p:spPr>
          <a:xfrm rot="18900000">
            <a:off x="978986" y="2917704"/>
            <a:ext cx="1588543" cy="1588541"/>
          </a:xfrm>
          <a:prstGeom prst="rect">
            <a:avLst/>
          </a:prstGeom>
        </p:spPr>
        <p:txBody>
          <a:bodyPr lIns="91439" tIns="45719" rIns="91439" bIns="45719" anchor="t">
            <a:noAutofit/>
          </a:bodyPr>
          <a:lstStyle>
            <a:lvl1pPr>
              <a:defRPr sz="1333"/>
            </a:lvl1pPr>
          </a:lstStyle>
          <a:p>
            <a:endParaRPr/>
          </a:p>
        </p:txBody>
      </p:sp>
      <p:sp>
        <p:nvSpPr>
          <p:cNvPr id="4208" name="Shape 4208"/>
          <p:cNvSpPr>
            <a:spLocks noGrp="1"/>
          </p:cNvSpPr>
          <p:nvPr>
            <p:ph type="pic" sz="quarter" idx="18"/>
          </p:nvPr>
        </p:nvSpPr>
        <p:spPr>
          <a:xfrm rot="18900000">
            <a:off x="4241499" y="-379798"/>
            <a:ext cx="3384604" cy="3384604"/>
          </a:xfrm>
          <a:prstGeom prst="rtTriangle">
            <a:avLst/>
          </a:prstGeom>
        </p:spPr>
        <p:txBody>
          <a:bodyPr lIns="91439" tIns="45719" rIns="91439" bIns="45719" anchor="t">
            <a:noAutofit/>
          </a:bodyPr>
          <a:lstStyle>
            <a:lvl1pPr>
              <a:defRPr sz="1333"/>
            </a:lvl1pPr>
          </a:lstStyle>
          <a:p>
            <a:endParaRPr/>
          </a:p>
        </p:txBody>
      </p:sp>
      <p:sp>
        <p:nvSpPr>
          <p:cNvPr id="4209" name="Shape 4209"/>
          <p:cNvSpPr>
            <a:spLocks noGrp="1"/>
          </p:cNvSpPr>
          <p:nvPr>
            <p:ph type="pic" sz="quarter" idx="19"/>
          </p:nvPr>
        </p:nvSpPr>
        <p:spPr>
          <a:xfrm rot="8100000">
            <a:off x="4241499" y="4400461"/>
            <a:ext cx="3384604" cy="3384604"/>
          </a:xfrm>
          <a:prstGeom prst="rtTriangle">
            <a:avLst/>
          </a:prstGeom>
        </p:spPr>
        <p:txBody>
          <a:bodyPr lIns="91439" tIns="45719" rIns="91439" bIns="45719" anchor="t">
            <a:noAutofit/>
          </a:bodyPr>
          <a:lstStyle>
            <a:lvl1pPr>
              <a:defRPr sz="1333"/>
            </a:lvl1pPr>
          </a:lstStyle>
          <a:p>
            <a:endParaRPr/>
          </a:p>
        </p:txBody>
      </p:sp>
      <p:sp>
        <p:nvSpPr>
          <p:cNvPr id="20" name="Shape 126"/>
          <p:cNvSpPr/>
          <p:nvPr userDrawn="1"/>
        </p:nvSpPr>
        <p:spPr>
          <a:xfrm>
            <a:off x="9054812" y="6386929"/>
            <a:ext cx="2383668" cy="205315"/>
          </a:xfrm>
          <a:prstGeom prst="rect">
            <a:avLst/>
          </a:prstGeom>
          <a:ln w="12700">
            <a:miter lim="400000"/>
          </a:ln>
          <a:extLst>
            <a:ext uri="{C572A759-6A51-4108-AA02-DFA0A04FC94B}">
              <ma14:wrappingTextBoxFlag xmlns:ma14="http://schemas.microsoft.com/office/mac/drawingml/2011/main" xmlns="" val="1"/>
            </a:ext>
          </a:extLst>
        </p:spPr>
        <p:txBody>
          <a:bodyPr wrap="none" lIns="25401" tIns="25401" rIns="25401" bIns="25401" anchor="ctr">
            <a:spAutoFit/>
          </a:bodyPr>
          <a:lstStyle/>
          <a:p>
            <a:pPr defTabSz="412740" rtl="0" hangingPunct="0">
              <a:defRPr sz="2000">
                <a:solidFill>
                  <a:srgbClr val="4C6077"/>
                </a:solidFill>
                <a:latin typeface="Geomanist Light"/>
                <a:ea typeface="Geomanist Light"/>
                <a:cs typeface="Geomanist Light"/>
                <a:sym typeface="Geomanist Light"/>
              </a:defRPr>
            </a:pPr>
            <a:r>
              <a:rPr sz="1001" kern="0">
                <a:solidFill>
                  <a:srgbClr val="4C6077"/>
                </a:solidFill>
                <a:latin typeface="Geomanist Light"/>
                <a:ea typeface="Geomanist Light"/>
                <a:cs typeface="Geomanist Light"/>
                <a:sym typeface="Geomanist Light"/>
              </a:rPr>
              <a:t>Mountain presentation by </a:t>
            </a:r>
            <a:r>
              <a:rPr sz="1001" kern="0">
                <a:solidFill>
                  <a:srgbClr val="4C6077"/>
                </a:solidFill>
                <a:latin typeface="Geomanist Regular"/>
                <a:ea typeface="Geomanist Regular"/>
                <a:cs typeface="Geomanist Regular"/>
                <a:sym typeface="Geomanist Regular"/>
              </a:rPr>
              <a:t>ContestDesign</a:t>
            </a:r>
          </a:p>
        </p:txBody>
      </p:sp>
      <p:pic>
        <p:nvPicPr>
          <p:cNvPr id="21" name="03_For-Footer_Small.png"/>
          <p:cNvPicPr>
            <a:picLocks noChangeAspect="1"/>
          </p:cNvPicPr>
          <p:nvPr userDrawn="1"/>
        </p:nvPicPr>
        <p:blipFill>
          <a:blip r:embed="rId2">
            <a:extLst/>
          </a:blip>
          <a:stretch>
            <a:fillRect/>
          </a:stretch>
        </p:blipFill>
        <p:spPr>
          <a:xfrm>
            <a:off x="8660191" y="6354060"/>
            <a:ext cx="452543" cy="182525"/>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2514933495"/>
      </p:ext>
    </p:extLst>
  </p:cSld>
  <p:clrMapOvr>
    <a:masterClrMapping/>
  </p:clrMapOvr>
  <p:transition spd="med"/>
</p:sldLayout>
</file>

<file path=ppt/slideLayouts/slideLayout119.xml><?xml version="1.0" encoding="utf-8"?>
<p:sldLayout xmlns:a="http://schemas.openxmlformats.org/drawingml/2006/main" xmlns:r="http://schemas.openxmlformats.org/officeDocument/2006/relationships" xmlns:p="http://schemas.openxmlformats.org/presentationml/2006/main" type="tx">
  <p:cSld name="Portfolio 37">
    <p:spTree>
      <p:nvGrpSpPr>
        <p:cNvPr id="1" name=""/>
        <p:cNvGrpSpPr/>
        <p:nvPr/>
      </p:nvGrpSpPr>
      <p:grpSpPr>
        <a:xfrm>
          <a:off x="0" y="0"/>
          <a:ext cx="0" cy="0"/>
          <a:chOff x="0" y="0"/>
          <a:chExt cx="0" cy="0"/>
        </a:xfrm>
      </p:grpSpPr>
      <p:sp>
        <p:nvSpPr>
          <p:cNvPr id="4216" name="Shape 4216"/>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dirty="0"/>
          </a:p>
        </p:txBody>
      </p:sp>
      <p:sp>
        <p:nvSpPr>
          <p:cNvPr id="4217" name="Shape 4217"/>
          <p:cNvSpPr/>
          <p:nvPr/>
        </p:nvSpPr>
        <p:spPr>
          <a:xfrm>
            <a:off x="10768358" y="514143"/>
            <a:ext cx="296661" cy="296661"/>
          </a:xfrm>
          <a:prstGeom prst="ellipse">
            <a:avLst/>
          </a:prstGeom>
          <a:ln w="12700">
            <a:solidFill>
              <a:srgbClr val="4C6077"/>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4220" name="Group 4220">
            <a:hlinkClick r:id="" action="ppaction://hlinkshowjump?jump=nextslide"/>
          </p:cNvPr>
          <p:cNvGrpSpPr/>
          <p:nvPr/>
        </p:nvGrpSpPr>
        <p:grpSpPr>
          <a:xfrm>
            <a:off x="11137942" y="514143"/>
            <a:ext cx="296661" cy="296661"/>
            <a:chOff x="0" y="0"/>
            <a:chExt cx="593321" cy="593321"/>
          </a:xfrm>
        </p:grpSpPr>
        <p:sp>
          <p:nvSpPr>
            <p:cNvPr id="4218" name="Shape 4218"/>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4219" name="Shape 4219"/>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4223" name="Group 4223">
            <a:hlinkClick r:id="" action="ppaction://hlinkshowjump?jump=previousslide"/>
          </p:cNvPr>
          <p:cNvGrpSpPr/>
          <p:nvPr/>
        </p:nvGrpSpPr>
        <p:grpSpPr>
          <a:xfrm>
            <a:off x="10398775" y="514143"/>
            <a:ext cx="296661" cy="296661"/>
            <a:chOff x="0" y="0"/>
            <a:chExt cx="593321" cy="593321"/>
          </a:xfrm>
        </p:grpSpPr>
        <p:sp>
          <p:nvSpPr>
            <p:cNvPr id="4221" name="Shape 4221"/>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4222" name="Shape 4222"/>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4224" name="Shape 4224"/>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4225" name="Shape 4225"/>
          <p:cNvSpPr>
            <a:spLocks noGrp="1"/>
          </p:cNvSpPr>
          <p:nvPr>
            <p:ph type="title"/>
          </p:nvPr>
        </p:nvSpPr>
        <p:spPr>
          <a:xfrm>
            <a:off x="609006" y="547694"/>
            <a:ext cx="9652023" cy="363676"/>
          </a:xfrm>
          <a:prstGeom prst="rect">
            <a:avLst/>
          </a:prstGeom>
        </p:spPr>
        <p:txBody>
          <a:bodyPr anchor="t"/>
          <a:lstStyle>
            <a:lvl1pPr algn="l">
              <a:defRPr sz="1751" cap="all">
                <a:solidFill>
                  <a:srgbClr val="A9AFBA"/>
                </a:solidFill>
                <a:latin typeface="Geomanist Bold"/>
                <a:ea typeface="Geomanist Bold"/>
                <a:cs typeface="Geomanist Bold"/>
                <a:sym typeface="Geomanist Bold"/>
              </a:defRPr>
            </a:lvl1pPr>
          </a:lstStyle>
          <a:p>
            <a:r>
              <a:t>Title Text</a:t>
            </a:r>
          </a:p>
        </p:txBody>
      </p:sp>
      <p:sp>
        <p:nvSpPr>
          <p:cNvPr id="4226" name="Shape 4226"/>
          <p:cNvSpPr>
            <a:spLocks noGrp="1"/>
          </p:cNvSpPr>
          <p:nvPr>
            <p:ph type="pic" sz="half" idx="13"/>
          </p:nvPr>
        </p:nvSpPr>
        <p:spPr>
          <a:xfrm>
            <a:off x="0" y="4139405"/>
            <a:ext cx="12192000" cy="2730076"/>
          </a:xfrm>
          <a:prstGeom prst="rect">
            <a:avLst/>
          </a:prstGeom>
        </p:spPr>
        <p:txBody>
          <a:bodyPr lIns="91439" tIns="45719" rIns="91439" bIns="45719" anchor="t">
            <a:noAutofit/>
          </a:bodyPr>
          <a:lstStyle>
            <a:lvl1pPr>
              <a:defRPr sz="1333"/>
            </a:lvl1pPr>
          </a:lstStyle>
          <a:p>
            <a:endParaRPr/>
          </a:p>
        </p:txBody>
      </p:sp>
      <p:sp>
        <p:nvSpPr>
          <p:cNvPr id="4227" name="Shape 4227"/>
          <p:cNvSpPr>
            <a:spLocks noGrp="1"/>
          </p:cNvSpPr>
          <p:nvPr>
            <p:ph type="pic" sz="quarter" idx="14"/>
          </p:nvPr>
        </p:nvSpPr>
        <p:spPr>
          <a:xfrm>
            <a:off x="9338360" y="2779180"/>
            <a:ext cx="1966553" cy="1966552"/>
          </a:xfrm>
          <a:prstGeom prst="ellipse">
            <a:avLst/>
          </a:prstGeom>
        </p:spPr>
        <p:txBody>
          <a:bodyPr lIns="91439" tIns="45719" rIns="91439" bIns="45719" anchor="t">
            <a:noAutofit/>
          </a:bodyPr>
          <a:lstStyle>
            <a:lvl1pPr>
              <a:defRPr sz="1333"/>
            </a:lvl1pPr>
          </a:lstStyle>
          <a:p>
            <a:endParaRPr/>
          </a:p>
        </p:txBody>
      </p:sp>
      <p:sp>
        <p:nvSpPr>
          <p:cNvPr id="4228" name="Shape 4228"/>
          <p:cNvSpPr>
            <a:spLocks noGrp="1"/>
          </p:cNvSpPr>
          <p:nvPr>
            <p:ph type="pic" sz="quarter" idx="15"/>
          </p:nvPr>
        </p:nvSpPr>
        <p:spPr>
          <a:xfrm>
            <a:off x="7243958" y="2300289"/>
            <a:ext cx="2414428" cy="2414428"/>
          </a:xfrm>
          <a:prstGeom prst="ellipse">
            <a:avLst/>
          </a:prstGeom>
        </p:spPr>
        <p:txBody>
          <a:bodyPr lIns="91439" tIns="45719" rIns="91439" bIns="45719" anchor="t">
            <a:noAutofit/>
          </a:bodyPr>
          <a:lstStyle>
            <a:lvl1pPr>
              <a:defRPr sz="1333"/>
            </a:lvl1pPr>
          </a:lstStyle>
          <a:p>
            <a:endParaRPr/>
          </a:p>
        </p:txBody>
      </p:sp>
      <p:sp>
        <p:nvSpPr>
          <p:cNvPr id="4229" name="Shape 4229"/>
          <p:cNvSpPr>
            <a:spLocks noGrp="1"/>
          </p:cNvSpPr>
          <p:nvPr>
            <p:ph type="pic" sz="quarter" idx="16"/>
          </p:nvPr>
        </p:nvSpPr>
        <p:spPr>
          <a:xfrm>
            <a:off x="766936" y="2779180"/>
            <a:ext cx="1966553" cy="1966552"/>
          </a:xfrm>
          <a:prstGeom prst="ellipse">
            <a:avLst/>
          </a:prstGeom>
        </p:spPr>
        <p:txBody>
          <a:bodyPr lIns="91439" tIns="45719" rIns="91439" bIns="45719" anchor="t">
            <a:noAutofit/>
          </a:bodyPr>
          <a:lstStyle>
            <a:lvl1pPr>
              <a:defRPr sz="1333"/>
            </a:lvl1pPr>
          </a:lstStyle>
          <a:p>
            <a:endParaRPr/>
          </a:p>
        </p:txBody>
      </p:sp>
      <p:sp>
        <p:nvSpPr>
          <p:cNvPr id="4230" name="Shape 4230"/>
          <p:cNvSpPr>
            <a:spLocks noGrp="1"/>
          </p:cNvSpPr>
          <p:nvPr>
            <p:ph type="pic" sz="quarter" idx="17"/>
          </p:nvPr>
        </p:nvSpPr>
        <p:spPr>
          <a:xfrm>
            <a:off x="2419391" y="2300289"/>
            <a:ext cx="2414428" cy="2414428"/>
          </a:xfrm>
          <a:prstGeom prst="ellipse">
            <a:avLst/>
          </a:prstGeom>
        </p:spPr>
        <p:txBody>
          <a:bodyPr lIns="91439" tIns="45719" rIns="91439" bIns="45719" anchor="t">
            <a:noAutofit/>
          </a:bodyPr>
          <a:lstStyle>
            <a:lvl1pPr>
              <a:defRPr sz="1333"/>
            </a:lvl1pPr>
          </a:lstStyle>
          <a:p>
            <a:endParaRPr/>
          </a:p>
        </p:txBody>
      </p:sp>
      <p:sp>
        <p:nvSpPr>
          <p:cNvPr id="4231" name="Shape 4231"/>
          <p:cNvSpPr>
            <a:spLocks noGrp="1"/>
          </p:cNvSpPr>
          <p:nvPr>
            <p:ph type="pic" sz="quarter" idx="18"/>
          </p:nvPr>
        </p:nvSpPr>
        <p:spPr>
          <a:xfrm>
            <a:off x="4572945" y="1747317"/>
            <a:ext cx="2931580" cy="2931580"/>
          </a:xfrm>
          <a:prstGeom prst="ellipse">
            <a:avLst/>
          </a:prstGeom>
        </p:spPr>
        <p:txBody>
          <a:bodyPr lIns="91439" tIns="45719" rIns="91439" bIns="45719" anchor="t">
            <a:noAutofit/>
          </a:bodyPr>
          <a:lstStyle>
            <a:lvl1pPr>
              <a:defRPr sz="1333"/>
            </a:lvl1pPr>
          </a:lstStyle>
          <a:p>
            <a:endParaRPr/>
          </a:p>
        </p:txBody>
      </p:sp>
    </p:spTree>
    <p:extLst>
      <p:ext uri="{BB962C8B-B14F-4D97-AF65-F5344CB8AC3E}">
        <p14:creationId xmlns:p14="http://schemas.microsoft.com/office/powerpoint/2010/main" val="452087936"/>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ur Mission">
    <p:bg>
      <p:bgPr>
        <a:solidFill>
          <a:schemeClr val="bg1"/>
        </a:solidFill>
        <a:effectLst/>
      </p:bgPr>
    </p:bg>
    <p:spTree>
      <p:nvGrpSpPr>
        <p:cNvPr id="1" name=""/>
        <p:cNvGrpSpPr/>
        <p:nvPr/>
      </p:nvGrpSpPr>
      <p:grpSpPr>
        <a:xfrm>
          <a:off x="0" y="0"/>
          <a:ext cx="0" cy="0"/>
          <a:chOff x="0" y="0"/>
          <a:chExt cx="0" cy="0"/>
        </a:xfrm>
      </p:grpSpPr>
      <p:sp>
        <p:nvSpPr>
          <p:cNvPr id="171" name="Shape 171"/>
          <p:cNvSpPr>
            <a:spLocks noGrp="1"/>
          </p:cNvSpPr>
          <p:nvPr>
            <p:ph type="pic" sz="half" idx="13"/>
          </p:nvPr>
        </p:nvSpPr>
        <p:spPr>
          <a:xfrm>
            <a:off x="3" y="1520449"/>
            <a:ext cx="8139980" cy="2919847"/>
          </a:xfrm>
          <a:prstGeom prst="rect">
            <a:avLst/>
          </a:prstGeom>
        </p:spPr>
        <p:txBody>
          <a:bodyPr lIns="91439" tIns="45719" rIns="91439" bIns="45719" anchor="t">
            <a:noAutofit/>
          </a:bodyPr>
          <a:lstStyle>
            <a:lvl1pPr>
              <a:defRPr sz="1333"/>
            </a:lvl1pPr>
          </a:lstStyle>
          <a:p>
            <a:endParaRPr/>
          </a:p>
        </p:txBody>
      </p:sp>
      <p:sp>
        <p:nvSpPr>
          <p:cNvPr id="172" name="Shape 172"/>
          <p:cNvSpPr>
            <a:spLocks noGrp="1"/>
          </p:cNvSpPr>
          <p:nvPr>
            <p:ph type="pic" idx="14"/>
          </p:nvPr>
        </p:nvSpPr>
        <p:spPr>
          <a:xfrm>
            <a:off x="5098123" y="-37786"/>
            <a:ext cx="7116204" cy="6915641"/>
          </a:xfrm>
          <a:custGeom>
            <a:avLst/>
            <a:gdLst>
              <a:gd name="connsiteX0" fmla="*/ 0 w 5337153"/>
              <a:gd name="connsiteY0" fmla="*/ 0 h 5173284"/>
              <a:gd name="connsiteX1" fmla="*/ 5337153 w 5337153"/>
              <a:gd name="connsiteY1" fmla="*/ 0 h 5173284"/>
              <a:gd name="connsiteX2" fmla="*/ 5337153 w 5337153"/>
              <a:gd name="connsiteY2" fmla="*/ 5173284 h 5173284"/>
              <a:gd name="connsiteX3" fmla="*/ 0 w 5337153"/>
              <a:gd name="connsiteY3" fmla="*/ 5173284 h 5173284"/>
              <a:gd name="connsiteX4" fmla="*/ 0 w 5337153"/>
              <a:gd name="connsiteY4" fmla="*/ 0 h 5173284"/>
              <a:gd name="connsiteX0" fmla="*/ 2857500 w 5337153"/>
              <a:gd name="connsiteY0" fmla="*/ 0 h 5186731"/>
              <a:gd name="connsiteX1" fmla="*/ 5337153 w 5337153"/>
              <a:gd name="connsiteY1" fmla="*/ 13447 h 5186731"/>
              <a:gd name="connsiteX2" fmla="*/ 5337153 w 5337153"/>
              <a:gd name="connsiteY2" fmla="*/ 5186731 h 5186731"/>
              <a:gd name="connsiteX3" fmla="*/ 0 w 5337153"/>
              <a:gd name="connsiteY3" fmla="*/ 5186731 h 5186731"/>
              <a:gd name="connsiteX4" fmla="*/ 2857500 w 5337153"/>
              <a:gd name="connsiteY4" fmla="*/ 0 h 5186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7153" h="5186731">
                <a:moveTo>
                  <a:pt x="2857500" y="0"/>
                </a:moveTo>
                <a:lnTo>
                  <a:pt x="5337153" y="13447"/>
                </a:lnTo>
                <a:lnTo>
                  <a:pt x="5337153" y="5186731"/>
                </a:lnTo>
                <a:lnTo>
                  <a:pt x="0" y="5186731"/>
                </a:lnTo>
                <a:lnTo>
                  <a:pt x="2857500" y="0"/>
                </a:ln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a:defRPr sz="1333"/>
            </a:lvl1pPr>
          </a:lstStyle>
          <a:p>
            <a:endParaRPr/>
          </a:p>
        </p:txBody>
      </p:sp>
      <p:sp>
        <p:nvSpPr>
          <p:cNvPr id="173" name="Shape 173"/>
          <p:cNvSpPr>
            <a:spLocks noGrp="1"/>
          </p:cNvSpPr>
          <p:nvPr>
            <p:ph type="sldNum" sz="quarter" idx="2"/>
          </p:nvPr>
        </p:nvSpPr>
        <p:spPr>
          <a:xfrm>
            <a:off x="10799672" y="534170"/>
            <a:ext cx="261290" cy="256609"/>
          </a:xfrm>
          <a:prstGeom prst="rect">
            <a:avLst/>
          </a:prstGeom>
        </p:spPr>
        <p:txBody>
          <a:bodyPr anchor="ctr"/>
          <a:lstStyle>
            <a:lvl1pPr>
              <a:defRPr sz="1001">
                <a:solidFill>
                  <a:srgbClr val="FFFFFF"/>
                </a:solidFill>
                <a:latin typeface="Geomanist Regular"/>
                <a:ea typeface="Geomanist Regular"/>
                <a:cs typeface="Geomanist Regular"/>
                <a:sym typeface="Geomanist Regular"/>
              </a:defRPr>
            </a:lvl1pPr>
          </a:lstStyle>
          <a:p>
            <a:fld id="{86CB4B4D-7CA3-9044-876B-883B54F8677D}" type="slidenum">
              <a:rPr/>
              <a:pPr/>
              <a:t>‹#›</a:t>
            </a:fld>
            <a:endParaRPr/>
          </a:p>
        </p:txBody>
      </p:sp>
      <p:sp>
        <p:nvSpPr>
          <p:cNvPr id="174" name="Shape 174"/>
          <p:cNvSpPr/>
          <p:nvPr/>
        </p:nvSpPr>
        <p:spPr>
          <a:xfrm>
            <a:off x="10768358" y="514143"/>
            <a:ext cx="296661" cy="296661"/>
          </a:xfrm>
          <a:prstGeom prst="ellipse">
            <a:avLst/>
          </a:prstGeom>
          <a:ln w="12700">
            <a:solidFill>
              <a:srgbClr val="FFFFFF"/>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177" name="Group 177">
            <a:hlinkClick r:id="" action="ppaction://hlinkshowjump?jump=nextslide"/>
          </p:cNvPr>
          <p:cNvGrpSpPr/>
          <p:nvPr/>
        </p:nvGrpSpPr>
        <p:grpSpPr>
          <a:xfrm>
            <a:off x="11137942" y="514143"/>
            <a:ext cx="296661" cy="296661"/>
            <a:chOff x="0" y="0"/>
            <a:chExt cx="593321" cy="593321"/>
          </a:xfrm>
        </p:grpSpPr>
        <p:sp>
          <p:nvSpPr>
            <p:cNvPr id="175" name="Shape 175"/>
            <p:cNvSpPr/>
            <p:nvPr/>
          </p:nvSpPr>
          <p:spPr>
            <a:xfrm>
              <a:off x="0" y="0"/>
              <a:ext cx="593322" cy="593322"/>
            </a:xfrm>
            <a:prstGeom prst="ellipse">
              <a:avLst/>
            </a:prstGeom>
            <a:noFill/>
            <a:ln w="12700" cap="flat">
              <a:solidFill>
                <a:srgbClr val="FFFFFF"/>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176" name="Shape 176"/>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FFFFFF"/>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180" name="Group 180">
            <a:hlinkClick r:id="" action="ppaction://hlinkshowjump?jump=previousslide"/>
          </p:cNvPr>
          <p:cNvGrpSpPr/>
          <p:nvPr/>
        </p:nvGrpSpPr>
        <p:grpSpPr>
          <a:xfrm>
            <a:off x="10398775" y="514143"/>
            <a:ext cx="296661" cy="296661"/>
            <a:chOff x="0" y="0"/>
            <a:chExt cx="593321" cy="593321"/>
          </a:xfrm>
        </p:grpSpPr>
        <p:sp>
          <p:nvSpPr>
            <p:cNvPr id="178" name="Shape 178"/>
            <p:cNvSpPr/>
            <p:nvPr/>
          </p:nvSpPr>
          <p:spPr>
            <a:xfrm>
              <a:off x="0" y="0"/>
              <a:ext cx="593322" cy="593322"/>
            </a:xfrm>
            <a:prstGeom prst="ellipse">
              <a:avLst/>
            </a:prstGeom>
            <a:noFill/>
            <a:ln w="12700" cap="flat">
              <a:solidFill>
                <a:srgbClr val="FFFFFF"/>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179" name="Shape 179"/>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FFFFFF"/>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183" name="Shape 183"/>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184" name="Shape 184"/>
          <p:cNvSpPr>
            <a:spLocks noGrp="1"/>
          </p:cNvSpPr>
          <p:nvPr>
            <p:ph type="title"/>
          </p:nvPr>
        </p:nvSpPr>
        <p:spPr>
          <a:xfrm>
            <a:off x="609006" y="547694"/>
            <a:ext cx="9652023" cy="363676"/>
          </a:xfrm>
          <a:prstGeom prst="rect">
            <a:avLst/>
          </a:prstGeom>
        </p:spPr>
        <p:txBody>
          <a:bodyPr anchor="t"/>
          <a:lstStyle>
            <a:lvl1pPr algn="l">
              <a:defRPr sz="1751" cap="all">
                <a:solidFill>
                  <a:srgbClr val="A9AFBA"/>
                </a:solidFill>
                <a:latin typeface="Geomanist Bold"/>
                <a:ea typeface="Geomanist Bold"/>
                <a:cs typeface="Geomanist Bold"/>
                <a:sym typeface="Geomanist Bold"/>
              </a:defRPr>
            </a:lvl1pPr>
          </a:lstStyle>
          <a:p>
            <a:r>
              <a:t>Title Text</a:t>
            </a:r>
          </a:p>
        </p:txBody>
      </p:sp>
      <p:sp>
        <p:nvSpPr>
          <p:cNvPr id="16" name="Shape 26"/>
          <p:cNvSpPr/>
          <p:nvPr userDrawn="1"/>
        </p:nvSpPr>
        <p:spPr>
          <a:xfrm>
            <a:off x="9054811" y="6386929"/>
            <a:ext cx="2383668" cy="205315"/>
          </a:xfrm>
          <a:prstGeom prst="rect">
            <a:avLst/>
          </a:prstGeom>
          <a:ln w="12700">
            <a:miter lim="400000"/>
          </a:ln>
          <a:extLst>
            <a:ext uri="{C572A759-6A51-4108-AA02-DFA0A04FC94B}">
              <ma14:wrappingTextBoxFlag xmlns:ma14="http://schemas.microsoft.com/office/mac/drawingml/2011/main" xmlns="" val="1"/>
            </a:ext>
          </a:extLst>
        </p:spPr>
        <p:txBody>
          <a:bodyPr wrap="none" lIns="25401" tIns="25401" rIns="25401" bIns="25401" anchor="ctr">
            <a:spAutoFit/>
          </a:bodyPr>
          <a:lstStyle/>
          <a:p>
            <a:pPr defTabSz="412740" rtl="0" hangingPunct="0">
              <a:defRPr sz="2000">
                <a:solidFill>
                  <a:srgbClr val="FFFFFF"/>
                </a:solidFill>
                <a:latin typeface="Geomanist Light"/>
                <a:ea typeface="Geomanist Light"/>
                <a:cs typeface="Geomanist Light"/>
                <a:sym typeface="Geomanist Light"/>
              </a:defRPr>
            </a:pPr>
            <a:r>
              <a:rPr sz="1001" kern="0" dirty="0">
                <a:solidFill>
                  <a:srgbClr val="3C4D64"/>
                </a:solidFill>
                <a:latin typeface="Geomanist Regular"/>
                <a:ea typeface="Geomanist Regular"/>
                <a:cs typeface="Geomanist Regular"/>
                <a:sym typeface="Geomanist Regular"/>
              </a:rPr>
              <a:t>Mountain presentation by</a:t>
            </a:r>
            <a:r>
              <a:rPr sz="1001" kern="0" dirty="0">
                <a:solidFill>
                  <a:srgbClr val="3C4D64"/>
                </a:solidFill>
                <a:latin typeface="Geomanist Light"/>
                <a:ea typeface="Geomanist Light"/>
                <a:cs typeface="Geomanist Light"/>
                <a:sym typeface="Geomanist Light"/>
              </a:rPr>
              <a:t> </a:t>
            </a:r>
            <a:r>
              <a:rPr sz="1001" kern="0" dirty="0">
                <a:solidFill>
                  <a:srgbClr val="3C4D64"/>
                </a:solidFill>
                <a:latin typeface="Geomanist Medium"/>
                <a:ea typeface="Geomanist Medium"/>
                <a:cs typeface="Geomanist Medium"/>
                <a:sym typeface="Geomanist Medium"/>
              </a:rPr>
              <a:t>ContestDesign</a:t>
            </a:r>
          </a:p>
        </p:txBody>
      </p:sp>
      <p:pic>
        <p:nvPicPr>
          <p:cNvPr id="17" name="pasted-image.pdf"/>
          <p:cNvPicPr>
            <a:picLocks noChangeAspect="1"/>
          </p:cNvPicPr>
          <p:nvPr userDrawn="1"/>
        </p:nvPicPr>
        <p:blipFill>
          <a:blip r:embed="rId2">
            <a:extLst/>
          </a:blip>
          <a:srcRect l="37" r="37"/>
          <a:stretch>
            <a:fillRect/>
          </a:stretch>
        </p:blipFill>
        <p:spPr>
          <a:xfrm>
            <a:off x="8615739" y="6354060"/>
            <a:ext cx="452540" cy="182525"/>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1030651477"/>
      </p:ext>
    </p:extLst>
  </p:cSld>
  <p:clrMapOvr>
    <a:masterClrMapping/>
  </p:clrMapOvr>
  <p:transition spd="med"/>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Table 11">
    <p:spTree>
      <p:nvGrpSpPr>
        <p:cNvPr id="1" name=""/>
        <p:cNvGrpSpPr/>
        <p:nvPr/>
      </p:nvGrpSpPr>
      <p:grpSpPr>
        <a:xfrm>
          <a:off x="0" y="0"/>
          <a:ext cx="0" cy="0"/>
          <a:chOff x="0" y="0"/>
          <a:chExt cx="0" cy="0"/>
        </a:xfrm>
      </p:grpSpPr>
      <p:sp>
        <p:nvSpPr>
          <p:cNvPr id="4238" name="Shape 4238"/>
          <p:cNvSpPr>
            <a:spLocks noGrp="1"/>
          </p:cNvSpPr>
          <p:nvPr>
            <p:ph type="pic" idx="13"/>
          </p:nvPr>
        </p:nvSpPr>
        <p:spPr>
          <a:xfrm>
            <a:off x="-3133" y="-6625"/>
            <a:ext cx="12198265" cy="3370871"/>
          </a:xfrm>
          <a:prstGeom prst="rect">
            <a:avLst/>
          </a:prstGeom>
        </p:spPr>
        <p:txBody>
          <a:bodyPr lIns="91439" tIns="45719" rIns="91439" bIns="45719" anchor="t">
            <a:noAutofit/>
          </a:bodyPr>
          <a:lstStyle>
            <a:lvl1pPr>
              <a:defRPr sz="1333"/>
            </a:lvl1pPr>
          </a:lstStyle>
          <a:p>
            <a:endParaRPr/>
          </a:p>
        </p:txBody>
      </p:sp>
      <p:sp>
        <p:nvSpPr>
          <p:cNvPr id="4239" name="Shape 4239"/>
          <p:cNvSpPr>
            <a:spLocks noGrp="1"/>
          </p:cNvSpPr>
          <p:nvPr>
            <p:ph type="sldNum" sz="quarter" idx="2"/>
          </p:nvPr>
        </p:nvSpPr>
        <p:spPr>
          <a:xfrm>
            <a:off x="10805018" y="534170"/>
            <a:ext cx="261289" cy="256609"/>
          </a:xfrm>
          <a:prstGeom prst="rect">
            <a:avLst/>
          </a:prstGeom>
        </p:spPr>
        <p:txBody>
          <a:bodyPr anchor="ctr"/>
          <a:lstStyle>
            <a:lvl1pPr>
              <a:defRPr sz="1001">
                <a:solidFill>
                  <a:srgbClr val="FFFFFF"/>
                </a:solidFill>
                <a:latin typeface="Geomanist Medium"/>
                <a:ea typeface="Geomanist Medium"/>
                <a:cs typeface="Geomanist Medium"/>
                <a:sym typeface="Geomanist Medium"/>
              </a:defRPr>
            </a:lvl1pPr>
          </a:lstStyle>
          <a:p>
            <a:fld id="{86CB4B4D-7CA3-9044-876B-883B54F8677D}" type="slidenum">
              <a:rPr/>
              <a:pPr/>
              <a:t>‹#›</a:t>
            </a:fld>
            <a:endParaRPr dirty="0"/>
          </a:p>
        </p:txBody>
      </p:sp>
      <p:sp>
        <p:nvSpPr>
          <p:cNvPr id="4240" name="Shape 4240"/>
          <p:cNvSpPr/>
          <p:nvPr/>
        </p:nvSpPr>
        <p:spPr>
          <a:xfrm>
            <a:off x="10768358" y="514143"/>
            <a:ext cx="296661" cy="296661"/>
          </a:xfrm>
          <a:prstGeom prst="ellipse">
            <a:avLst/>
          </a:prstGeom>
          <a:ln w="12700">
            <a:solidFill>
              <a:srgbClr val="FFFFFF"/>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4243" name="Group 4243">
            <a:hlinkClick r:id="" action="ppaction://hlinkshowjump?jump=nextslide"/>
          </p:cNvPr>
          <p:cNvGrpSpPr/>
          <p:nvPr/>
        </p:nvGrpSpPr>
        <p:grpSpPr>
          <a:xfrm>
            <a:off x="11137942" y="514143"/>
            <a:ext cx="296661" cy="296661"/>
            <a:chOff x="0" y="0"/>
            <a:chExt cx="593321" cy="593321"/>
          </a:xfrm>
        </p:grpSpPr>
        <p:sp>
          <p:nvSpPr>
            <p:cNvPr id="4241" name="Shape 4241"/>
            <p:cNvSpPr/>
            <p:nvPr/>
          </p:nvSpPr>
          <p:spPr>
            <a:xfrm>
              <a:off x="0" y="0"/>
              <a:ext cx="593322" cy="593322"/>
            </a:xfrm>
            <a:prstGeom prst="ellipse">
              <a:avLst/>
            </a:prstGeom>
            <a:noFill/>
            <a:ln w="12700" cap="flat">
              <a:solidFill>
                <a:srgbClr val="FFFFFF"/>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4242" name="Shape 4242"/>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FFFFFF"/>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4246" name="Group 4246">
            <a:hlinkClick r:id="" action="ppaction://hlinkshowjump?jump=previousslide"/>
          </p:cNvPr>
          <p:cNvGrpSpPr/>
          <p:nvPr/>
        </p:nvGrpSpPr>
        <p:grpSpPr>
          <a:xfrm>
            <a:off x="10398775" y="514143"/>
            <a:ext cx="296661" cy="296661"/>
            <a:chOff x="0" y="0"/>
            <a:chExt cx="593321" cy="593321"/>
          </a:xfrm>
        </p:grpSpPr>
        <p:sp>
          <p:nvSpPr>
            <p:cNvPr id="4244" name="Shape 4244"/>
            <p:cNvSpPr/>
            <p:nvPr/>
          </p:nvSpPr>
          <p:spPr>
            <a:xfrm>
              <a:off x="0" y="0"/>
              <a:ext cx="593322" cy="593322"/>
            </a:xfrm>
            <a:prstGeom prst="ellipse">
              <a:avLst/>
            </a:prstGeom>
            <a:noFill/>
            <a:ln w="12700" cap="flat">
              <a:solidFill>
                <a:srgbClr val="FFFFFF"/>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4245" name="Shape 4245"/>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FFFFFF"/>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4249" name="Shape 4249"/>
          <p:cNvSpPr/>
          <p:nvPr/>
        </p:nvSpPr>
        <p:spPr>
          <a:xfrm>
            <a:off x="644291" y="884723"/>
            <a:ext cx="10783269" cy="0"/>
          </a:xfrm>
          <a:prstGeom prst="line">
            <a:avLst/>
          </a:prstGeom>
          <a:ln w="12700">
            <a:solidFill>
              <a:srgbClr val="FFFFFF"/>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4250" name="Shape 4250"/>
          <p:cNvSpPr>
            <a:spLocks noGrp="1"/>
          </p:cNvSpPr>
          <p:nvPr>
            <p:ph type="title"/>
          </p:nvPr>
        </p:nvSpPr>
        <p:spPr>
          <a:xfrm>
            <a:off x="609006" y="547694"/>
            <a:ext cx="9652023" cy="363676"/>
          </a:xfrm>
          <a:prstGeom prst="rect">
            <a:avLst/>
          </a:prstGeom>
        </p:spPr>
        <p:txBody>
          <a:bodyPr anchor="t"/>
          <a:lstStyle>
            <a:lvl1pPr algn="l">
              <a:defRPr sz="1751" cap="all">
                <a:solidFill>
                  <a:srgbClr val="FFFFFF"/>
                </a:solidFill>
                <a:latin typeface="Geomanist Bold"/>
                <a:ea typeface="Geomanist Bold"/>
                <a:cs typeface="Geomanist Bold"/>
                <a:sym typeface="Geomanist Bold"/>
              </a:defRPr>
            </a:lvl1pPr>
          </a:lstStyle>
          <a:p>
            <a:r>
              <a:t>Title Text</a:t>
            </a:r>
          </a:p>
        </p:txBody>
      </p:sp>
      <p:sp>
        <p:nvSpPr>
          <p:cNvPr id="15" name="Shape 126"/>
          <p:cNvSpPr/>
          <p:nvPr userDrawn="1"/>
        </p:nvSpPr>
        <p:spPr>
          <a:xfrm>
            <a:off x="9054812" y="6386929"/>
            <a:ext cx="2383668" cy="205315"/>
          </a:xfrm>
          <a:prstGeom prst="rect">
            <a:avLst/>
          </a:prstGeom>
          <a:ln w="12700">
            <a:miter lim="400000"/>
          </a:ln>
          <a:extLst>
            <a:ext uri="{C572A759-6A51-4108-AA02-DFA0A04FC94B}">
              <ma14:wrappingTextBoxFlag xmlns:ma14="http://schemas.microsoft.com/office/mac/drawingml/2011/main" xmlns="" val="1"/>
            </a:ext>
          </a:extLst>
        </p:spPr>
        <p:txBody>
          <a:bodyPr wrap="none" lIns="25401" tIns="25401" rIns="25401" bIns="25401" anchor="ctr">
            <a:spAutoFit/>
          </a:bodyPr>
          <a:lstStyle/>
          <a:p>
            <a:pPr defTabSz="412740" rtl="0" hangingPunct="0">
              <a:defRPr sz="2000">
                <a:solidFill>
                  <a:srgbClr val="4C6077"/>
                </a:solidFill>
                <a:latin typeface="Geomanist Light"/>
                <a:ea typeface="Geomanist Light"/>
                <a:cs typeface="Geomanist Light"/>
                <a:sym typeface="Geomanist Light"/>
              </a:defRPr>
            </a:pPr>
            <a:r>
              <a:rPr sz="1001" kern="0">
                <a:solidFill>
                  <a:srgbClr val="4C6077"/>
                </a:solidFill>
                <a:latin typeface="Geomanist Light"/>
                <a:ea typeface="Geomanist Light"/>
                <a:cs typeface="Geomanist Light"/>
                <a:sym typeface="Geomanist Light"/>
              </a:rPr>
              <a:t>Mountain presentation by </a:t>
            </a:r>
            <a:r>
              <a:rPr sz="1001" kern="0">
                <a:solidFill>
                  <a:srgbClr val="4C6077"/>
                </a:solidFill>
                <a:latin typeface="Geomanist Regular"/>
                <a:ea typeface="Geomanist Regular"/>
                <a:cs typeface="Geomanist Regular"/>
                <a:sym typeface="Geomanist Regular"/>
              </a:rPr>
              <a:t>ContestDesign</a:t>
            </a:r>
          </a:p>
        </p:txBody>
      </p:sp>
      <p:pic>
        <p:nvPicPr>
          <p:cNvPr id="16" name="03_For-Footer_Small.png"/>
          <p:cNvPicPr>
            <a:picLocks noChangeAspect="1"/>
          </p:cNvPicPr>
          <p:nvPr userDrawn="1"/>
        </p:nvPicPr>
        <p:blipFill>
          <a:blip r:embed="rId2">
            <a:extLst/>
          </a:blip>
          <a:stretch>
            <a:fillRect/>
          </a:stretch>
        </p:blipFill>
        <p:spPr>
          <a:xfrm>
            <a:off x="8660191" y="6354060"/>
            <a:ext cx="452543" cy="182525"/>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2480832746"/>
      </p:ext>
    </p:extLst>
  </p:cSld>
  <p:clrMapOvr>
    <a:masterClrMapping/>
  </p:clrMapOvr>
  <p:transition spd="med"/>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Price Table 03">
    <p:spTree>
      <p:nvGrpSpPr>
        <p:cNvPr id="1" name=""/>
        <p:cNvGrpSpPr/>
        <p:nvPr/>
      </p:nvGrpSpPr>
      <p:grpSpPr>
        <a:xfrm>
          <a:off x="0" y="0"/>
          <a:ext cx="0" cy="0"/>
          <a:chOff x="0" y="0"/>
          <a:chExt cx="0" cy="0"/>
        </a:xfrm>
      </p:grpSpPr>
      <p:sp>
        <p:nvSpPr>
          <p:cNvPr id="4257" name="Shape 4257"/>
          <p:cNvSpPr>
            <a:spLocks noGrp="1"/>
          </p:cNvSpPr>
          <p:nvPr>
            <p:ph type="pic" idx="13"/>
          </p:nvPr>
        </p:nvSpPr>
        <p:spPr>
          <a:xfrm>
            <a:off x="-21391" y="-23527"/>
            <a:ext cx="12231316" cy="2943749"/>
          </a:xfrm>
          <a:prstGeom prst="rect">
            <a:avLst/>
          </a:prstGeom>
        </p:spPr>
        <p:txBody>
          <a:bodyPr lIns="91439" tIns="45719" rIns="91439" bIns="45719" anchor="t">
            <a:noAutofit/>
          </a:bodyPr>
          <a:lstStyle>
            <a:lvl1pPr>
              <a:defRPr sz="1333"/>
            </a:lvl1pPr>
          </a:lstStyle>
          <a:p>
            <a:endParaRPr/>
          </a:p>
        </p:txBody>
      </p:sp>
      <p:sp>
        <p:nvSpPr>
          <p:cNvPr id="4258" name="Shape 4258"/>
          <p:cNvSpPr>
            <a:spLocks noGrp="1"/>
          </p:cNvSpPr>
          <p:nvPr>
            <p:ph type="sldNum" sz="quarter" idx="2"/>
          </p:nvPr>
        </p:nvSpPr>
        <p:spPr>
          <a:xfrm>
            <a:off x="10805018" y="534170"/>
            <a:ext cx="261289" cy="256609"/>
          </a:xfrm>
          <a:prstGeom prst="rect">
            <a:avLst/>
          </a:prstGeom>
        </p:spPr>
        <p:txBody>
          <a:bodyPr anchor="ctr"/>
          <a:lstStyle>
            <a:lvl1pPr>
              <a:defRPr sz="1001">
                <a:solidFill>
                  <a:srgbClr val="FFFFFF"/>
                </a:solidFill>
                <a:latin typeface="Geomanist Medium"/>
                <a:ea typeface="Geomanist Medium"/>
                <a:cs typeface="Geomanist Medium"/>
                <a:sym typeface="Geomanist Medium"/>
              </a:defRPr>
            </a:lvl1pPr>
          </a:lstStyle>
          <a:p>
            <a:fld id="{86CB4B4D-7CA3-9044-876B-883B54F8677D}" type="slidenum">
              <a:rPr/>
              <a:pPr/>
              <a:t>‹#›</a:t>
            </a:fld>
            <a:endParaRPr dirty="0"/>
          </a:p>
        </p:txBody>
      </p:sp>
      <p:sp>
        <p:nvSpPr>
          <p:cNvPr id="4259" name="Shape 4259"/>
          <p:cNvSpPr/>
          <p:nvPr/>
        </p:nvSpPr>
        <p:spPr>
          <a:xfrm>
            <a:off x="10768358" y="514143"/>
            <a:ext cx="296661" cy="296661"/>
          </a:xfrm>
          <a:prstGeom prst="ellipse">
            <a:avLst/>
          </a:prstGeom>
          <a:ln w="12700">
            <a:solidFill>
              <a:srgbClr val="FFFFFF"/>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4262" name="Group 4262">
            <a:hlinkClick r:id="" action="ppaction://hlinkshowjump?jump=nextslide"/>
          </p:cNvPr>
          <p:cNvGrpSpPr/>
          <p:nvPr/>
        </p:nvGrpSpPr>
        <p:grpSpPr>
          <a:xfrm>
            <a:off x="11137942" y="514143"/>
            <a:ext cx="296661" cy="296661"/>
            <a:chOff x="0" y="0"/>
            <a:chExt cx="593321" cy="593321"/>
          </a:xfrm>
        </p:grpSpPr>
        <p:sp>
          <p:nvSpPr>
            <p:cNvPr id="4260" name="Shape 4260"/>
            <p:cNvSpPr/>
            <p:nvPr/>
          </p:nvSpPr>
          <p:spPr>
            <a:xfrm>
              <a:off x="0" y="0"/>
              <a:ext cx="593322" cy="593322"/>
            </a:xfrm>
            <a:prstGeom prst="ellipse">
              <a:avLst/>
            </a:prstGeom>
            <a:noFill/>
            <a:ln w="12700" cap="flat">
              <a:solidFill>
                <a:srgbClr val="FFFFFF"/>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4261" name="Shape 4261"/>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FFFFFF"/>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4265" name="Group 4265">
            <a:hlinkClick r:id="" action="ppaction://hlinkshowjump?jump=previousslide"/>
          </p:cNvPr>
          <p:cNvGrpSpPr/>
          <p:nvPr/>
        </p:nvGrpSpPr>
        <p:grpSpPr>
          <a:xfrm>
            <a:off x="10398775" y="514143"/>
            <a:ext cx="296661" cy="296661"/>
            <a:chOff x="0" y="0"/>
            <a:chExt cx="593321" cy="593321"/>
          </a:xfrm>
        </p:grpSpPr>
        <p:sp>
          <p:nvSpPr>
            <p:cNvPr id="4263" name="Shape 4263"/>
            <p:cNvSpPr/>
            <p:nvPr/>
          </p:nvSpPr>
          <p:spPr>
            <a:xfrm>
              <a:off x="0" y="0"/>
              <a:ext cx="593322" cy="593322"/>
            </a:xfrm>
            <a:prstGeom prst="ellipse">
              <a:avLst/>
            </a:prstGeom>
            <a:noFill/>
            <a:ln w="12700" cap="flat">
              <a:solidFill>
                <a:srgbClr val="FFFFFF"/>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4264" name="Shape 4264"/>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FFFFFF"/>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4268" name="Shape 4268"/>
          <p:cNvSpPr/>
          <p:nvPr/>
        </p:nvSpPr>
        <p:spPr>
          <a:xfrm>
            <a:off x="644291" y="884723"/>
            <a:ext cx="10783269" cy="0"/>
          </a:xfrm>
          <a:prstGeom prst="line">
            <a:avLst/>
          </a:prstGeom>
          <a:ln w="12700">
            <a:solidFill>
              <a:srgbClr val="FFFFFF"/>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4269" name="Shape 4269"/>
          <p:cNvSpPr>
            <a:spLocks noGrp="1"/>
          </p:cNvSpPr>
          <p:nvPr>
            <p:ph type="title"/>
          </p:nvPr>
        </p:nvSpPr>
        <p:spPr>
          <a:xfrm>
            <a:off x="609006" y="547694"/>
            <a:ext cx="9652023" cy="363676"/>
          </a:xfrm>
          <a:prstGeom prst="rect">
            <a:avLst/>
          </a:prstGeom>
        </p:spPr>
        <p:txBody>
          <a:bodyPr anchor="t"/>
          <a:lstStyle>
            <a:lvl1pPr algn="l">
              <a:defRPr sz="1751" cap="all">
                <a:solidFill>
                  <a:srgbClr val="FFFFFF"/>
                </a:solidFill>
                <a:latin typeface="Geomanist Bold"/>
                <a:ea typeface="Geomanist Bold"/>
                <a:cs typeface="Geomanist Bold"/>
                <a:sym typeface="Geomanist Bold"/>
              </a:defRPr>
            </a:lvl1pPr>
          </a:lstStyle>
          <a:p>
            <a:r>
              <a:t>Title Text</a:t>
            </a:r>
          </a:p>
        </p:txBody>
      </p:sp>
      <p:sp>
        <p:nvSpPr>
          <p:cNvPr id="15" name="Shape 126"/>
          <p:cNvSpPr/>
          <p:nvPr userDrawn="1"/>
        </p:nvSpPr>
        <p:spPr>
          <a:xfrm>
            <a:off x="9054812" y="6386929"/>
            <a:ext cx="2383668" cy="205315"/>
          </a:xfrm>
          <a:prstGeom prst="rect">
            <a:avLst/>
          </a:prstGeom>
          <a:ln w="12700">
            <a:miter lim="400000"/>
          </a:ln>
          <a:extLst>
            <a:ext uri="{C572A759-6A51-4108-AA02-DFA0A04FC94B}">
              <ma14:wrappingTextBoxFlag xmlns:ma14="http://schemas.microsoft.com/office/mac/drawingml/2011/main" xmlns="" val="1"/>
            </a:ext>
          </a:extLst>
        </p:spPr>
        <p:txBody>
          <a:bodyPr wrap="none" lIns="25401" tIns="25401" rIns="25401" bIns="25401" anchor="ctr">
            <a:spAutoFit/>
          </a:bodyPr>
          <a:lstStyle/>
          <a:p>
            <a:pPr defTabSz="412740" rtl="0" hangingPunct="0">
              <a:defRPr sz="2000">
                <a:solidFill>
                  <a:srgbClr val="4C6077"/>
                </a:solidFill>
                <a:latin typeface="Geomanist Light"/>
                <a:ea typeface="Geomanist Light"/>
                <a:cs typeface="Geomanist Light"/>
                <a:sym typeface="Geomanist Light"/>
              </a:defRPr>
            </a:pPr>
            <a:r>
              <a:rPr sz="1001" kern="0">
                <a:solidFill>
                  <a:srgbClr val="4C6077"/>
                </a:solidFill>
                <a:latin typeface="Geomanist Light"/>
                <a:ea typeface="Geomanist Light"/>
                <a:cs typeface="Geomanist Light"/>
                <a:sym typeface="Geomanist Light"/>
              </a:rPr>
              <a:t>Mountain presentation by </a:t>
            </a:r>
            <a:r>
              <a:rPr sz="1001" kern="0">
                <a:solidFill>
                  <a:srgbClr val="4C6077"/>
                </a:solidFill>
                <a:latin typeface="Geomanist Regular"/>
                <a:ea typeface="Geomanist Regular"/>
                <a:cs typeface="Geomanist Regular"/>
                <a:sym typeface="Geomanist Regular"/>
              </a:rPr>
              <a:t>ContestDesign</a:t>
            </a:r>
          </a:p>
        </p:txBody>
      </p:sp>
      <p:pic>
        <p:nvPicPr>
          <p:cNvPr id="16" name="03_For-Footer_Small.png"/>
          <p:cNvPicPr>
            <a:picLocks noChangeAspect="1"/>
          </p:cNvPicPr>
          <p:nvPr userDrawn="1"/>
        </p:nvPicPr>
        <p:blipFill>
          <a:blip r:embed="rId2">
            <a:extLst/>
          </a:blip>
          <a:stretch>
            <a:fillRect/>
          </a:stretch>
        </p:blipFill>
        <p:spPr>
          <a:xfrm>
            <a:off x="8660191" y="6354060"/>
            <a:ext cx="452543" cy="182525"/>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1083658122"/>
      </p:ext>
    </p:extLst>
  </p:cSld>
  <p:clrMapOvr>
    <a:masterClrMapping/>
  </p:clrMapOvr>
  <p:transition spd="med"/>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Price Table 08">
    <p:spTree>
      <p:nvGrpSpPr>
        <p:cNvPr id="1" name=""/>
        <p:cNvGrpSpPr/>
        <p:nvPr/>
      </p:nvGrpSpPr>
      <p:grpSpPr>
        <a:xfrm>
          <a:off x="0" y="0"/>
          <a:ext cx="0" cy="0"/>
          <a:chOff x="0" y="0"/>
          <a:chExt cx="0" cy="0"/>
        </a:xfrm>
      </p:grpSpPr>
      <p:sp>
        <p:nvSpPr>
          <p:cNvPr id="4276" name="Shape 4276"/>
          <p:cNvSpPr>
            <a:spLocks noGrp="1"/>
          </p:cNvSpPr>
          <p:nvPr>
            <p:ph type="pic" sz="quarter" idx="13"/>
          </p:nvPr>
        </p:nvSpPr>
        <p:spPr>
          <a:xfrm>
            <a:off x="5693113" y="1457545"/>
            <a:ext cx="2373819" cy="1997955"/>
          </a:xfrm>
          <a:prstGeom prst="rect">
            <a:avLst/>
          </a:prstGeom>
        </p:spPr>
        <p:txBody>
          <a:bodyPr lIns="91439" tIns="45719" rIns="91439" bIns="45719" anchor="t">
            <a:noAutofit/>
          </a:bodyPr>
          <a:lstStyle>
            <a:lvl1pPr>
              <a:defRPr sz="1333"/>
            </a:lvl1pPr>
          </a:lstStyle>
          <a:p>
            <a:endParaRPr dirty="0"/>
          </a:p>
        </p:txBody>
      </p:sp>
      <p:sp>
        <p:nvSpPr>
          <p:cNvPr id="4277" name="Shape 4277"/>
          <p:cNvSpPr>
            <a:spLocks noGrp="1"/>
          </p:cNvSpPr>
          <p:nvPr>
            <p:ph type="pic" sz="quarter" idx="14"/>
          </p:nvPr>
        </p:nvSpPr>
        <p:spPr>
          <a:xfrm>
            <a:off x="637924" y="3911373"/>
            <a:ext cx="2373819" cy="1997955"/>
          </a:xfrm>
          <a:prstGeom prst="rect">
            <a:avLst/>
          </a:prstGeom>
        </p:spPr>
        <p:txBody>
          <a:bodyPr lIns="91439" tIns="45719" rIns="91439" bIns="45719" anchor="t">
            <a:noAutofit/>
          </a:bodyPr>
          <a:lstStyle>
            <a:lvl1pPr>
              <a:defRPr sz="1333"/>
            </a:lvl1pPr>
          </a:lstStyle>
          <a:p>
            <a:endParaRPr/>
          </a:p>
        </p:txBody>
      </p:sp>
      <p:sp>
        <p:nvSpPr>
          <p:cNvPr id="4278" name="Shape 4278"/>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a:p>
        </p:txBody>
      </p:sp>
      <p:sp>
        <p:nvSpPr>
          <p:cNvPr id="4279" name="Shape 4279"/>
          <p:cNvSpPr/>
          <p:nvPr/>
        </p:nvSpPr>
        <p:spPr>
          <a:xfrm>
            <a:off x="10768358" y="514143"/>
            <a:ext cx="296661" cy="296661"/>
          </a:xfrm>
          <a:prstGeom prst="ellipse">
            <a:avLst/>
          </a:prstGeom>
          <a:ln w="12700">
            <a:solidFill>
              <a:srgbClr val="4C6077"/>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4282" name="Group 4282">
            <a:hlinkClick r:id="" action="ppaction://hlinkshowjump?jump=nextslide"/>
          </p:cNvPr>
          <p:cNvGrpSpPr/>
          <p:nvPr/>
        </p:nvGrpSpPr>
        <p:grpSpPr>
          <a:xfrm>
            <a:off x="11137942" y="514143"/>
            <a:ext cx="296661" cy="296661"/>
            <a:chOff x="0" y="0"/>
            <a:chExt cx="593321" cy="593321"/>
          </a:xfrm>
        </p:grpSpPr>
        <p:sp>
          <p:nvSpPr>
            <p:cNvPr id="4280" name="Shape 4280"/>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4281" name="Shape 4281"/>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4285" name="Group 4285">
            <a:hlinkClick r:id="" action="ppaction://hlinkshowjump?jump=previousslide"/>
          </p:cNvPr>
          <p:cNvGrpSpPr/>
          <p:nvPr/>
        </p:nvGrpSpPr>
        <p:grpSpPr>
          <a:xfrm>
            <a:off x="10398775" y="514143"/>
            <a:ext cx="296661" cy="296661"/>
            <a:chOff x="0" y="0"/>
            <a:chExt cx="593321" cy="593321"/>
          </a:xfrm>
        </p:grpSpPr>
        <p:sp>
          <p:nvSpPr>
            <p:cNvPr id="4283" name="Shape 4283"/>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4284" name="Shape 4284"/>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4288" name="Shape 4288"/>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4289" name="Shape 4289"/>
          <p:cNvSpPr>
            <a:spLocks noGrp="1"/>
          </p:cNvSpPr>
          <p:nvPr>
            <p:ph type="title"/>
          </p:nvPr>
        </p:nvSpPr>
        <p:spPr>
          <a:xfrm>
            <a:off x="609006" y="547694"/>
            <a:ext cx="9652023" cy="363676"/>
          </a:xfrm>
          <a:prstGeom prst="rect">
            <a:avLst/>
          </a:prstGeom>
        </p:spPr>
        <p:txBody>
          <a:bodyPr anchor="t"/>
          <a:lstStyle>
            <a:lvl1pPr algn="l">
              <a:defRPr sz="1751" cap="all">
                <a:solidFill>
                  <a:srgbClr val="A9AFBA"/>
                </a:solidFill>
                <a:latin typeface="Geomanist Bold"/>
                <a:ea typeface="Geomanist Bold"/>
                <a:cs typeface="Geomanist Bold"/>
                <a:sym typeface="Geomanist Bold"/>
              </a:defRPr>
            </a:lvl1pPr>
          </a:lstStyle>
          <a:p>
            <a:r>
              <a:t>Title Text</a:t>
            </a:r>
          </a:p>
        </p:txBody>
      </p:sp>
      <p:sp>
        <p:nvSpPr>
          <p:cNvPr id="16" name="Shape 126"/>
          <p:cNvSpPr/>
          <p:nvPr userDrawn="1"/>
        </p:nvSpPr>
        <p:spPr>
          <a:xfrm>
            <a:off x="9054812" y="6386929"/>
            <a:ext cx="2383668" cy="205315"/>
          </a:xfrm>
          <a:prstGeom prst="rect">
            <a:avLst/>
          </a:prstGeom>
          <a:ln w="12700">
            <a:miter lim="400000"/>
          </a:ln>
          <a:extLst>
            <a:ext uri="{C572A759-6A51-4108-AA02-DFA0A04FC94B}">
              <ma14:wrappingTextBoxFlag xmlns:ma14="http://schemas.microsoft.com/office/mac/drawingml/2011/main" xmlns="" val="1"/>
            </a:ext>
          </a:extLst>
        </p:spPr>
        <p:txBody>
          <a:bodyPr wrap="none" lIns="25401" tIns="25401" rIns="25401" bIns="25401" anchor="ctr">
            <a:spAutoFit/>
          </a:bodyPr>
          <a:lstStyle/>
          <a:p>
            <a:pPr defTabSz="412740" rtl="0" hangingPunct="0">
              <a:defRPr sz="2000">
                <a:solidFill>
                  <a:srgbClr val="4C6077"/>
                </a:solidFill>
                <a:latin typeface="Geomanist Light"/>
                <a:ea typeface="Geomanist Light"/>
                <a:cs typeface="Geomanist Light"/>
                <a:sym typeface="Geomanist Light"/>
              </a:defRPr>
            </a:pPr>
            <a:r>
              <a:rPr sz="1001" kern="0">
                <a:solidFill>
                  <a:srgbClr val="4C6077"/>
                </a:solidFill>
                <a:latin typeface="Geomanist Light"/>
                <a:ea typeface="Geomanist Light"/>
                <a:cs typeface="Geomanist Light"/>
                <a:sym typeface="Geomanist Light"/>
              </a:rPr>
              <a:t>Mountain presentation by </a:t>
            </a:r>
            <a:r>
              <a:rPr sz="1001" kern="0">
                <a:solidFill>
                  <a:srgbClr val="4C6077"/>
                </a:solidFill>
                <a:latin typeface="Geomanist Regular"/>
                <a:ea typeface="Geomanist Regular"/>
                <a:cs typeface="Geomanist Regular"/>
                <a:sym typeface="Geomanist Regular"/>
              </a:rPr>
              <a:t>ContestDesign</a:t>
            </a:r>
          </a:p>
        </p:txBody>
      </p:sp>
      <p:pic>
        <p:nvPicPr>
          <p:cNvPr id="17" name="03_For-Footer_Small.png"/>
          <p:cNvPicPr>
            <a:picLocks noChangeAspect="1"/>
          </p:cNvPicPr>
          <p:nvPr userDrawn="1"/>
        </p:nvPicPr>
        <p:blipFill>
          <a:blip r:embed="rId2">
            <a:extLst/>
          </a:blip>
          <a:stretch>
            <a:fillRect/>
          </a:stretch>
        </p:blipFill>
        <p:spPr>
          <a:xfrm>
            <a:off x="8660191" y="6354060"/>
            <a:ext cx="452543" cy="182525"/>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3735899801"/>
      </p:ext>
    </p:extLst>
  </p:cSld>
  <p:clrMapOvr>
    <a:masterClrMapping/>
  </p:clrMapOvr>
  <p:transition spd="med"/>
</p:sldLayout>
</file>

<file path=ppt/slideLayouts/slideLayout123.xml><?xml version="1.0" encoding="utf-8"?>
<p:sldLayout xmlns:a="http://schemas.openxmlformats.org/drawingml/2006/main" xmlns:r="http://schemas.openxmlformats.org/officeDocument/2006/relationships" xmlns:p="http://schemas.openxmlformats.org/presentationml/2006/main" type="tx">
  <p:cSld name="World Map 05">
    <p:spTree>
      <p:nvGrpSpPr>
        <p:cNvPr id="1" name=""/>
        <p:cNvGrpSpPr/>
        <p:nvPr/>
      </p:nvGrpSpPr>
      <p:grpSpPr>
        <a:xfrm>
          <a:off x="0" y="0"/>
          <a:ext cx="0" cy="0"/>
          <a:chOff x="0" y="0"/>
          <a:chExt cx="0" cy="0"/>
        </a:xfrm>
      </p:grpSpPr>
      <p:sp>
        <p:nvSpPr>
          <p:cNvPr id="4296" name="Shape 4296"/>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dirty="0"/>
          </a:p>
        </p:txBody>
      </p:sp>
      <p:sp>
        <p:nvSpPr>
          <p:cNvPr id="4297" name="Shape 4297"/>
          <p:cNvSpPr/>
          <p:nvPr/>
        </p:nvSpPr>
        <p:spPr>
          <a:xfrm>
            <a:off x="10768358" y="514143"/>
            <a:ext cx="296661" cy="296661"/>
          </a:xfrm>
          <a:prstGeom prst="ellipse">
            <a:avLst/>
          </a:prstGeom>
          <a:ln w="12700">
            <a:solidFill>
              <a:srgbClr val="4C6077"/>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4300" name="Group 4300">
            <a:hlinkClick r:id="" action="ppaction://hlinkshowjump?jump=nextslide"/>
          </p:cNvPr>
          <p:cNvGrpSpPr/>
          <p:nvPr/>
        </p:nvGrpSpPr>
        <p:grpSpPr>
          <a:xfrm>
            <a:off x="11137942" y="514143"/>
            <a:ext cx="296661" cy="296661"/>
            <a:chOff x="0" y="0"/>
            <a:chExt cx="593321" cy="593321"/>
          </a:xfrm>
        </p:grpSpPr>
        <p:sp>
          <p:nvSpPr>
            <p:cNvPr id="4298" name="Shape 4298"/>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4299" name="Shape 4299"/>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4303" name="Group 4303">
            <a:hlinkClick r:id="" action="ppaction://hlinkshowjump?jump=previousslide"/>
          </p:cNvPr>
          <p:cNvGrpSpPr/>
          <p:nvPr/>
        </p:nvGrpSpPr>
        <p:grpSpPr>
          <a:xfrm>
            <a:off x="10398775" y="514143"/>
            <a:ext cx="296661" cy="296661"/>
            <a:chOff x="0" y="0"/>
            <a:chExt cx="593321" cy="593321"/>
          </a:xfrm>
        </p:grpSpPr>
        <p:sp>
          <p:nvSpPr>
            <p:cNvPr id="4301" name="Shape 4301"/>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4302" name="Shape 4302"/>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4304" name="Shape 4304"/>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4305" name="Shape 4305"/>
          <p:cNvSpPr>
            <a:spLocks noGrp="1"/>
          </p:cNvSpPr>
          <p:nvPr>
            <p:ph type="title"/>
          </p:nvPr>
        </p:nvSpPr>
        <p:spPr>
          <a:xfrm>
            <a:off x="609006" y="547694"/>
            <a:ext cx="9652023" cy="363676"/>
          </a:xfrm>
          <a:prstGeom prst="rect">
            <a:avLst/>
          </a:prstGeom>
        </p:spPr>
        <p:txBody>
          <a:bodyPr anchor="t"/>
          <a:lstStyle>
            <a:lvl1pPr algn="l">
              <a:defRPr sz="1751" cap="all">
                <a:solidFill>
                  <a:srgbClr val="A9AFBA"/>
                </a:solidFill>
                <a:latin typeface="Geomanist Bold"/>
                <a:ea typeface="Geomanist Bold"/>
                <a:cs typeface="Geomanist Bold"/>
                <a:sym typeface="Geomanist Bold"/>
              </a:defRPr>
            </a:lvl1pPr>
          </a:lstStyle>
          <a:p>
            <a:r>
              <a:t>Title Text</a:t>
            </a:r>
          </a:p>
        </p:txBody>
      </p:sp>
      <p:sp>
        <p:nvSpPr>
          <p:cNvPr id="4306" name="Shape 4306"/>
          <p:cNvSpPr>
            <a:spLocks noGrp="1"/>
          </p:cNvSpPr>
          <p:nvPr>
            <p:ph type="pic" sz="half" idx="13"/>
          </p:nvPr>
        </p:nvSpPr>
        <p:spPr>
          <a:xfrm>
            <a:off x="0" y="4876069"/>
            <a:ext cx="12192000" cy="2024720"/>
          </a:xfrm>
          <a:prstGeom prst="rect">
            <a:avLst/>
          </a:prstGeom>
        </p:spPr>
        <p:txBody>
          <a:bodyPr lIns="91439" tIns="45719" rIns="91439" bIns="45719" anchor="t">
            <a:noAutofit/>
          </a:bodyPr>
          <a:lstStyle>
            <a:lvl1pPr>
              <a:defRPr sz="1333"/>
            </a:lvl1pPr>
          </a:lstStyle>
          <a:p>
            <a:endParaRPr/>
          </a:p>
        </p:txBody>
      </p:sp>
    </p:spTree>
    <p:extLst>
      <p:ext uri="{BB962C8B-B14F-4D97-AF65-F5344CB8AC3E}">
        <p14:creationId xmlns:p14="http://schemas.microsoft.com/office/powerpoint/2010/main" val="4223237881"/>
      </p:ext>
    </p:extLst>
  </p:cSld>
  <p:clrMapOvr>
    <a:masterClrMapping/>
  </p:clrMapOvr>
  <p:transition spd="med"/>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Continent Map : Africa">
    <p:spTree>
      <p:nvGrpSpPr>
        <p:cNvPr id="1" name=""/>
        <p:cNvGrpSpPr/>
        <p:nvPr/>
      </p:nvGrpSpPr>
      <p:grpSpPr>
        <a:xfrm>
          <a:off x="0" y="0"/>
          <a:ext cx="0" cy="0"/>
          <a:chOff x="0" y="0"/>
          <a:chExt cx="0" cy="0"/>
        </a:xfrm>
      </p:grpSpPr>
      <p:sp>
        <p:nvSpPr>
          <p:cNvPr id="4313" name="Shape 4313"/>
          <p:cNvSpPr>
            <a:spLocks noGrp="1"/>
          </p:cNvSpPr>
          <p:nvPr>
            <p:ph type="pic" idx="13"/>
          </p:nvPr>
        </p:nvSpPr>
        <p:spPr>
          <a:xfrm>
            <a:off x="4579412" y="-15681"/>
            <a:ext cx="7626049" cy="6913920"/>
          </a:xfrm>
          <a:custGeom>
            <a:avLst/>
            <a:gdLst>
              <a:gd name="connsiteX0" fmla="*/ 0 w 5719537"/>
              <a:gd name="connsiteY0" fmla="*/ 0 h 5167029"/>
              <a:gd name="connsiteX1" fmla="*/ 5719537 w 5719537"/>
              <a:gd name="connsiteY1" fmla="*/ 0 h 5167029"/>
              <a:gd name="connsiteX2" fmla="*/ 5719537 w 5719537"/>
              <a:gd name="connsiteY2" fmla="*/ 5167029 h 5167029"/>
              <a:gd name="connsiteX3" fmla="*/ 0 w 5719537"/>
              <a:gd name="connsiteY3" fmla="*/ 5167029 h 5167029"/>
              <a:gd name="connsiteX4" fmla="*/ 0 w 5719537"/>
              <a:gd name="connsiteY4" fmla="*/ 0 h 5167029"/>
              <a:gd name="connsiteX0" fmla="*/ 0 w 5719537"/>
              <a:gd name="connsiteY0" fmla="*/ 0 h 5185440"/>
              <a:gd name="connsiteX1" fmla="*/ 5719537 w 5719537"/>
              <a:gd name="connsiteY1" fmla="*/ 0 h 5185440"/>
              <a:gd name="connsiteX2" fmla="*/ 5719537 w 5719537"/>
              <a:gd name="connsiteY2" fmla="*/ 5167029 h 5185440"/>
              <a:gd name="connsiteX3" fmla="*/ 1785842 w 5719537"/>
              <a:gd name="connsiteY3" fmla="*/ 5185440 h 5185440"/>
              <a:gd name="connsiteX4" fmla="*/ 0 w 5719537"/>
              <a:gd name="connsiteY4" fmla="*/ 0 h 5185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9537" h="5185440">
                <a:moveTo>
                  <a:pt x="0" y="0"/>
                </a:moveTo>
                <a:lnTo>
                  <a:pt x="5719537" y="0"/>
                </a:lnTo>
                <a:lnTo>
                  <a:pt x="5719537" y="5167029"/>
                </a:lnTo>
                <a:lnTo>
                  <a:pt x="1785842" y="5185440"/>
                </a:lnTo>
                <a:lnTo>
                  <a:pt x="0" y="0"/>
                </a:ln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a:defRPr sz="1333"/>
            </a:lvl1pPr>
          </a:lstStyle>
          <a:p>
            <a:endParaRPr/>
          </a:p>
        </p:txBody>
      </p:sp>
      <p:sp>
        <p:nvSpPr>
          <p:cNvPr id="4314" name="Shape 4314"/>
          <p:cNvSpPr>
            <a:spLocks noGrp="1"/>
          </p:cNvSpPr>
          <p:nvPr>
            <p:ph type="sldNum" sz="quarter" idx="2"/>
          </p:nvPr>
        </p:nvSpPr>
        <p:spPr>
          <a:xfrm>
            <a:off x="10805018" y="534170"/>
            <a:ext cx="261289" cy="256609"/>
          </a:xfrm>
          <a:prstGeom prst="rect">
            <a:avLst/>
          </a:prstGeom>
        </p:spPr>
        <p:txBody>
          <a:bodyPr anchor="ctr"/>
          <a:lstStyle>
            <a:lvl1pPr>
              <a:defRPr sz="1001">
                <a:solidFill>
                  <a:srgbClr val="FFFFFF"/>
                </a:solidFill>
                <a:latin typeface="Geomanist Medium"/>
                <a:ea typeface="Geomanist Medium"/>
                <a:cs typeface="Geomanist Medium"/>
                <a:sym typeface="Geomanist Medium"/>
              </a:defRPr>
            </a:lvl1pPr>
          </a:lstStyle>
          <a:p>
            <a:fld id="{86CB4B4D-7CA3-9044-876B-883B54F8677D}" type="slidenum">
              <a:rPr/>
              <a:pPr/>
              <a:t>‹#›</a:t>
            </a:fld>
            <a:endParaRPr dirty="0"/>
          </a:p>
        </p:txBody>
      </p:sp>
      <p:sp>
        <p:nvSpPr>
          <p:cNvPr id="4315" name="Shape 4315"/>
          <p:cNvSpPr/>
          <p:nvPr/>
        </p:nvSpPr>
        <p:spPr>
          <a:xfrm>
            <a:off x="10768358" y="514143"/>
            <a:ext cx="296661" cy="296661"/>
          </a:xfrm>
          <a:prstGeom prst="ellipse">
            <a:avLst/>
          </a:prstGeom>
          <a:ln w="12700">
            <a:solidFill>
              <a:srgbClr val="FFFFFF"/>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4318" name="Group 4318">
            <a:hlinkClick r:id="" action="ppaction://hlinkshowjump?jump=nextslide"/>
          </p:cNvPr>
          <p:cNvGrpSpPr/>
          <p:nvPr/>
        </p:nvGrpSpPr>
        <p:grpSpPr>
          <a:xfrm>
            <a:off x="11137942" y="514143"/>
            <a:ext cx="296661" cy="296661"/>
            <a:chOff x="0" y="0"/>
            <a:chExt cx="593321" cy="593321"/>
          </a:xfrm>
        </p:grpSpPr>
        <p:sp>
          <p:nvSpPr>
            <p:cNvPr id="4316" name="Shape 4316"/>
            <p:cNvSpPr/>
            <p:nvPr/>
          </p:nvSpPr>
          <p:spPr>
            <a:xfrm>
              <a:off x="0" y="0"/>
              <a:ext cx="593322" cy="593322"/>
            </a:xfrm>
            <a:prstGeom prst="ellipse">
              <a:avLst/>
            </a:prstGeom>
            <a:noFill/>
            <a:ln w="12700" cap="flat">
              <a:solidFill>
                <a:srgbClr val="FFFFFF"/>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4317" name="Shape 4317"/>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FFFFFF"/>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4321" name="Group 4321">
            <a:hlinkClick r:id="" action="ppaction://hlinkshowjump?jump=previousslide"/>
          </p:cNvPr>
          <p:cNvGrpSpPr/>
          <p:nvPr/>
        </p:nvGrpSpPr>
        <p:grpSpPr>
          <a:xfrm>
            <a:off x="10398775" y="514143"/>
            <a:ext cx="296661" cy="296661"/>
            <a:chOff x="0" y="0"/>
            <a:chExt cx="593321" cy="593321"/>
          </a:xfrm>
        </p:grpSpPr>
        <p:sp>
          <p:nvSpPr>
            <p:cNvPr id="4319" name="Shape 4319"/>
            <p:cNvSpPr/>
            <p:nvPr/>
          </p:nvSpPr>
          <p:spPr>
            <a:xfrm>
              <a:off x="0" y="0"/>
              <a:ext cx="593322" cy="593322"/>
            </a:xfrm>
            <a:prstGeom prst="ellipse">
              <a:avLst/>
            </a:prstGeom>
            <a:noFill/>
            <a:ln w="12700" cap="flat">
              <a:solidFill>
                <a:srgbClr val="FFFFFF"/>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4320" name="Shape 4320"/>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FFFFFF"/>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4324" name="Shape 4324"/>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4325" name="Shape 4325"/>
          <p:cNvSpPr>
            <a:spLocks noGrp="1"/>
          </p:cNvSpPr>
          <p:nvPr>
            <p:ph type="title"/>
          </p:nvPr>
        </p:nvSpPr>
        <p:spPr>
          <a:xfrm>
            <a:off x="609006" y="547694"/>
            <a:ext cx="9652023" cy="363676"/>
          </a:xfrm>
          <a:prstGeom prst="rect">
            <a:avLst/>
          </a:prstGeom>
        </p:spPr>
        <p:txBody>
          <a:bodyPr anchor="t"/>
          <a:lstStyle>
            <a:lvl1pPr algn="l">
              <a:defRPr sz="1751" cap="all">
                <a:solidFill>
                  <a:srgbClr val="A9AFBA"/>
                </a:solidFill>
                <a:latin typeface="Geomanist Bold"/>
                <a:ea typeface="Geomanist Bold"/>
                <a:cs typeface="Geomanist Bold"/>
                <a:sym typeface="Geomanist Bold"/>
              </a:defRPr>
            </a:lvl1pPr>
          </a:lstStyle>
          <a:p>
            <a:r>
              <a:t>Title Text</a:t>
            </a:r>
          </a:p>
        </p:txBody>
      </p:sp>
      <p:sp>
        <p:nvSpPr>
          <p:cNvPr id="15" name="Shape 26"/>
          <p:cNvSpPr/>
          <p:nvPr userDrawn="1"/>
        </p:nvSpPr>
        <p:spPr>
          <a:xfrm>
            <a:off x="9054811" y="6386929"/>
            <a:ext cx="2383668" cy="205315"/>
          </a:xfrm>
          <a:prstGeom prst="rect">
            <a:avLst/>
          </a:prstGeom>
          <a:ln w="12700">
            <a:miter lim="400000"/>
          </a:ln>
          <a:extLst>
            <a:ext uri="{C572A759-6A51-4108-AA02-DFA0A04FC94B}">
              <ma14:wrappingTextBoxFlag xmlns:ma14="http://schemas.microsoft.com/office/mac/drawingml/2011/main" xmlns="" val="1"/>
            </a:ext>
          </a:extLst>
        </p:spPr>
        <p:txBody>
          <a:bodyPr wrap="none" lIns="25401" tIns="25401" rIns="25401" bIns="25401" anchor="ctr">
            <a:spAutoFit/>
          </a:bodyPr>
          <a:lstStyle/>
          <a:p>
            <a:pPr defTabSz="412740" rtl="0" hangingPunct="0">
              <a:defRPr sz="2000">
                <a:solidFill>
                  <a:srgbClr val="FFFFFF"/>
                </a:solidFill>
                <a:latin typeface="Geomanist Light"/>
                <a:ea typeface="Geomanist Light"/>
                <a:cs typeface="Geomanist Light"/>
                <a:sym typeface="Geomanist Light"/>
              </a:defRPr>
            </a:pPr>
            <a:r>
              <a:rPr sz="1001" kern="0" dirty="0">
                <a:solidFill>
                  <a:srgbClr val="3C4D64"/>
                </a:solidFill>
                <a:latin typeface="Geomanist Regular"/>
                <a:ea typeface="Geomanist Regular"/>
                <a:cs typeface="Geomanist Regular"/>
                <a:sym typeface="Geomanist Regular"/>
              </a:rPr>
              <a:t>Mountain presentation by</a:t>
            </a:r>
            <a:r>
              <a:rPr sz="1001" kern="0" dirty="0">
                <a:solidFill>
                  <a:srgbClr val="3C4D64"/>
                </a:solidFill>
                <a:latin typeface="Geomanist Light"/>
                <a:ea typeface="Geomanist Light"/>
                <a:cs typeface="Geomanist Light"/>
                <a:sym typeface="Geomanist Light"/>
              </a:rPr>
              <a:t> </a:t>
            </a:r>
            <a:r>
              <a:rPr sz="1001" kern="0" dirty="0">
                <a:solidFill>
                  <a:srgbClr val="3C4D64"/>
                </a:solidFill>
                <a:latin typeface="Geomanist Medium"/>
                <a:ea typeface="Geomanist Medium"/>
                <a:cs typeface="Geomanist Medium"/>
                <a:sym typeface="Geomanist Medium"/>
              </a:rPr>
              <a:t>ContestDesign</a:t>
            </a:r>
          </a:p>
        </p:txBody>
      </p:sp>
      <p:pic>
        <p:nvPicPr>
          <p:cNvPr id="16" name="pasted-image.pdf"/>
          <p:cNvPicPr>
            <a:picLocks noChangeAspect="1"/>
          </p:cNvPicPr>
          <p:nvPr userDrawn="1"/>
        </p:nvPicPr>
        <p:blipFill>
          <a:blip r:embed="rId2">
            <a:extLst/>
          </a:blip>
          <a:srcRect l="37" r="37"/>
          <a:stretch>
            <a:fillRect/>
          </a:stretch>
        </p:blipFill>
        <p:spPr>
          <a:xfrm>
            <a:off x="8615739" y="6354060"/>
            <a:ext cx="452540" cy="182525"/>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777464707"/>
      </p:ext>
    </p:extLst>
  </p:cSld>
  <p:clrMapOvr>
    <a:masterClrMapping/>
  </p:clrMapOvr>
  <p:transition spd="med"/>
</p:sldLayout>
</file>

<file path=ppt/slideLayouts/slideLayout125.xml><?xml version="1.0" encoding="utf-8"?>
<p:sldLayout xmlns:a="http://schemas.openxmlformats.org/drawingml/2006/main" xmlns:r="http://schemas.openxmlformats.org/officeDocument/2006/relationships" xmlns:p="http://schemas.openxmlformats.org/presentationml/2006/main" type="tx">
  <p:cSld name="Continent Map : Asia">
    <p:spTree>
      <p:nvGrpSpPr>
        <p:cNvPr id="1" name=""/>
        <p:cNvGrpSpPr/>
        <p:nvPr/>
      </p:nvGrpSpPr>
      <p:grpSpPr>
        <a:xfrm>
          <a:off x="0" y="0"/>
          <a:ext cx="0" cy="0"/>
          <a:chOff x="0" y="0"/>
          <a:chExt cx="0" cy="0"/>
        </a:xfrm>
      </p:grpSpPr>
      <p:sp>
        <p:nvSpPr>
          <p:cNvPr id="4332" name="Shape 4332"/>
          <p:cNvSpPr>
            <a:spLocks noGrp="1"/>
          </p:cNvSpPr>
          <p:nvPr>
            <p:ph type="pic" idx="13"/>
          </p:nvPr>
        </p:nvSpPr>
        <p:spPr>
          <a:xfrm>
            <a:off x="-38732" y="-38498"/>
            <a:ext cx="12269463" cy="3376636"/>
          </a:xfrm>
          <a:prstGeom prst="rect">
            <a:avLst/>
          </a:prstGeom>
        </p:spPr>
        <p:txBody>
          <a:bodyPr lIns="91439" tIns="45719" rIns="91439" bIns="45719" anchor="t">
            <a:noAutofit/>
          </a:bodyPr>
          <a:lstStyle>
            <a:lvl1pPr>
              <a:defRPr sz="1333"/>
            </a:lvl1pPr>
          </a:lstStyle>
          <a:p>
            <a:endParaRPr/>
          </a:p>
        </p:txBody>
      </p:sp>
      <p:sp>
        <p:nvSpPr>
          <p:cNvPr id="4333" name="Shape 4333"/>
          <p:cNvSpPr>
            <a:spLocks noGrp="1"/>
          </p:cNvSpPr>
          <p:nvPr>
            <p:ph type="sldNum" sz="quarter" idx="2"/>
          </p:nvPr>
        </p:nvSpPr>
        <p:spPr>
          <a:xfrm>
            <a:off x="10805018" y="534170"/>
            <a:ext cx="261289" cy="256609"/>
          </a:xfrm>
          <a:prstGeom prst="rect">
            <a:avLst/>
          </a:prstGeom>
        </p:spPr>
        <p:txBody>
          <a:bodyPr anchor="ctr"/>
          <a:lstStyle>
            <a:lvl1pPr>
              <a:defRPr sz="1001">
                <a:solidFill>
                  <a:srgbClr val="FFFFFF"/>
                </a:solidFill>
                <a:latin typeface="Geomanist Medium"/>
                <a:ea typeface="Geomanist Medium"/>
                <a:cs typeface="Geomanist Medium"/>
                <a:sym typeface="Geomanist Medium"/>
              </a:defRPr>
            </a:lvl1pPr>
          </a:lstStyle>
          <a:p>
            <a:fld id="{86CB4B4D-7CA3-9044-876B-883B54F8677D}" type="slidenum">
              <a:rPr/>
              <a:pPr/>
              <a:t>‹#›</a:t>
            </a:fld>
            <a:endParaRPr dirty="0"/>
          </a:p>
        </p:txBody>
      </p:sp>
      <p:sp>
        <p:nvSpPr>
          <p:cNvPr id="4334" name="Shape 4334"/>
          <p:cNvSpPr/>
          <p:nvPr/>
        </p:nvSpPr>
        <p:spPr>
          <a:xfrm>
            <a:off x="10768358" y="514143"/>
            <a:ext cx="296661" cy="296661"/>
          </a:xfrm>
          <a:prstGeom prst="ellipse">
            <a:avLst/>
          </a:prstGeom>
          <a:ln w="12700">
            <a:solidFill>
              <a:srgbClr val="FFFFFF"/>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4337" name="Group 4337">
            <a:hlinkClick r:id="" action="ppaction://hlinkshowjump?jump=nextslide"/>
          </p:cNvPr>
          <p:cNvGrpSpPr/>
          <p:nvPr/>
        </p:nvGrpSpPr>
        <p:grpSpPr>
          <a:xfrm>
            <a:off x="11137942" y="514143"/>
            <a:ext cx="296661" cy="296661"/>
            <a:chOff x="0" y="0"/>
            <a:chExt cx="593321" cy="593321"/>
          </a:xfrm>
        </p:grpSpPr>
        <p:sp>
          <p:nvSpPr>
            <p:cNvPr id="4335" name="Shape 4335"/>
            <p:cNvSpPr/>
            <p:nvPr/>
          </p:nvSpPr>
          <p:spPr>
            <a:xfrm>
              <a:off x="0" y="0"/>
              <a:ext cx="593322" cy="593322"/>
            </a:xfrm>
            <a:prstGeom prst="ellipse">
              <a:avLst/>
            </a:prstGeom>
            <a:noFill/>
            <a:ln w="12700" cap="flat">
              <a:solidFill>
                <a:srgbClr val="FFFFFF"/>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4336" name="Shape 4336"/>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FFFFFF"/>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4340" name="Group 4340">
            <a:hlinkClick r:id="" action="ppaction://hlinkshowjump?jump=previousslide"/>
          </p:cNvPr>
          <p:cNvGrpSpPr/>
          <p:nvPr/>
        </p:nvGrpSpPr>
        <p:grpSpPr>
          <a:xfrm>
            <a:off x="10398775" y="514143"/>
            <a:ext cx="296661" cy="296661"/>
            <a:chOff x="0" y="0"/>
            <a:chExt cx="593321" cy="593321"/>
          </a:xfrm>
        </p:grpSpPr>
        <p:sp>
          <p:nvSpPr>
            <p:cNvPr id="4338" name="Shape 4338"/>
            <p:cNvSpPr/>
            <p:nvPr/>
          </p:nvSpPr>
          <p:spPr>
            <a:xfrm>
              <a:off x="0" y="0"/>
              <a:ext cx="593322" cy="593322"/>
            </a:xfrm>
            <a:prstGeom prst="ellipse">
              <a:avLst/>
            </a:prstGeom>
            <a:noFill/>
            <a:ln w="12700" cap="flat">
              <a:solidFill>
                <a:srgbClr val="FFFFFF"/>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4339" name="Shape 4339"/>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FFFFFF"/>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4341" name="Shape 4341"/>
          <p:cNvSpPr/>
          <p:nvPr/>
        </p:nvSpPr>
        <p:spPr>
          <a:xfrm>
            <a:off x="644291" y="884723"/>
            <a:ext cx="10783269" cy="0"/>
          </a:xfrm>
          <a:prstGeom prst="line">
            <a:avLst/>
          </a:prstGeom>
          <a:ln w="12700">
            <a:solidFill>
              <a:srgbClr val="FFFFFF"/>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4342" name="Shape 4342"/>
          <p:cNvSpPr>
            <a:spLocks noGrp="1"/>
          </p:cNvSpPr>
          <p:nvPr>
            <p:ph type="title"/>
          </p:nvPr>
        </p:nvSpPr>
        <p:spPr>
          <a:xfrm>
            <a:off x="609006" y="547694"/>
            <a:ext cx="9652023" cy="363676"/>
          </a:xfrm>
          <a:prstGeom prst="rect">
            <a:avLst/>
          </a:prstGeom>
        </p:spPr>
        <p:txBody>
          <a:bodyPr anchor="t"/>
          <a:lstStyle>
            <a:lvl1pPr algn="l">
              <a:defRPr sz="1751" cap="all">
                <a:solidFill>
                  <a:srgbClr val="FFFFFF"/>
                </a:solidFill>
                <a:latin typeface="Geomanist Bold"/>
                <a:ea typeface="Geomanist Bold"/>
                <a:cs typeface="Geomanist Bold"/>
                <a:sym typeface="Geomanist Bold"/>
              </a:defRPr>
            </a:lvl1pPr>
          </a:lstStyle>
          <a:p>
            <a:r>
              <a:t>Title Text</a:t>
            </a:r>
          </a:p>
        </p:txBody>
      </p:sp>
    </p:spTree>
    <p:extLst>
      <p:ext uri="{BB962C8B-B14F-4D97-AF65-F5344CB8AC3E}">
        <p14:creationId xmlns:p14="http://schemas.microsoft.com/office/powerpoint/2010/main" val="2577687162"/>
      </p:ext>
    </p:extLst>
  </p:cSld>
  <p:clrMapOvr>
    <a:masterClrMapping/>
  </p:clrMapOvr>
  <p:transition spd="med"/>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Country Map : Germany">
    <p:spTree>
      <p:nvGrpSpPr>
        <p:cNvPr id="1" name=""/>
        <p:cNvGrpSpPr/>
        <p:nvPr/>
      </p:nvGrpSpPr>
      <p:grpSpPr>
        <a:xfrm>
          <a:off x="0" y="0"/>
          <a:ext cx="0" cy="0"/>
          <a:chOff x="0" y="0"/>
          <a:chExt cx="0" cy="0"/>
        </a:xfrm>
      </p:grpSpPr>
      <p:sp>
        <p:nvSpPr>
          <p:cNvPr id="4349" name="Shape 4349"/>
          <p:cNvSpPr>
            <a:spLocks noGrp="1"/>
          </p:cNvSpPr>
          <p:nvPr>
            <p:ph type="pic" idx="13"/>
          </p:nvPr>
        </p:nvSpPr>
        <p:spPr>
          <a:xfrm>
            <a:off x="0" y="-18192"/>
            <a:ext cx="12192000" cy="3354928"/>
          </a:xfrm>
          <a:prstGeom prst="rect">
            <a:avLst/>
          </a:prstGeom>
        </p:spPr>
        <p:txBody>
          <a:bodyPr lIns="91439" tIns="45719" rIns="91439" bIns="45719" anchor="t">
            <a:noAutofit/>
          </a:bodyPr>
          <a:lstStyle>
            <a:lvl1pPr>
              <a:defRPr sz="1333"/>
            </a:lvl1pPr>
          </a:lstStyle>
          <a:p>
            <a:endParaRPr/>
          </a:p>
        </p:txBody>
      </p:sp>
      <p:sp>
        <p:nvSpPr>
          <p:cNvPr id="4350" name="Shape 4350"/>
          <p:cNvSpPr>
            <a:spLocks noGrp="1"/>
          </p:cNvSpPr>
          <p:nvPr>
            <p:ph type="sldNum" sz="quarter" idx="2"/>
          </p:nvPr>
        </p:nvSpPr>
        <p:spPr>
          <a:xfrm>
            <a:off x="10805018" y="534170"/>
            <a:ext cx="261289" cy="256609"/>
          </a:xfrm>
          <a:prstGeom prst="rect">
            <a:avLst/>
          </a:prstGeom>
        </p:spPr>
        <p:txBody>
          <a:bodyPr anchor="ctr"/>
          <a:lstStyle>
            <a:lvl1pPr>
              <a:defRPr sz="1001">
                <a:solidFill>
                  <a:srgbClr val="FFFFFF"/>
                </a:solidFill>
                <a:latin typeface="Geomanist Medium"/>
                <a:ea typeface="Geomanist Medium"/>
                <a:cs typeface="Geomanist Medium"/>
                <a:sym typeface="Geomanist Medium"/>
              </a:defRPr>
            </a:lvl1pPr>
          </a:lstStyle>
          <a:p>
            <a:fld id="{86CB4B4D-7CA3-9044-876B-883B54F8677D}" type="slidenum">
              <a:rPr/>
              <a:pPr/>
              <a:t>‹#›</a:t>
            </a:fld>
            <a:endParaRPr/>
          </a:p>
        </p:txBody>
      </p:sp>
      <p:sp>
        <p:nvSpPr>
          <p:cNvPr id="4351" name="Shape 4351"/>
          <p:cNvSpPr/>
          <p:nvPr/>
        </p:nvSpPr>
        <p:spPr>
          <a:xfrm>
            <a:off x="10768358" y="514143"/>
            <a:ext cx="296661" cy="296661"/>
          </a:xfrm>
          <a:prstGeom prst="ellipse">
            <a:avLst/>
          </a:prstGeom>
          <a:ln w="12700">
            <a:solidFill>
              <a:srgbClr val="FFFFFF"/>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4354" name="Group 4354">
            <a:hlinkClick r:id="" action="ppaction://hlinkshowjump?jump=nextslide"/>
          </p:cNvPr>
          <p:cNvGrpSpPr/>
          <p:nvPr/>
        </p:nvGrpSpPr>
        <p:grpSpPr>
          <a:xfrm>
            <a:off x="11137942" y="514143"/>
            <a:ext cx="296661" cy="296661"/>
            <a:chOff x="0" y="0"/>
            <a:chExt cx="593321" cy="593321"/>
          </a:xfrm>
        </p:grpSpPr>
        <p:sp>
          <p:nvSpPr>
            <p:cNvPr id="4352" name="Shape 4352"/>
            <p:cNvSpPr/>
            <p:nvPr/>
          </p:nvSpPr>
          <p:spPr>
            <a:xfrm>
              <a:off x="0" y="0"/>
              <a:ext cx="593322" cy="593322"/>
            </a:xfrm>
            <a:prstGeom prst="ellipse">
              <a:avLst/>
            </a:prstGeom>
            <a:noFill/>
            <a:ln w="12700" cap="flat">
              <a:solidFill>
                <a:srgbClr val="FFFFFF"/>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4353" name="Shape 4353"/>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FFFFFF"/>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4357" name="Group 4357">
            <a:hlinkClick r:id="" action="ppaction://hlinkshowjump?jump=previousslide"/>
          </p:cNvPr>
          <p:cNvGrpSpPr/>
          <p:nvPr/>
        </p:nvGrpSpPr>
        <p:grpSpPr>
          <a:xfrm>
            <a:off x="10398775" y="514143"/>
            <a:ext cx="296661" cy="296661"/>
            <a:chOff x="0" y="0"/>
            <a:chExt cx="593321" cy="593321"/>
          </a:xfrm>
        </p:grpSpPr>
        <p:sp>
          <p:nvSpPr>
            <p:cNvPr id="4355" name="Shape 4355"/>
            <p:cNvSpPr/>
            <p:nvPr/>
          </p:nvSpPr>
          <p:spPr>
            <a:xfrm>
              <a:off x="0" y="0"/>
              <a:ext cx="593322" cy="593322"/>
            </a:xfrm>
            <a:prstGeom prst="ellipse">
              <a:avLst/>
            </a:prstGeom>
            <a:noFill/>
            <a:ln w="12700" cap="flat">
              <a:solidFill>
                <a:srgbClr val="FFFFFF"/>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4356" name="Shape 4356"/>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FFFFFF"/>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4360" name="Shape 4360"/>
          <p:cNvSpPr/>
          <p:nvPr/>
        </p:nvSpPr>
        <p:spPr>
          <a:xfrm>
            <a:off x="644291" y="884723"/>
            <a:ext cx="10783269" cy="0"/>
          </a:xfrm>
          <a:prstGeom prst="line">
            <a:avLst/>
          </a:prstGeom>
          <a:ln w="12700">
            <a:solidFill>
              <a:srgbClr val="FFFFFF"/>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4361" name="Shape 4361"/>
          <p:cNvSpPr>
            <a:spLocks noGrp="1"/>
          </p:cNvSpPr>
          <p:nvPr>
            <p:ph type="title"/>
          </p:nvPr>
        </p:nvSpPr>
        <p:spPr>
          <a:xfrm>
            <a:off x="609006" y="547694"/>
            <a:ext cx="9652023" cy="363676"/>
          </a:xfrm>
          <a:prstGeom prst="rect">
            <a:avLst/>
          </a:prstGeom>
        </p:spPr>
        <p:txBody>
          <a:bodyPr anchor="t"/>
          <a:lstStyle>
            <a:lvl1pPr algn="l">
              <a:defRPr sz="1751" cap="all">
                <a:solidFill>
                  <a:srgbClr val="FFFFFF"/>
                </a:solidFill>
                <a:latin typeface="Geomanist Bold"/>
                <a:ea typeface="Geomanist Bold"/>
                <a:cs typeface="Geomanist Bold"/>
                <a:sym typeface="Geomanist Bold"/>
              </a:defRPr>
            </a:lvl1pPr>
          </a:lstStyle>
          <a:p>
            <a:r>
              <a:t>Title Text</a:t>
            </a:r>
          </a:p>
        </p:txBody>
      </p:sp>
      <p:sp>
        <p:nvSpPr>
          <p:cNvPr id="15" name="Shape 126"/>
          <p:cNvSpPr/>
          <p:nvPr userDrawn="1"/>
        </p:nvSpPr>
        <p:spPr>
          <a:xfrm>
            <a:off x="9054812" y="6386929"/>
            <a:ext cx="2383668" cy="205315"/>
          </a:xfrm>
          <a:prstGeom prst="rect">
            <a:avLst/>
          </a:prstGeom>
          <a:ln w="12700">
            <a:miter lim="400000"/>
          </a:ln>
          <a:extLst>
            <a:ext uri="{C572A759-6A51-4108-AA02-DFA0A04FC94B}">
              <ma14:wrappingTextBoxFlag xmlns:ma14="http://schemas.microsoft.com/office/mac/drawingml/2011/main" xmlns="" val="1"/>
            </a:ext>
          </a:extLst>
        </p:spPr>
        <p:txBody>
          <a:bodyPr wrap="none" lIns="25401" tIns="25401" rIns="25401" bIns="25401" anchor="ctr">
            <a:spAutoFit/>
          </a:bodyPr>
          <a:lstStyle/>
          <a:p>
            <a:pPr defTabSz="412740" rtl="0" hangingPunct="0">
              <a:defRPr sz="2000">
                <a:solidFill>
                  <a:srgbClr val="4C6077"/>
                </a:solidFill>
                <a:latin typeface="Geomanist Light"/>
                <a:ea typeface="Geomanist Light"/>
                <a:cs typeface="Geomanist Light"/>
                <a:sym typeface="Geomanist Light"/>
              </a:defRPr>
            </a:pPr>
            <a:r>
              <a:rPr sz="1001" kern="0">
                <a:solidFill>
                  <a:srgbClr val="4C6077"/>
                </a:solidFill>
                <a:latin typeface="Geomanist Light"/>
                <a:ea typeface="Geomanist Light"/>
                <a:cs typeface="Geomanist Light"/>
                <a:sym typeface="Geomanist Light"/>
              </a:rPr>
              <a:t>Mountain presentation by </a:t>
            </a:r>
            <a:r>
              <a:rPr sz="1001" kern="0">
                <a:solidFill>
                  <a:srgbClr val="4C6077"/>
                </a:solidFill>
                <a:latin typeface="Geomanist Regular"/>
                <a:ea typeface="Geomanist Regular"/>
                <a:cs typeface="Geomanist Regular"/>
                <a:sym typeface="Geomanist Regular"/>
              </a:rPr>
              <a:t>ContestDesign</a:t>
            </a:r>
          </a:p>
        </p:txBody>
      </p:sp>
      <p:pic>
        <p:nvPicPr>
          <p:cNvPr id="16" name="03_For-Footer_Small.png"/>
          <p:cNvPicPr>
            <a:picLocks noChangeAspect="1"/>
          </p:cNvPicPr>
          <p:nvPr userDrawn="1"/>
        </p:nvPicPr>
        <p:blipFill>
          <a:blip r:embed="rId2">
            <a:extLst/>
          </a:blip>
          <a:stretch>
            <a:fillRect/>
          </a:stretch>
        </p:blipFill>
        <p:spPr>
          <a:xfrm>
            <a:off x="8660191" y="6354060"/>
            <a:ext cx="452543" cy="182525"/>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2248638508"/>
      </p:ext>
    </p:extLst>
  </p:cSld>
  <p:clrMapOvr>
    <a:masterClrMapping/>
  </p:clrMapOvr>
  <p:transition spd="med"/>
</p:sldLayout>
</file>

<file path=ppt/slideLayouts/slideLayout127.xml><?xml version="1.0" encoding="utf-8"?>
<p:sldLayout xmlns:a="http://schemas.openxmlformats.org/drawingml/2006/main" xmlns:r="http://schemas.openxmlformats.org/officeDocument/2006/relationships" xmlns:p="http://schemas.openxmlformats.org/presentationml/2006/main" type="tx">
  <p:cSld name="SEO Infographics">
    <p:spTree>
      <p:nvGrpSpPr>
        <p:cNvPr id="1" name=""/>
        <p:cNvGrpSpPr/>
        <p:nvPr/>
      </p:nvGrpSpPr>
      <p:grpSpPr>
        <a:xfrm>
          <a:off x="0" y="0"/>
          <a:ext cx="0" cy="0"/>
          <a:chOff x="0" y="0"/>
          <a:chExt cx="0" cy="0"/>
        </a:xfrm>
      </p:grpSpPr>
      <p:sp>
        <p:nvSpPr>
          <p:cNvPr id="4368" name="Shape 4368"/>
          <p:cNvSpPr>
            <a:spLocks noGrp="1"/>
          </p:cNvSpPr>
          <p:nvPr>
            <p:ph type="pic" idx="13"/>
          </p:nvPr>
        </p:nvSpPr>
        <p:spPr>
          <a:xfrm>
            <a:off x="-3056" y="-9680"/>
            <a:ext cx="7130507" cy="6894861"/>
          </a:xfrm>
          <a:custGeom>
            <a:avLst/>
            <a:gdLst>
              <a:gd name="connsiteX0" fmla="*/ 0 w 5347880"/>
              <a:gd name="connsiteY0" fmla="*/ 0 h 5165009"/>
              <a:gd name="connsiteX1" fmla="*/ 5347880 w 5347880"/>
              <a:gd name="connsiteY1" fmla="*/ 0 h 5165009"/>
              <a:gd name="connsiteX2" fmla="*/ 5347880 w 5347880"/>
              <a:gd name="connsiteY2" fmla="*/ 5165009 h 5165009"/>
              <a:gd name="connsiteX3" fmla="*/ 0 w 5347880"/>
              <a:gd name="connsiteY3" fmla="*/ 5165009 h 5165009"/>
              <a:gd name="connsiteX4" fmla="*/ 0 w 5347880"/>
              <a:gd name="connsiteY4" fmla="*/ 0 h 5165009"/>
              <a:gd name="connsiteX0" fmla="*/ 0 w 5347880"/>
              <a:gd name="connsiteY0" fmla="*/ 0 h 5171146"/>
              <a:gd name="connsiteX1" fmla="*/ 5347880 w 5347880"/>
              <a:gd name="connsiteY1" fmla="*/ 0 h 5171146"/>
              <a:gd name="connsiteX2" fmla="*/ 3175413 w 5347880"/>
              <a:gd name="connsiteY2" fmla="*/ 5171146 h 5171146"/>
              <a:gd name="connsiteX3" fmla="*/ 0 w 5347880"/>
              <a:gd name="connsiteY3" fmla="*/ 5165009 h 5171146"/>
              <a:gd name="connsiteX4" fmla="*/ 0 w 5347880"/>
              <a:gd name="connsiteY4" fmla="*/ 0 h 5171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7880" h="5171146">
                <a:moveTo>
                  <a:pt x="0" y="0"/>
                </a:moveTo>
                <a:lnTo>
                  <a:pt x="5347880" y="0"/>
                </a:lnTo>
                <a:lnTo>
                  <a:pt x="3175413" y="5171146"/>
                </a:lnTo>
                <a:lnTo>
                  <a:pt x="0" y="5165009"/>
                </a:lnTo>
                <a:lnTo>
                  <a:pt x="0" y="0"/>
                </a:ln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a:defRPr sz="1333"/>
            </a:lvl1pPr>
          </a:lstStyle>
          <a:p>
            <a:endParaRPr/>
          </a:p>
        </p:txBody>
      </p:sp>
      <p:grpSp>
        <p:nvGrpSpPr>
          <p:cNvPr id="4375" name="Group 4375"/>
          <p:cNvGrpSpPr/>
          <p:nvPr/>
        </p:nvGrpSpPr>
        <p:grpSpPr>
          <a:xfrm>
            <a:off x="6537799" y="3652509"/>
            <a:ext cx="1208063" cy="82551"/>
            <a:chOff x="0" y="0"/>
            <a:chExt cx="2416125" cy="165100"/>
          </a:xfrm>
        </p:grpSpPr>
        <p:sp>
          <p:nvSpPr>
            <p:cNvPr id="4369" name="Shape 4369"/>
            <p:cNvSpPr/>
            <p:nvPr/>
          </p:nvSpPr>
          <p:spPr>
            <a:xfrm>
              <a:off x="0" y="0"/>
              <a:ext cx="312419" cy="165100"/>
            </a:xfrm>
            <a:prstGeom prst="rect">
              <a:avLst/>
            </a:prstGeom>
            <a:solidFill>
              <a:schemeClr val="accent1"/>
            </a:solidFill>
            <a:ln w="12700" cap="flat">
              <a:noFill/>
              <a:miter lim="400000"/>
            </a:ln>
            <a:effectLst/>
          </p:spPr>
          <p:txBody>
            <a:bodyPr wrap="square" lIns="50800" tIns="50800" rIns="50800" bIns="50800" numCol="1" anchor="ctr">
              <a:noAutofit/>
            </a:bodyPr>
            <a:lstStyle/>
            <a:p>
              <a:pPr algn="ctr" defTabSz="412740" rtl="0" hangingPunct="0">
                <a:defRPr sz="3200">
                  <a:solidFill>
                    <a:srgbClr val="FFFFFF"/>
                  </a:solidFill>
                </a:defRPr>
              </a:pPr>
              <a:endParaRPr sz="1600" kern="0">
                <a:solidFill>
                  <a:srgbClr val="FFFFFF"/>
                </a:solidFill>
                <a:sym typeface="Helvetica Light"/>
              </a:endParaRPr>
            </a:p>
          </p:txBody>
        </p:sp>
        <p:sp>
          <p:nvSpPr>
            <p:cNvPr id="4370" name="Shape 4370"/>
            <p:cNvSpPr/>
            <p:nvPr/>
          </p:nvSpPr>
          <p:spPr>
            <a:xfrm>
              <a:off x="420741" y="0"/>
              <a:ext cx="312419" cy="165100"/>
            </a:xfrm>
            <a:prstGeom prst="rect">
              <a:avLst/>
            </a:prstGeom>
            <a:solidFill>
              <a:schemeClr val="accent2"/>
            </a:solidFill>
            <a:ln w="12700" cap="flat">
              <a:noFill/>
              <a:miter lim="400000"/>
            </a:ln>
            <a:effectLst/>
          </p:spPr>
          <p:txBody>
            <a:bodyPr wrap="square" lIns="50800" tIns="50800" rIns="50800" bIns="50800" numCol="1" anchor="ctr">
              <a:noAutofit/>
            </a:bodyPr>
            <a:lstStyle/>
            <a:p>
              <a:pPr algn="ctr" defTabSz="412740" rtl="0" hangingPunct="0">
                <a:defRPr sz="3200">
                  <a:solidFill>
                    <a:srgbClr val="FFFFFF"/>
                  </a:solidFill>
                </a:defRPr>
              </a:pPr>
              <a:endParaRPr sz="1600" kern="0">
                <a:solidFill>
                  <a:srgbClr val="FFFFFF"/>
                </a:solidFill>
                <a:sym typeface="Helvetica Light"/>
              </a:endParaRPr>
            </a:p>
          </p:txBody>
        </p:sp>
        <p:sp>
          <p:nvSpPr>
            <p:cNvPr id="4371" name="Shape 4371"/>
            <p:cNvSpPr/>
            <p:nvPr/>
          </p:nvSpPr>
          <p:spPr>
            <a:xfrm>
              <a:off x="841481" y="0"/>
              <a:ext cx="312420" cy="165100"/>
            </a:xfrm>
            <a:prstGeom prst="rect">
              <a:avLst/>
            </a:prstGeom>
            <a:solidFill>
              <a:schemeClr val="accent3"/>
            </a:solidFill>
            <a:ln w="12700" cap="flat">
              <a:noFill/>
              <a:miter lim="400000"/>
            </a:ln>
            <a:effectLst/>
          </p:spPr>
          <p:txBody>
            <a:bodyPr wrap="square" lIns="50800" tIns="50800" rIns="50800" bIns="50800" numCol="1" anchor="ctr">
              <a:noAutofit/>
            </a:bodyPr>
            <a:lstStyle/>
            <a:p>
              <a:pPr algn="ctr" defTabSz="412740" rtl="0" hangingPunct="0">
                <a:defRPr sz="3200">
                  <a:solidFill>
                    <a:srgbClr val="FFFFFF"/>
                  </a:solidFill>
                </a:defRPr>
              </a:pPr>
              <a:endParaRPr sz="1600" kern="0">
                <a:solidFill>
                  <a:srgbClr val="FFFFFF"/>
                </a:solidFill>
                <a:sym typeface="Helvetica Light"/>
              </a:endParaRPr>
            </a:p>
          </p:txBody>
        </p:sp>
        <p:sp>
          <p:nvSpPr>
            <p:cNvPr id="4372" name="Shape 4372"/>
            <p:cNvSpPr/>
            <p:nvPr/>
          </p:nvSpPr>
          <p:spPr>
            <a:xfrm>
              <a:off x="1262223" y="0"/>
              <a:ext cx="312419" cy="165100"/>
            </a:xfrm>
            <a:prstGeom prst="rect">
              <a:avLst/>
            </a:prstGeom>
            <a:solidFill>
              <a:schemeClr val="accent4"/>
            </a:solidFill>
            <a:ln w="12700" cap="flat">
              <a:noFill/>
              <a:miter lim="400000"/>
            </a:ln>
            <a:effectLst/>
          </p:spPr>
          <p:txBody>
            <a:bodyPr wrap="square" lIns="50800" tIns="50800" rIns="50800" bIns="50800" numCol="1" anchor="ctr">
              <a:noAutofit/>
            </a:bodyPr>
            <a:lstStyle/>
            <a:p>
              <a:pPr algn="ctr" defTabSz="412740" rtl="0" hangingPunct="0">
                <a:defRPr sz="3200">
                  <a:solidFill>
                    <a:srgbClr val="FFFFFF"/>
                  </a:solidFill>
                </a:defRPr>
              </a:pPr>
              <a:endParaRPr sz="1600" kern="0">
                <a:solidFill>
                  <a:srgbClr val="FFFFFF"/>
                </a:solidFill>
                <a:sym typeface="Helvetica Light"/>
              </a:endParaRPr>
            </a:p>
          </p:txBody>
        </p:sp>
        <p:sp>
          <p:nvSpPr>
            <p:cNvPr id="4373" name="Shape 4373"/>
            <p:cNvSpPr/>
            <p:nvPr/>
          </p:nvSpPr>
          <p:spPr>
            <a:xfrm>
              <a:off x="1682965" y="0"/>
              <a:ext cx="312419" cy="165100"/>
            </a:xfrm>
            <a:prstGeom prst="rect">
              <a:avLst/>
            </a:prstGeom>
            <a:solidFill>
              <a:schemeClr val="accent5"/>
            </a:solidFill>
            <a:ln w="12700" cap="flat">
              <a:noFill/>
              <a:miter lim="400000"/>
            </a:ln>
            <a:effectLst/>
          </p:spPr>
          <p:txBody>
            <a:bodyPr wrap="square" lIns="50800" tIns="50800" rIns="50800" bIns="50800" numCol="1" anchor="ctr">
              <a:noAutofit/>
            </a:bodyPr>
            <a:lstStyle/>
            <a:p>
              <a:pPr algn="ctr" defTabSz="412740" rtl="0" hangingPunct="0">
                <a:defRPr sz="3200">
                  <a:solidFill>
                    <a:srgbClr val="FFFFFF"/>
                  </a:solidFill>
                </a:defRPr>
              </a:pPr>
              <a:endParaRPr sz="1600" kern="0">
                <a:solidFill>
                  <a:srgbClr val="FFFFFF"/>
                </a:solidFill>
                <a:sym typeface="Helvetica Light"/>
              </a:endParaRPr>
            </a:p>
          </p:txBody>
        </p:sp>
        <p:sp>
          <p:nvSpPr>
            <p:cNvPr id="4374" name="Shape 4374"/>
            <p:cNvSpPr/>
            <p:nvPr/>
          </p:nvSpPr>
          <p:spPr>
            <a:xfrm>
              <a:off x="2103707" y="0"/>
              <a:ext cx="312419" cy="165100"/>
            </a:xfrm>
            <a:prstGeom prst="rect">
              <a:avLst/>
            </a:prstGeom>
            <a:solidFill>
              <a:schemeClr val="accent6"/>
            </a:solidFill>
            <a:ln w="12700" cap="flat">
              <a:noFill/>
              <a:miter lim="400000"/>
            </a:ln>
            <a:effectLst/>
          </p:spPr>
          <p:txBody>
            <a:bodyPr wrap="square" lIns="50800" tIns="50800" rIns="50800" bIns="50800" numCol="1" anchor="ctr">
              <a:noAutofit/>
            </a:bodyPr>
            <a:lstStyle/>
            <a:p>
              <a:pPr algn="ctr" defTabSz="412740" rtl="0" hangingPunct="0">
                <a:defRPr sz="3200">
                  <a:solidFill>
                    <a:srgbClr val="FFFFFF"/>
                  </a:solidFill>
                </a:defRPr>
              </a:pPr>
              <a:endParaRPr sz="1600" kern="0">
                <a:solidFill>
                  <a:srgbClr val="FFFFFF"/>
                </a:solidFill>
                <a:sym typeface="Helvetica Light"/>
              </a:endParaRPr>
            </a:p>
          </p:txBody>
        </p:sp>
      </p:grpSp>
      <p:sp>
        <p:nvSpPr>
          <p:cNvPr id="4376" name="Shape 4376"/>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4264206911"/>
      </p:ext>
    </p:extLst>
  </p:cSld>
  <p:clrMapOvr>
    <a:masterClrMapping/>
  </p:clrMapOvr>
  <p:transition spd="med"/>
</p:sldLayout>
</file>

<file path=ppt/slideLayouts/slideLayout128.xml><?xml version="1.0" encoding="utf-8"?>
<p:sldLayout xmlns:a="http://schemas.openxmlformats.org/drawingml/2006/main" xmlns:r="http://schemas.openxmlformats.org/officeDocument/2006/relationships" xmlns:p="http://schemas.openxmlformats.org/presentationml/2006/main" type="tx">
  <p:cSld name="SEO Infographic 07">
    <p:spTree>
      <p:nvGrpSpPr>
        <p:cNvPr id="1" name=""/>
        <p:cNvGrpSpPr/>
        <p:nvPr/>
      </p:nvGrpSpPr>
      <p:grpSpPr>
        <a:xfrm>
          <a:off x="0" y="0"/>
          <a:ext cx="0" cy="0"/>
          <a:chOff x="0" y="0"/>
          <a:chExt cx="0" cy="0"/>
        </a:xfrm>
      </p:grpSpPr>
      <p:sp>
        <p:nvSpPr>
          <p:cNvPr id="4383" name="Shape 4383"/>
          <p:cNvSpPr>
            <a:spLocks noGrp="1"/>
          </p:cNvSpPr>
          <p:nvPr>
            <p:ph type="pic" idx="13"/>
          </p:nvPr>
        </p:nvSpPr>
        <p:spPr>
          <a:xfrm>
            <a:off x="-9798" y="-817"/>
            <a:ext cx="6731220" cy="6859633"/>
          </a:xfrm>
          <a:prstGeom prst="rect">
            <a:avLst/>
          </a:prstGeom>
        </p:spPr>
        <p:txBody>
          <a:bodyPr lIns="91439" tIns="45719" rIns="91439" bIns="45719" anchor="t">
            <a:noAutofit/>
          </a:bodyPr>
          <a:lstStyle>
            <a:lvl1pPr>
              <a:defRPr sz="1333"/>
            </a:lvl1pPr>
          </a:lstStyle>
          <a:p>
            <a:endParaRPr/>
          </a:p>
        </p:txBody>
      </p:sp>
      <p:sp>
        <p:nvSpPr>
          <p:cNvPr id="4384" name="Shape 4384"/>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a:p>
        </p:txBody>
      </p:sp>
      <p:sp>
        <p:nvSpPr>
          <p:cNvPr id="4385" name="Shape 4385"/>
          <p:cNvSpPr/>
          <p:nvPr/>
        </p:nvSpPr>
        <p:spPr>
          <a:xfrm>
            <a:off x="10768358" y="514143"/>
            <a:ext cx="296661" cy="296661"/>
          </a:xfrm>
          <a:prstGeom prst="ellipse">
            <a:avLst/>
          </a:prstGeom>
          <a:ln w="12700">
            <a:solidFill>
              <a:srgbClr val="4C6077"/>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4388" name="Group 4388">
            <a:hlinkClick r:id="" action="ppaction://hlinkshowjump?jump=nextslide"/>
          </p:cNvPr>
          <p:cNvGrpSpPr/>
          <p:nvPr/>
        </p:nvGrpSpPr>
        <p:grpSpPr>
          <a:xfrm>
            <a:off x="11137942" y="514143"/>
            <a:ext cx="296661" cy="296661"/>
            <a:chOff x="0" y="0"/>
            <a:chExt cx="593321" cy="593321"/>
          </a:xfrm>
        </p:grpSpPr>
        <p:sp>
          <p:nvSpPr>
            <p:cNvPr id="4386" name="Shape 4386"/>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4387" name="Shape 4387"/>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4391" name="Group 4391">
            <a:hlinkClick r:id="" action="ppaction://hlinkshowjump?jump=previousslide"/>
          </p:cNvPr>
          <p:cNvGrpSpPr/>
          <p:nvPr/>
        </p:nvGrpSpPr>
        <p:grpSpPr>
          <a:xfrm>
            <a:off x="10398775" y="514143"/>
            <a:ext cx="296661" cy="296661"/>
            <a:chOff x="0" y="0"/>
            <a:chExt cx="593321" cy="593321"/>
          </a:xfrm>
        </p:grpSpPr>
        <p:sp>
          <p:nvSpPr>
            <p:cNvPr id="4389" name="Shape 4389"/>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4390" name="Shape 4390"/>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4392" name="Shape 4392"/>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4393" name="Shape 4393"/>
          <p:cNvSpPr>
            <a:spLocks noGrp="1"/>
          </p:cNvSpPr>
          <p:nvPr>
            <p:ph type="title"/>
          </p:nvPr>
        </p:nvSpPr>
        <p:spPr>
          <a:xfrm>
            <a:off x="609006" y="547694"/>
            <a:ext cx="9652023" cy="363676"/>
          </a:xfrm>
          <a:prstGeom prst="rect">
            <a:avLst/>
          </a:prstGeom>
        </p:spPr>
        <p:txBody>
          <a:bodyPr anchor="t"/>
          <a:lstStyle>
            <a:lvl1pPr algn="l">
              <a:defRPr sz="1751" cap="all">
                <a:solidFill>
                  <a:srgbClr val="FFFFFF"/>
                </a:solidFill>
                <a:latin typeface="Geomanist Bold"/>
                <a:ea typeface="Geomanist Bold"/>
                <a:cs typeface="Geomanist Bold"/>
                <a:sym typeface="Geomanist Bold"/>
              </a:defRPr>
            </a:lvl1pPr>
          </a:lstStyle>
          <a:p>
            <a:r>
              <a:t>Title Text</a:t>
            </a:r>
          </a:p>
        </p:txBody>
      </p:sp>
    </p:spTree>
    <p:extLst>
      <p:ext uri="{BB962C8B-B14F-4D97-AF65-F5344CB8AC3E}">
        <p14:creationId xmlns:p14="http://schemas.microsoft.com/office/powerpoint/2010/main" val="3615229603"/>
      </p:ext>
    </p:extLst>
  </p:cSld>
  <p:clrMapOvr>
    <a:masterClrMapping/>
  </p:clrMapOvr>
  <p:transition spd="med"/>
</p:sldLayout>
</file>

<file path=ppt/slideLayouts/slideLayout129.xml><?xml version="1.0" encoding="utf-8"?>
<p:sldLayout xmlns:a="http://schemas.openxmlformats.org/drawingml/2006/main" xmlns:r="http://schemas.openxmlformats.org/officeDocument/2006/relationships" xmlns:p="http://schemas.openxmlformats.org/presentationml/2006/main" type="tx">
  <p:cSld name="Social Media Infographic 05">
    <p:spTree>
      <p:nvGrpSpPr>
        <p:cNvPr id="1" name=""/>
        <p:cNvGrpSpPr/>
        <p:nvPr/>
      </p:nvGrpSpPr>
      <p:grpSpPr>
        <a:xfrm>
          <a:off x="0" y="0"/>
          <a:ext cx="0" cy="0"/>
          <a:chOff x="0" y="0"/>
          <a:chExt cx="0" cy="0"/>
        </a:xfrm>
      </p:grpSpPr>
      <p:sp>
        <p:nvSpPr>
          <p:cNvPr id="4400" name="Shape 4400"/>
          <p:cNvSpPr>
            <a:spLocks noGrp="1"/>
          </p:cNvSpPr>
          <p:nvPr>
            <p:ph type="pic" idx="13"/>
          </p:nvPr>
        </p:nvSpPr>
        <p:spPr>
          <a:xfrm>
            <a:off x="0" y="3404029"/>
            <a:ext cx="12192000" cy="3482608"/>
          </a:xfrm>
          <a:prstGeom prst="rect">
            <a:avLst/>
          </a:prstGeom>
        </p:spPr>
        <p:txBody>
          <a:bodyPr lIns="91439" tIns="45719" rIns="91439" bIns="45719" anchor="t">
            <a:noAutofit/>
          </a:bodyPr>
          <a:lstStyle>
            <a:lvl1pPr>
              <a:defRPr sz="1333"/>
            </a:lvl1pPr>
          </a:lstStyle>
          <a:p>
            <a:endParaRPr/>
          </a:p>
        </p:txBody>
      </p:sp>
      <p:sp>
        <p:nvSpPr>
          <p:cNvPr id="4401" name="Shape 4401"/>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a:p>
        </p:txBody>
      </p:sp>
      <p:sp>
        <p:nvSpPr>
          <p:cNvPr id="4402" name="Shape 4402"/>
          <p:cNvSpPr/>
          <p:nvPr/>
        </p:nvSpPr>
        <p:spPr>
          <a:xfrm>
            <a:off x="10768358" y="514143"/>
            <a:ext cx="296661" cy="296661"/>
          </a:xfrm>
          <a:prstGeom prst="ellipse">
            <a:avLst/>
          </a:prstGeom>
          <a:ln w="12700">
            <a:solidFill>
              <a:srgbClr val="4C6077"/>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4405" name="Group 4405">
            <a:hlinkClick r:id="" action="ppaction://hlinkshowjump?jump=nextslide"/>
          </p:cNvPr>
          <p:cNvGrpSpPr/>
          <p:nvPr/>
        </p:nvGrpSpPr>
        <p:grpSpPr>
          <a:xfrm>
            <a:off x="11137942" y="514143"/>
            <a:ext cx="296661" cy="296661"/>
            <a:chOff x="0" y="0"/>
            <a:chExt cx="593321" cy="593321"/>
          </a:xfrm>
        </p:grpSpPr>
        <p:sp>
          <p:nvSpPr>
            <p:cNvPr id="4403" name="Shape 4403"/>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4404" name="Shape 4404"/>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4408" name="Group 4408">
            <a:hlinkClick r:id="" action="ppaction://hlinkshowjump?jump=previousslide"/>
          </p:cNvPr>
          <p:cNvGrpSpPr/>
          <p:nvPr/>
        </p:nvGrpSpPr>
        <p:grpSpPr>
          <a:xfrm>
            <a:off x="10398775" y="514143"/>
            <a:ext cx="296661" cy="296661"/>
            <a:chOff x="0" y="0"/>
            <a:chExt cx="593321" cy="593321"/>
          </a:xfrm>
        </p:grpSpPr>
        <p:sp>
          <p:nvSpPr>
            <p:cNvPr id="4406" name="Shape 4406"/>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4407" name="Shape 4407"/>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4409" name="Shape 4409"/>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4410" name="Shape 4410"/>
          <p:cNvSpPr>
            <a:spLocks noGrp="1"/>
          </p:cNvSpPr>
          <p:nvPr>
            <p:ph type="title"/>
          </p:nvPr>
        </p:nvSpPr>
        <p:spPr>
          <a:xfrm>
            <a:off x="609006" y="547694"/>
            <a:ext cx="9652023" cy="363676"/>
          </a:xfrm>
          <a:prstGeom prst="rect">
            <a:avLst/>
          </a:prstGeom>
        </p:spPr>
        <p:txBody>
          <a:bodyPr anchor="t"/>
          <a:lstStyle>
            <a:lvl1pPr algn="l">
              <a:defRPr sz="1751" cap="all">
                <a:solidFill>
                  <a:srgbClr val="A9AFBA"/>
                </a:solidFill>
                <a:latin typeface="Geomanist Bold"/>
                <a:ea typeface="Geomanist Bold"/>
                <a:cs typeface="Geomanist Bold"/>
                <a:sym typeface="Geomanist Bold"/>
              </a:defRPr>
            </a:lvl1pPr>
          </a:lstStyle>
          <a:p>
            <a:r>
              <a:t>Title Text</a:t>
            </a:r>
          </a:p>
        </p:txBody>
      </p:sp>
    </p:spTree>
    <p:extLst>
      <p:ext uri="{BB962C8B-B14F-4D97-AF65-F5344CB8AC3E}">
        <p14:creationId xmlns:p14="http://schemas.microsoft.com/office/powerpoint/2010/main" val="285911768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mpany Slogan">
    <p:spTree>
      <p:nvGrpSpPr>
        <p:cNvPr id="1" name=""/>
        <p:cNvGrpSpPr/>
        <p:nvPr/>
      </p:nvGrpSpPr>
      <p:grpSpPr>
        <a:xfrm>
          <a:off x="0" y="0"/>
          <a:ext cx="0" cy="0"/>
          <a:chOff x="0" y="0"/>
          <a:chExt cx="0" cy="0"/>
        </a:xfrm>
      </p:grpSpPr>
      <p:sp>
        <p:nvSpPr>
          <p:cNvPr id="208" name="Shape 208"/>
          <p:cNvSpPr>
            <a:spLocks noGrp="1"/>
          </p:cNvSpPr>
          <p:nvPr>
            <p:ph type="pic" idx="13"/>
          </p:nvPr>
        </p:nvSpPr>
        <p:spPr>
          <a:xfrm>
            <a:off x="-1804230" y="-979042"/>
            <a:ext cx="8816084" cy="8816084"/>
          </a:xfrm>
          <a:prstGeom prst="ellipse">
            <a:avLst/>
          </a:prstGeom>
        </p:spPr>
        <p:txBody>
          <a:bodyPr lIns="91439" tIns="45719" rIns="91439" bIns="45719" anchor="t">
            <a:noAutofit/>
          </a:bodyPr>
          <a:lstStyle>
            <a:lvl1pPr>
              <a:defRPr sz="1333"/>
            </a:lvl1pPr>
          </a:lstStyle>
          <a:p>
            <a:endParaRPr/>
          </a:p>
        </p:txBody>
      </p:sp>
      <p:sp>
        <p:nvSpPr>
          <p:cNvPr id="209" name="Shape 209"/>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a:p>
        </p:txBody>
      </p:sp>
      <p:sp>
        <p:nvSpPr>
          <p:cNvPr id="210" name="Shape 210"/>
          <p:cNvSpPr/>
          <p:nvPr/>
        </p:nvSpPr>
        <p:spPr>
          <a:xfrm>
            <a:off x="10768358" y="514143"/>
            <a:ext cx="296661" cy="296661"/>
          </a:xfrm>
          <a:prstGeom prst="ellipse">
            <a:avLst/>
          </a:prstGeom>
          <a:ln w="12700">
            <a:solidFill>
              <a:srgbClr val="4C6077"/>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213" name="Group 213">
            <a:hlinkClick r:id="" action="ppaction://hlinkshowjump?jump=nextslide"/>
          </p:cNvPr>
          <p:cNvGrpSpPr/>
          <p:nvPr/>
        </p:nvGrpSpPr>
        <p:grpSpPr>
          <a:xfrm>
            <a:off x="11137942" y="514143"/>
            <a:ext cx="296661" cy="296661"/>
            <a:chOff x="0" y="0"/>
            <a:chExt cx="593321" cy="593321"/>
          </a:xfrm>
        </p:grpSpPr>
        <p:sp>
          <p:nvSpPr>
            <p:cNvPr id="211" name="Shape 211"/>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212" name="Shape 212"/>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216" name="Group 216">
            <a:hlinkClick r:id="" action="ppaction://hlinkshowjump?jump=previousslide"/>
          </p:cNvPr>
          <p:cNvGrpSpPr/>
          <p:nvPr/>
        </p:nvGrpSpPr>
        <p:grpSpPr>
          <a:xfrm>
            <a:off x="10398775" y="514143"/>
            <a:ext cx="296661" cy="296661"/>
            <a:chOff x="0" y="0"/>
            <a:chExt cx="593321" cy="593321"/>
          </a:xfrm>
        </p:grpSpPr>
        <p:sp>
          <p:nvSpPr>
            <p:cNvPr id="214" name="Shape 214"/>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215" name="Shape 215"/>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219" name="Shape 219"/>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220" name="Shape 220"/>
          <p:cNvSpPr>
            <a:spLocks noGrp="1"/>
          </p:cNvSpPr>
          <p:nvPr>
            <p:ph type="title"/>
          </p:nvPr>
        </p:nvSpPr>
        <p:spPr>
          <a:xfrm>
            <a:off x="609006" y="547694"/>
            <a:ext cx="9652023" cy="363676"/>
          </a:xfrm>
          <a:prstGeom prst="rect">
            <a:avLst/>
          </a:prstGeom>
        </p:spPr>
        <p:txBody>
          <a:bodyPr anchor="t"/>
          <a:lstStyle>
            <a:lvl1pPr algn="l">
              <a:defRPr sz="1751" cap="all">
                <a:solidFill>
                  <a:srgbClr val="A9AFBA"/>
                </a:solidFill>
                <a:latin typeface="Geomanist Bold"/>
                <a:ea typeface="Geomanist Bold"/>
                <a:cs typeface="Geomanist Bold"/>
                <a:sym typeface="Geomanist Bold"/>
              </a:defRPr>
            </a:lvl1pPr>
          </a:lstStyle>
          <a:p>
            <a:r>
              <a:t>Title Text</a:t>
            </a:r>
          </a:p>
        </p:txBody>
      </p:sp>
      <p:sp>
        <p:nvSpPr>
          <p:cNvPr id="15" name="Shape 126"/>
          <p:cNvSpPr/>
          <p:nvPr userDrawn="1"/>
        </p:nvSpPr>
        <p:spPr>
          <a:xfrm>
            <a:off x="9054812" y="6386929"/>
            <a:ext cx="2383668" cy="205315"/>
          </a:xfrm>
          <a:prstGeom prst="rect">
            <a:avLst/>
          </a:prstGeom>
          <a:ln w="12700">
            <a:miter lim="400000"/>
          </a:ln>
          <a:extLst>
            <a:ext uri="{C572A759-6A51-4108-AA02-DFA0A04FC94B}">
              <ma14:wrappingTextBoxFlag xmlns:ma14="http://schemas.microsoft.com/office/mac/drawingml/2011/main" xmlns="" val="1"/>
            </a:ext>
          </a:extLst>
        </p:spPr>
        <p:txBody>
          <a:bodyPr wrap="none" lIns="25401" tIns="25401" rIns="25401" bIns="25401" anchor="ctr">
            <a:spAutoFit/>
          </a:bodyPr>
          <a:lstStyle/>
          <a:p>
            <a:pPr defTabSz="412740" rtl="0" hangingPunct="0">
              <a:defRPr sz="2000">
                <a:solidFill>
                  <a:srgbClr val="4C6077"/>
                </a:solidFill>
                <a:latin typeface="Geomanist Light"/>
                <a:ea typeface="Geomanist Light"/>
                <a:cs typeface="Geomanist Light"/>
                <a:sym typeface="Geomanist Light"/>
              </a:defRPr>
            </a:pPr>
            <a:r>
              <a:rPr sz="1001" kern="0">
                <a:solidFill>
                  <a:srgbClr val="4C6077"/>
                </a:solidFill>
                <a:latin typeface="Geomanist Light"/>
                <a:ea typeface="Geomanist Light"/>
                <a:cs typeface="Geomanist Light"/>
                <a:sym typeface="Geomanist Light"/>
              </a:rPr>
              <a:t>Mountain presentation by </a:t>
            </a:r>
            <a:r>
              <a:rPr sz="1001" kern="0">
                <a:solidFill>
                  <a:srgbClr val="4C6077"/>
                </a:solidFill>
                <a:latin typeface="Geomanist Regular"/>
                <a:ea typeface="Geomanist Regular"/>
                <a:cs typeface="Geomanist Regular"/>
                <a:sym typeface="Geomanist Regular"/>
              </a:rPr>
              <a:t>ContestDesign</a:t>
            </a:r>
          </a:p>
        </p:txBody>
      </p:sp>
      <p:pic>
        <p:nvPicPr>
          <p:cNvPr id="16" name="03_For-Footer_Small.png"/>
          <p:cNvPicPr>
            <a:picLocks noChangeAspect="1"/>
          </p:cNvPicPr>
          <p:nvPr userDrawn="1"/>
        </p:nvPicPr>
        <p:blipFill>
          <a:blip r:embed="rId2">
            <a:extLst/>
          </a:blip>
          <a:stretch>
            <a:fillRect/>
          </a:stretch>
        </p:blipFill>
        <p:spPr>
          <a:xfrm>
            <a:off x="8660191" y="6354060"/>
            <a:ext cx="452543" cy="182525"/>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532806219"/>
      </p:ext>
    </p:extLst>
  </p:cSld>
  <p:clrMapOvr>
    <a:masterClrMapping/>
  </p:clrMapOvr>
  <p:transition spd="med"/>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Social Media Infographic 09">
    <p:spTree>
      <p:nvGrpSpPr>
        <p:cNvPr id="1" name=""/>
        <p:cNvGrpSpPr/>
        <p:nvPr/>
      </p:nvGrpSpPr>
      <p:grpSpPr>
        <a:xfrm>
          <a:off x="0" y="0"/>
          <a:ext cx="0" cy="0"/>
          <a:chOff x="0" y="0"/>
          <a:chExt cx="0" cy="0"/>
        </a:xfrm>
      </p:grpSpPr>
      <p:sp>
        <p:nvSpPr>
          <p:cNvPr id="4417" name="Shape 4417"/>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a:p>
        </p:txBody>
      </p:sp>
      <p:sp>
        <p:nvSpPr>
          <p:cNvPr id="4418" name="Shape 4418"/>
          <p:cNvSpPr/>
          <p:nvPr/>
        </p:nvSpPr>
        <p:spPr>
          <a:xfrm>
            <a:off x="10768358" y="514143"/>
            <a:ext cx="296661" cy="296661"/>
          </a:xfrm>
          <a:prstGeom prst="ellipse">
            <a:avLst/>
          </a:prstGeom>
          <a:ln w="12700">
            <a:solidFill>
              <a:srgbClr val="4C6077"/>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4421" name="Group 4421">
            <a:hlinkClick r:id="" action="ppaction://hlinkshowjump?jump=nextslide"/>
          </p:cNvPr>
          <p:cNvGrpSpPr/>
          <p:nvPr/>
        </p:nvGrpSpPr>
        <p:grpSpPr>
          <a:xfrm>
            <a:off x="11137942" y="514143"/>
            <a:ext cx="296661" cy="296661"/>
            <a:chOff x="0" y="0"/>
            <a:chExt cx="593321" cy="593321"/>
          </a:xfrm>
        </p:grpSpPr>
        <p:sp>
          <p:nvSpPr>
            <p:cNvPr id="4419" name="Shape 4419"/>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4420" name="Shape 4420"/>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4424" name="Group 4424">
            <a:hlinkClick r:id="" action="ppaction://hlinkshowjump?jump=previousslide"/>
          </p:cNvPr>
          <p:cNvGrpSpPr/>
          <p:nvPr/>
        </p:nvGrpSpPr>
        <p:grpSpPr>
          <a:xfrm>
            <a:off x="10398775" y="514143"/>
            <a:ext cx="296661" cy="296661"/>
            <a:chOff x="0" y="0"/>
            <a:chExt cx="593321" cy="593321"/>
          </a:xfrm>
        </p:grpSpPr>
        <p:sp>
          <p:nvSpPr>
            <p:cNvPr id="4422" name="Shape 4422"/>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4423" name="Shape 4423"/>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4427" name="Shape 4427"/>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4428" name="Shape 4428"/>
          <p:cNvSpPr>
            <a:spLocks noGrp="1"/>
          </p:cNvSpPr>
          <p:nvPr>
            <p:ph type="title"/>
          </p:nvPr>
        </p:nvSpPr>
        <p:spPr>
          <a:xfrm>
            <a:off x="609006" y="547694"/>
            <a:ext cx="9652023" cy="363676"/>
          </a:xfrm>
          <a:prstGeom prst="rect">
            <a:avLst/>
          </a:prstGeom>
        </p:spPr>
        <p:txBody>
          <a:bodyPr anchor="t"/>
          <a:lstStyle>
            <a:lvl1pPr algn="l">
              <a:defRPr sz="1751" cap="all">
                <a:solidFill>
                  <a:srgbClr val="A9AFBA"/>
                </a:solidFill>
                <a:latin typeface="Geomanist Bold"/>
                <a:ea typeface="Geomanist Bold"/>
                <a:cs typeface="Geomanist Bold"/>
                <a:sym typeface="Geomanist Bold"/>
              </a:defRPr>
            </a:lvl1pPr>
          </a:lstStyle>
          <a:p>
            <a:r>
              <a:t>Title Text</a:t>
            </a:r>
          </a:p>
        </p:txBody>
      </p:sp>
      <p:sp>
        <p:nvSpPr>
          <p:cNvPr id="4429" name="Shape 4429"/>
          <p:cNvSpPr>
            <a:spLocks noGrp="1"/>
          </p:cNvSpPr>
          <p:nvPr>
            <p:ph type="pic" sz="quarter" idx="14"/>
          </p:nvPr>
        </p:nvSpPr>
        <p:spPr>
          <a:xfrm>
            <a:off x="801176" y="3464618"/>
            <a:ext cx="4051081" cy="2549297"/>
          </a:xfrm>
          <a:prstGeom prst="rect">
            <a:avLst/>
          </a:prstGeom>
        </p:spPr>
        <p:txBody>
          <a:bodyPr lIns="91439" tIns="45719" rIns="91439" bIns="45719" anchor="t">
            <a:noAutofit/>
          </a:bodyPr>
          <a:lstStyle>
            <a:lvl1pPr>
              <a:defRPr sz="1333"/>
            </a:lvl1pPr>
          </a:lstStyle>
          <a:p>
            <a:endParaRPr/>
          </a:p>
        </p:txBody>
      </p:sp>
      <p:sp>
        <p:nvSpPr>
          <p:cNvPr id="15" name="Shape 126"/>
          <p:cNvSpPr/>
          <p:nvPr userDrawn="1"/>
        </p:nvSpPr>
        <p:spPr>
          <a:xfrm>
            <a:off x="9054812" y="6386929"/>
            <a:ext cx="2383668" cy="205315"/>
          </a:xfrm>
          <a:prstGeom prst="rect">
            <a:avLst/>
          </a:prstGeom>
          <a:ln w="12700">
            <a:miter lim="400000"/>
          </a:ln>
          <a:extLst>
            <a:ext uri="{C572A759-6A51-4108-AA02-DFA0A04FC94B}">
              <ma14:wrappingTextBoxFlag xmlns:ma14="http://schemas.microsoft.com/office/mac/drawingml/2011/main" xmlns="" val="1"/>
            </a:ext>
          </a:extLst>
        </p:spPr>
        <p:txBody>
          <a:bodyPr wrap="none" lIns="25401" tIns="25401" rIns="25401" bIns="25401" anchor="ctr">
            <a:spAutoFit/>
          </a:bodyPr>
          <a:lstStyle/>
          <a:p>
            <a:pPr defTabSz="412740" rtl="0" hangingPunct="0">
              <a:defRPr sz="2000">
                <a:solidFill>
                  <a:srgbClr val="4C6077"/>
                </a:solidFill>
                <a:latin typeface="Geomanist Light"/>
                <a:ea typeface="Geomanist Light"/>
                <a:cs typeface="Geomanist Light"/>
                <a:sym typeface="Geomanist Light"/>
              </a:defRPr>
            </a:pPr>
            <a:r>
              <a:rPr sz="1001" kern="0">
                <a:solidFill>
                  <a:srgbClr val="4C6077"/>
                </a:solidFill>
                <a:latin typeface="Geomanist Light"/>
                <a:ea typeface="Geomanist Light"/>
                <a:cs typeface="Geomanist Light"/>
                <a:sym typeface="Geomanist Light"/>
              </a:rPr>
              <a:t>Mountain presentation by </a:t>
            </a:r>
            <a:r>
              <a:rPr sz="1001" kern="0">
                <a:solidFill>
                  <a:srgbClr val="4C6077"/>
                </a:solidFill>
                <a:latin typeface="Geomanist Regular"/>
                <a:ea typeface="Geomanist Regular"/>
                <a:cs typeface="Geomanist Regular"/>
                <a:sym typeface="Geomanist Regular"/>
              </a:rPr>
              <a:t>ContestDesign</a:t>
            </a:r>
          </a:p>
        </p:txBody>
      </p:sp>
      <p:pic>
        <p:nvPicPr>
          <p:cNvPr id="16" name="03_For-Footer_Small.png"/>
          <p:cNvPicPr>
            <a:picLocks noChangeAspect="1"/>
          </p:cNvPicPr>
          <p:nvPr userDrawn="1"/>
        </p:nvPicPr>
        <p:blipFill>
          <a:blip r:embed="rId2">
            <a:extLst/>
          </a:blip>
          <a:stretch>
            <a:fillRect/>
          </a:stretch>
        </p:blipFill>
        <p:spPr>
          <a:xfrm>
            <a:off x="8660191" y="6354060"/>
            <a:ext cx="452543" cy="182525"/>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1771670413"/>
      </p:ext>
    </p:extLst>
  </p:cSld>
  <p:clrMapOvr>
    <a:masterClrMapping/>
  </p:clrMapOvr>
  <p:transition spd="med"/>
</p:sldLayout>
</file>

<file path=ppt/slideLayouts/slideLayout131.xml><?xml version="1.0" encoding="utf-8"?>
<p:sldLayout xmlns:a="http://schemas.openxmlformats.org/drawingml/2006/main" xmlns:r="http://schemas.openxmlformats.org/officeDocument/2006/relationships" xmlns:p="http://schemas.openxmlformats.org/presentationml/2006/main" type="tx">
  <p:cSld name="Social Media : Facebook">
    <p:spTree>
      <p:nvGrpSpPr>
        <p:cNvPr id="1" name=""/>
        <p:cNvGrpSpPr/>
        <p:nvPr/>
      </p:nvGrpSpPr>
      <p:grpSpPr>
        <a:xfrm>
          <a:off x="0" y="0"/>
          <a:ext cx="0" cy="0"/>
          <a:chOff x="0" y="0"/>
          <a:chExt cx="0" cy="0"/>
        </a:xfrm>
      </p:grpSpPr>
      <p:sp>
        <p:nvSpPr>
          <p:cNvPr id="4436" name="Shape 4436"/>
          <p:cNvSpPr>
            <a:spLocks noGrp="1"/>
          </p:cNvSpPr>
          <p:nvPr>
            <p:ph type="pic" idx="13"/>
          </p:nvPr>
        </p:nvSpPr>
        <p:spPr>
          <a:xfrm>
            <a:off x="0" y="-5721"/>
            <a:ext cx="12192000" cy="3965183"/>
          </a:xfrm>
          <a:prstGeom prst="rect">
            <a:avLst/>
          </a:prstGeom>
        </p:spPr>
        <p:txBody>
          <a:bodyPr lIns="91439" tIns="45719" rIns="91439" bIns="45719" anchor="t">
            <a:noAutofit/>
          </a:bodyPr>
          <a:lstStyle>
            <a:lvl1pPr>
              <a:defRPr sz="1333"/>
            </a:lvl1pPr>
          </a:lstStyle>
          <a:p>
            <a:endParaRPr/>
          </a:p>
        </p:txBody>
      </p:sp>
      <p:sp>
        <p:nvSpPr>
          <p:cNvPr id="4437" name="Shape 4437"/>
          <p:cNvSpPr>
            <a:spLocks noGrp="1"/>
          </p:cNvSpPr>
          <p:nvPr>
            <p:ph type="sldNum" sz="quarter" idx="2"/>
          </p:nvPr>
        </p:nvSpPr>
        <p:spPr>
          <a:xfrm>
            <a:off x="10799672" y="534170"/>
            <a:ext cx="261290" cy="256609"/>
          </a:xfrm>
          <a:prstGeom prst="rect">
            <a:avLst/>
          </a:prstGeom>
        </p:spPr>
        <p:txBody>
          <a:bodyPr anchor="ctr"/>
          <a:lstStyle>
            <a:lvl1pPr>
              <a:defRPr sz="1001">
                <a:solidFill>
                  <a:srgbClr val="FFFFFF"/>
                </a:solidFill>
                <a:latin typeface="Geomanist Regular"/>
                <a:ea typeface="Geomanist Regular"/>
                <a:cs typeface="Geomanist Regular"/>
                <a:sym typeface="Geomanist Regular"/>
              </a:defRPr>
            </a:lvl1pPr>
          </a:lstStyle>
          <a:p>
            <a:fld id="{86CB4B4D-7CA3-9044-876B-883B54F8677D}" type="slidenum">
              <a:rPr/>
              <a:pPr/>
              <a:t>‹#›</a:t>
            </a:fld>
            <a:endParaRPr dirty="0"/>
          </a:p>
        </p:txBody>
      </p:sp>
      <p:sp>
        <p:nvSpPr>
          <p:cNvPr id="4438" name="Shape 4438"/>
          <p:cNvSpPr/>
          <p:nvPr/>
        </p:nvSpPr>
        <p:spPr>
          <a:xfrm>
            <a:off x="10768358" y="514143"/>
            <a:ext cx="296661" cy="296661"/>
          </a:xfrm>
          <a:prstGeom prst="ellipse">
            <a:avLst/>
          </a:prstGeom>
          <a:ln w="12700">
            <a:solidFill>
              <a:srgbClr val="FFFFFF"/>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4441" name="Group 4441">
            <a:hlinkClick r:id="" action="ppaction://hlinkshowjump?jump=nextslide"/>
          </p:cNvPr>
          <p:cNvGrpSpPr/>
          <p:nvPr/>
        </p:nvGrpSpPr>
        <p:grpSpPr>
          <a:xfrm>
            <a:off x="11137942" y="514143"/>
            <a:ext cx="296661" cy="296661"/>
            <a:chOff x="0" y="0"/>
            <a:chExt cx="593321" cy="593321"/>
          </a:xfrm>
        </p:grpSpPr>
        <p:sp>
          <p:nvSpPr>
            <p:cNvPr id="4439" name="Shape 4439"/>
            <p:cNvSpPr/>
            <p:nvPr/>
          </p:nvSpPr>
          <p:spPr>
            <a:xfrm>
              <a:off x="0" y="0"/>
              <a:ext cx="593322" cy="593322"/>
            </a:xfrm>
            <a:prstGeom prst="ellipse">
              <a:avLst/>
            </a:prstGeom>
            <a:noFill/>
            <a:ln w="12700" cap="flat">
              <a:solidFill>
                <a:srgbClr val="FFFFFF"/>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4440" name="Shape 4440"/>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FFFFFF"/>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4444" name="Group 4444">
            <a:hlinkClick r:id="" action="ppaction://hlinkshowjump?jump=previousslide"/>
          </p:cNvPr>
          <p:cNvGrpSpPr/>
          <p:nvPr/>
        </p:nvGrpSpPr>
        <p:grpSpPr>
          <a:xfrm>
            <a:off x="10398775" y="514143"/>
            <a:ext cx="296661" cy="296661"/>
            <a:chOff x="0" y="0"/>
            <a:chExt cx="593321" cy="593321"/>
          </a:xfrm>
        </p:grpSpPr>
        <p:sp>
          <p:nvSpPr>
            <p:cNvPr id="4442" name="Shape 4442"/>
            <p:cNvSpPr/>
            <p:nvPr/>
          </p:nvSpPr>
          <p:spPr>
            <a:xfrm>
              <a:off x="0" y="0"/>
              <a:ext cx="593322" cy="593322"/>
            </a:xfrm>
            <a:prstGeom prst="ellipse">
              <a:avLst/>
            </a:prstGeom>
            <a:noFill/>
            <a:ln w="12700" cap="flat">
              <a:solidFill>
                <a:srgbClr val="FFFFFF"/>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4443" name="Shape 4443"/>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FFFFFF"/>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4445" name="Shape 4445"/>
          <p:cNvSpPr/>
          <p:nvPr/>
        </p:nvSpPr>
        <p:spPr>
          <a:xfrm>
            <a:off x="644291" y="884723"/>
            <a:ext cx="10783269" cy="0"/>
          </a:xfrm>
          <a:prstGeom prst="line">
            <a:avLst/>
          </a:prstGeom>
          <a:ln w="12700">
            <a:solidFill>
              <a:srgbClr val="FFFFFF"/>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4446" name="Shape 4446"/>
          <p:cNvSpPr>
            <a:spLocks noGrp="1"/>
          </p:cNvSpPr>
          <p:nvPr>
            <p:ph type="title"/>
          </p:nvPr>
        </p:nvSpPr>
        <p:spPr>
          <a:xfrm>
            <a:off x="609006" y="547694"/>
            <a:ext cx="9652023" cy="363676"/>
          </a:xfrm>
          <a:prstGeom prst="rect">
            <a:avLst/>
          </a:prstGeom>
        </p:spPr>
        <p:txBody>
          <a:bodyPr anchor="t"/>
          <a:lstStyle>
            <a:lvl1pPr algn="l">
              <a:defRPr sz="1751" cap="all">
                <a:solidFill>
                  <a:srgbClr val="FFFFFF"/>
                </a:solidFill>
                <a:latin typeface="Geomanist Bold"/>
                <a:ea typeface="Geomanist Bold"/>
                <a:cs typeface="Geomanist Bold"/>
                <a:sym typeface="Geomanist Bold"/>
              </a:defRPr>
            </a:lvl1pPr>
          </a:lstStyle>
          <a:p>
            <a:r>
              <a:t>Title Text</a:t>
            </a:r>
          </a:p>
        </p:txBody>
      </p:sp>
    </p:spTree>
    <p:extLst>
      <p:ext uri="{BB962C8B-B14F-4D97-AF65-F5344CB8AC3E}">
        <p14:creationId xmlns:p14="http://schemas.microsoft.com/office/powerpoint/2010/main" val="2073876507"/>
      </p:ext>
    </p:extLst>
  </p:cSld>
  <p:clrMapOvr>
    <a:masterClrMapping/>
  </p:clrMapOvr>
  <p:transition spd="med"/>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Header &amp; Footer copy 1">
    <p:spTree>
      <p:nvGrpSpPr>
        <p:cNvPr id="1" name=""/>
        <p:cNvGrpSpPr/>
        <p:nvPr/>
      </p:nvGrpSpPr>
      <p:grpSpPr>
        <a:xfrm>
          <a:off x="0" y="0"/>
          <a:ext cx="0" cy="0"/>
          <a:chOff x="0" y="0"/>
          <a:chExt cx="0" cy="0"/>
        </a:xfrm>
      </p:grpSpPr>
      <p:sp>
        <p:nvSpPr>
          <p:cNvPr id="4453" name="Shape 4453"/>
          <p:cNvSpPr>
            <a:spLocks noGrp="1"/>
          </p:cNvSpPr>
          <p:nvPr>
            <p:ph type="pic" sz="half" idx="13"/>
          </p:nvPr>
        </p:nvSpPr>
        <p:spPr>
          <a:xfrm>
            <a:off x="0" y="4756565"/>
            <a:ext cx="12192000" cy="2103795"/>
          </a:xfrm>
          <a:prstGeom prst="rect">
            <a:avLst/>
          </a:prstGeom>
        </p:spPr>
        <p:txBody>
          <a:bodyPr lIns="91439" tIns="45719" rIns="91439" bIns="45719" anchor="t">
            <a:noAutofit/>
          </a:bodyPr>
          <a:lstStyle>
            <a:lvl1pPr>
              <a:defRPr sz="1333"/>
            </a:lvl1pPr>
          </a:lstStyle>
          <a:p>
            <a:endParaRPr/>
          </a:p>
        </p:txBody>
      </p:sp>
      <p:sp>
        <p:nvSpPr>
          <p:cNvPr id="4454" name="Shape 4454"/>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dirty="0"/>
          </a:p>
        </p:txBody>
      </p:sp>
      <p:sp>
        <p:nvSpPr>
          <p:cNvPr id="4455" name="Shape 4455"/>
          <p:cNvSpPr/>
          <p:nvPr/>
        </p:nvSpPr>
        <p:spPr>
          <a:xfrm>
            <a:off x="10768358" y="514143"/>
            <a:ext cx="296661" cy="296661"/>
          </a:xfrm>
          <a:prstGeom prst="ellipse">
            <a:avLst/>
          </a:prstGeom>
          <a:ln w="12700">
            <a:solidFill>
              <a:srgbClr val="4C6077"/>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4458" name="Group 4458">
            <a:hlinkClick r:id="" action="ppaction://hlinkshowjump?jump=nextslide"/>
          </p:cNvPr>
          <p:cNvGrpSpPr/>
          <p:nvPr/>
        </p:nvGrpSpPr>
        <p:grpSpPr>
          <a:xfrm>
            <a:off x="11137942" y="514143"/>
            <a:ext cx="296661" cy="296661"/>
            <a:chOff x="0" y="0"/>
            <a:chExt cx="593321" cy="593321"/>
          </a:xfrm>
        </p:grpSpPr>
        <p:sp>
          <p:nvSpPr>
            <p:cNvPr id="4456" name="Shape 4456"/>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4457" name="Shape 4457"/>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4461" name="Group 4461">
            <a:hlinkClick r:id="" action="ppaction://hlinkshowjump?jump=previousslide"/>
          </p:cNvPr>
          <p:cNvGrpSpPr/>
          <p:nvPr/>
        </p:nvGrpSpPr>
        <p:grpSpPr>
          <a:xfrm>
            <a:off x="10398775" y="514143"/>
            <a:ext cx="296661" cy="296661"/>
            <a:chOff x="0" y="0"/>
            <a:chExt cx="593321" cy="593321"/>
          </a:xfrm>
        </p:grpSpPr>
        <p:sp>
          <p:nvSpPr>
            <p:cNvPr id="4459" name="Shape 4459"/>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4460" name="Shape 4460"/>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4464" name="Shape 4464"/>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4465" name="Shape 4465"/>
          <p:cNvSpPr>
            <a:spLocks noGrp="1"/>
          </p:cNvSpPr>
          <p:nvPr>
            <p:ph type="title"/>
          </p:nvPr>
        </p:nvSpPr>
        <p:spPr>
          <a:xfrm>
            <a:off x="609006" y="547694"/>
            <a:ext cx="9652023" cy="363676"/>
          </a:xfrm>
          <a:prstGeom prst="rect">
            <a:avLst/>
          </a:prstGeom>
        </p:spPr>
        <p:txBody>
          <a:bodyPr anchor="t"/>
          <a:lstStyle>
            <a:lvl1pPr algn="l">
              <a:defRPr sz="1751" cap="all">
                <a:solidFill>
                  <a:srgbClr val="A9AFBA"/>
                </a:solidFill>
                <a:latin typeface="Geomanist Bold"/>
                <a:ea typeface="Geomanist Bold"/>
                <a:cs typeface="Geomanist Bold"/>
                <a:sym typeface="Geomanist Bold"/>
              </a:defRPr>
            </a:lvl1pPr>
          </a:lstStyle>
          <a:p>
            <a:r>
              <a:t>Title Text</a:t>
            </a:r>
          </a:p>
        </p:txBody>
      </p:sp>
      <p:sp>
        <p:nvSpPr>
          <p:cNvPr id="15" name="Shape 26"/>
          <p:cNvSpPr/>
          <p:nvPr userDrawn="1"/>
        </p:nvSpPr>
        <p:spPr>
          <a:xfrm>
            <a:off x="9054811" y="6386929"/>
            <a:ext cx="2383668" cy="205315"/>
          </a:xfrm>
          <a:prstGeom prst="rect">
            <a:avLst/>
          </a:prstGeom>
          <a:ln w="12700">
            <a:miter lim="400000"/>
          </a:ln>
          <a:extLst>
            <a:ext uri="{C572A759-6A51-4108-AA02-DFA0A04FC94B}">
              <ma14:wrappingTextBoxFlag xmlns:ma14="http://schemas.microsoft.com/office/mac/drawingml/2011/main" xmlns="" val="1"/>
            </a:ext>
          </a:extLst>
        </p:spPr>
        <p:txBody>
          <a:bodyPr wrap="none" lIns="25401" tIns="25401" rIns="25401" bIns="25401" anchor="ctr">
            <a:spAutoFit/>
          </a:bodyPr>
          <a:lstStyle/>
          <a:p>
            <a:pPr defTabSz="412740" rtl="0" hangingPunct="0">
              <a:defRPr sz="2000">
                <a:solidFill>
                  <a:srgbClr val="FFFFFF"/>
                </a:solidFill>
                <a:latin typeface="Geomanist Light"/>
                <a:ea typeface="Geomanist Light"/>
                <a:cs typeface="Geomanist Light"/>
                <a:sym typeface="Geomanist Light"/>
              </a:defRPr>
            </a:pPr>
            <a:r>
              <a:rPr sz="1001" kern="0" dirty="0">
                <a:solidFill>
                  <a:srgbClr val="3C4D64"/>
                </a:solidFill>
                <a:latin typeface="Geomanist Regular"/>
                <a:ea typeface="Geomanist Regular"/>
                <a:cs typeface="Geomanist Regular"/>
                <a:sym typeface="Geomanist Regular"/>
              </a:rPr>
              <a:t>Mountain presentation by</a:t>
            </a:r>
            <a:r>
              <a:rPr sz="1001" kern="0" dirty="0">
                <a:solidFill>
                  <a:srgbClr val="3C4D64"/>
                </a:solidFill>
                <a:latin typeface="Geomanist Light"/>
                <a:ea typeface="Geomanist Light"/>
                <a:cs typeface="Geomanist Light"/>
                <a:sym typeface="Geomanist Light"/>
              </a:rPr>
              <a:t> </a:t>
            </a:r>
            <a:r>
              <a:rPr sz="1001" kern="0" dirty="0">
                <a:solidFill>
                  <a:srgbClr val="3C4D64"/>
                </a:solidFill>
                <a:latin typeface="Geomanist Medium"/>
                <a:ea typeface="Geomanist Medium"/>
                <a:cs typeface="Geomanist Medium"/>
                <a:sym typeface="Geomanist Medium"/>
              </a:rPr>
              <a:t>ContestDesign</a:t>
            </a:r>
          </a:p>
        </p:txBody>
      </p:sp>
      <p:pic>
        <p:nvPicPr>
          <p:cNvPr id="16" name="pasted-image.pdf"/>
          <p:cNvPicPr>
            <a:picLocks noChangeAspect="1"/>
          </p:cNvPicPr>
          <p:nvPr userDrawn="1"/>
        </p:nvPicPr>
        <p:blipFill>
          <a:blip r:embed="rId2">
            <a:extLst/>
          </a:blip>
          <a:srcRect l="37" r="37"/>
          <a:stretch>
            <a:fillRect/>
          </a:stretch>
        </p:blipFill>
        <p:spPr>
          <a:xfrm>
            <a:off x="8615739" y="6354060"/>
            <a:ext cx="452540" cy="182525"/>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143767623"/>
      </p:ext>
    </p:extLst>
  </p:cSld>
  <p:clrMapOvr>
    <a:masterClrMapping/>
  </p:clrMapOvr>
  <p:transition spd="med"/>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Social Media Infographic : Google P">
    <p:spTree>
      <p:nvGrpSpPr>
        <p:cNvPr id="1" name=""/>
        <p:cNvGrpSpPr/>
        <p:nvPr/>
      </p:nvGrpSpPr>
      <p:grpSpPr>
        <a:xfrm>
          <a:off x="0" y="0"/>
          <a:ext cx="0" cy="0"/>
          <a:chOff x="0" y="0"/>
          <a:chExt cx="0" cy="0"/>
        </a:xfrm>
      </p:grpSpPr>
      <p:sp>
        <p:nvSpPr>
          <p:cNvPr id="4472" name="Shape 4472"/>
          <p:cNvSpPr>
            <a:spLocks noGrp="1"/>
          </p:cNvSpPr>
          <p:nvPr>
            <p:ph type="pic" idx="13"/>
          </p:nvPr>
        </p:nvSpPr>
        <p:spPr>
          <a:xfrm>
            <a:off x="-27456" y="3650657"/>
            <a:ext cx="12246911" cy="3243544"/>
          </a:xfrm>
          <a:prstGeom prst="rect">
            <a:avLst/>
          </a:prstGeom>
          <a:effectLst>
            <a:outerShdw blurRad="38100" dist="25400" dir="5400000" rotWithShape="0">
              <a:srgbClr val="000000">
                <a:alpha val="50000"/>
              </a:srgbClr>
            </a:outerShdw>
          </a:effectLst>
        </p:spPr>
        <p:txBody>
          <a:bodyPr lIns="91439" tIns="45719" rIns="91439" bIns="45719" anchor="t">
            <a:noAutofit/>
          </a:bodyPr>
          <a:lstStyle>
            <a:lvl1pPr>
              <a:defRPr sz="1333"/>
            </a:lvl1pPr>
          </a:lstStyle>
          <a:p>
            <a:endParaRPr/>
          </a:p>
        </p:txBody>
      </p:sp>
      <p:sp>
        <p:nvSpPr>
          <p:cNvPr id="4473" name="Shape 4473"/>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dirty="0"/>
          </a:p>
        </p:txBody>
      </p:sp>
      <p:sp>
        <p:nvSpPr>
          <p:cNvPr id="4474" name="Shape 4474"/>
          <p:cNvSpPr/>
          <p:nvPr/>
        </p:nvSpPr>
        <p:spPr>
          <a:xfrm>
            <a:off x="10768358" y="514143"/>
            <a:ext cx="296661" cy="296661"/>
          </a:xfrm>
          <a:prstGeom prst="ellipse">
            <a:avLst/>
          </a:prstGeom>
          <a:ln w="12700">
            <a:solidFill>
              <a:srgbClr val="4C6077"/>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4477" name="Group 4477">
            <a:hlinkClick r:id="" action="ppaction://hlinkshowjump?jump=nextslide"/>
          </p:cNvPr>
          <p:cNvGrpSpPr/>
          <p:nvPr/>
        </p:nvGrpSpPr>
        <p:grpSpPr>
          <a:xfrm>
            <a:off x="11137942" y="514143"/>
            <a:ext cx="296661" cy="296661"/>
            <a:chOff x="0" y="0"/>
            <a:chExt cx="593321" cy="593321"/>
          </a:xfrm>
        </p:grpSpPr>
        <p:sp>
          <p:nvSpPr>
            <p:cNvPr id="4475" name="Shape 4475"/>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4476" name="Shape 4476"/>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4480" name="Group 4480">
            <a:hlinkClick r:id="" action="ppaction://hlinkshowjump?jump=previousslide"/>
          </p:cNvPr>
          <p:cNvGrpSpPr/>
          <p:nvPr/>
        </p:nvGrpSpPr>
        <p:grpSpPr>
          <a:xfrm>
            <a:off x="10398775" y="514143"/>
            <a:ext cx="296661" cy="296661"/>
            <a:chOff x="0" y="0"/>
            <a:chExt cx="593321" cy="593321"/>
          </a:xfrm>
        </p:grpSpPr>
        <p:sp>
          <p:nvSpPr>
            <p:cNvPr id="4478" name="Shape 4478"/>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4479" name="Shape 4479"/>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4483" name="Shape 4483"/>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4484" name="Shape 4484"/>
          <p:cNvSpPr>
            <a:spLocks noGrp="1"/>
          </p:cNvSpPr>
          <p:nvPr>
            <p:ph type="title"/>
          </p:nvPr>
        </p:nvSpPr>
        <p:spPr>
          <a:xfrm>
            <a:off x="609006" y="547694"/>
            <a:ext cx="9652023" cy="363676"/>
          </a:xfrm>
          <a:prstGeom prst="rect">
            <a:avLst/>
          </a:prstGeom>
        </p:spPr>
        <p:txBody>
          <a:bodyPr anchor="t"/>
          <a:lstStyle>
            <a:lvl1pPr algn="l">
              <a:defRPr sz="1751" cap="all">
                <a:solidFill>
                  <a:srgbClr val="A9AFBA"/>
                </a:solidFill>
                <a:latin typeface="Geomanist Bold"/>
                <a:ea typeface="Geomanist Bold"/>
                <a:cs typeface="Geomanist Bold"/>
                <a:sym typeface="Geomanist Bold"/>
              </a:defRPr>
            </a:lvl1pPr>
          </a:lstStyle>
          <a:p>
            <a:r>
              <a:t>Title Text</a:t>
            </a:r>
          </a:p>
        </p:txBody>
      </p:sp>
      <p:sp>
        <p:nvSpPr>
          <p:cNvPr id="15" name="Shape 26"/>
          <p:cNvSpPr/>
          <p:nvPr userDrawn="1"/>
        </p:nvSpPr>
        <p:spPr>
          <a:xfrm>
            <a:off x="9054811" y="6386929"/>
            <a:ext cx="2383668" cy="205315"/>
          </a:xfrm>
          <a:prstGeom prst="rect">
            <a:avLst/>
          </a:prstGeom>
          <a:ln w="12700">
            <a:miter lim="400000"/>
          </a:ln>
          <a:extLst>
            <a:ext uri="{C572A759-6A51-4108-AA02-DFA0A04FC94B}">
              <ma14:wrappingTextBoxFlag xmlns:ma14="http://schemas.microsoft.com/office/mac/drawingml/2011/main" xmlns="" val="1"/>
            </a:ext>
          </a:extLst>
        </p:spPr>
        <p:txBody>
          <a:bodyPr wrap="none" lIns="25401" tIns="25401" rIns="25401" bIns="25401" anchor="ctr">
            <a:spAutoFit/>
          </a:bodyPr>
          <a:lstStyle/>
          <a:p>
            <a:pPr defTabSz="412740" rtl="0" hangingPunct="0">
              <a:defRPr sz="2000">
                <a:solidFill>
                  <a:srgbClr val="FFFFFF"/>
                </a:solidFill>
                <a:latin typeface="Geomanist Light"/>
                <a:ea typeface="Geomanist Light"/>
                <a:cs typeface="Geomanist Light"/>
                <a:sym typeface="Geomanist Light"/>
              </a:defRPr>
            </a:pPr>
            <a:r>
              <a:rPr sz="1001" kern="0" dirty="0">
                <a:solidFill>
                  <a:srgbClr val="3C4D64"/>
                </a:solidFill>
                <a:latin typeface="Geomanist Regular"/>
                <a:ea typeface="Geomanist Regular"/>
                <a:cs typeface="Geomanist Regular"/>
                <a:sym typeface="Geomanist Regular"/>
              </a:rPr>
              <a:t>Mountain presentation by</a:t>
            </a:r>
            <a:r>
              <a:rPr sz="1001" kern="0" dirty="0">
                <a:solidFill>
                  <a:srgbClr val="3C4D64"/>
                </a:solidFill>
                <a:latin typeface="Geomanist Light"/>
                <a:ea typeface="Geomanist Light"/>
                <a:cs typeface="Geomanist Light"/>
                <a:sym typeface="Geomanist Light"/>
              </a:rPr>
              <a:t> </a:t>
            </a:r>
            <a:r>
              <a:rPr sz="1001" kern="0" dirty="0">
                <a:solidFill>
                  <a:srgbClr val="3C4D64"/>
                </a:solidFill>
                <a:latin typeface="Geomanist Medium"/>
                <a:ea typeface="Geomanist Medium"/>
                <a:cs typeface="Geomanist Medium"/>
                <a:sym typeface="Geomanist Medium"/>
              </a:rPr>
              <a:t>ContestDesign</a:t>
            </a:r>
          </a:p>
        </p:txBody>
      </p:sp>
      <p:pic>
        <p:nvPicPr>
          <p:cNvPr id="16" name="pasted-image.pdf"/>
          <p:cNvPicPr>
            <a:picLocks noChangeAspect="1"/>
          </p:cNvPicPr>
          <p:nvPr userDrawn="1"/>
        </p:nvPicPr>
        <p:blipFill>
          <a:blip r:embed="rId2">
            <a:extLst/>
          </a:blip>
          <a:srcRect l="37" r="37"/>
          <a:stretch>
            <a:fillRect/>
          </a:stretch>
        </p:blipFill>
        <p:spPr>
          <a:xfrm>
            <a:off x="8615739" y="6354060"/>
            <a:ext cx="452540" cy="182525"/>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509788042"/>
      </p:ext>
    </p:extLst>
  </p:cSld>
  <p:clrMapOvr>
    <a:masterClrMapping/>
  </p:clrMapOvr>
  <p:transition spd="med"/>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Social Media : Instragram">
    <p:spTree>
      <p:nvGrpSpPr>
        <p:cNvPr id="1" name=""/>
        <p:cNvGrpSpPr/>
        <p:nvPr/>
      </p:nvGrpSpPr>
      <p:grpSpPr>
        <a:xfrm>
          <a:off x="0" y="0"/>
          <a:ext cx="0" cy="0"/>
          <a:chOff x="0" y="0"/>
          <a:chExt cx="0" cy="0"/>
        </a:xfrm>
      </p:grpSpPr>
      <p:sp>
        <p:nvSpPr>
          <p:cNvPr id="4491" name="Shape 4491"/>
          <p:cNvSpPr>
            <a:spLocks noGrp="1"/>
          </p:cNvSpPr>
          <p:nvPr>
            <p:ph type="pic" idx="13"/>
          </p:nvPr>
        </p:nvSpPr>
        <p:spPr>
          <a:xfrm>
            <a:off x="3" y="0"/>
            <a:ext cx="8127319" cy="6858000"/>
          </a:xfrm>
          <a:prstGeom prst="rect">
            <a:avLst/>
          </a:prstGeom>
        </p:spPr>
        <p:txBody>
          <a:bodyPr lIns="91439" tIns="45719" rIns="91439" bIns="45719" anchor="t">
            <a:noAutofit/>
          </a:bodyPr>
          <a:lstStyle>
            <a:lvl1pPr>
              <a:defRPr sz="1333"/>
            </a:lvl1pPr>
          </a:lstStyle>
          <a:p>
            <a:endParaRPr/>
          </a:p>
        </p:txBody>
      </p:sp>
      <p:sp>
        <p:nvSpPr>
          <p:cNvPr id="4492" name="Shape 4492"/>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dirty="0"/>
          </a:p>
        </p:txBody>
      </p:sp>
      <p:sp>
        <p:nvSpPr>
          <p:cNvPr id="4493" name="Shape 4493"/>
          <p:cNvSpPr/>
          <p:nvPr/>
        </p:nvSpPr>
        <p:spPr>
          <a:xfrm>
            <a:off x="10768358" y="514143"/>
            <a:ext cx="296661" cy="296661"/>
          </a:xfrm>
          <a:prstGeom prst="ellipse">
            <a:avLst/>
          </a:prstGeom>
          <a:ln w="12700">
            <a:solidFill>
              <a:srgbClr val="4C6077"/>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4496" name="Group 4496">
            <a:hlinkClick r:id="" action="ppaction://hlinkshowjump?jump=nextslide"/>
          </p:cNvPr>
          <p:cNvGrpSpPr/>
          <p:nvPr/>
        </p:nvGrpSpPr>
        <p:grpSpPr>
          <a:xfrm>
            <a:off x="11137942" y="514143"/>
            <a:ext cx="296661" cy="296661"/>
            <a:chOff x="0" y="0"/>
            <a:chExt cx="593321" cy="593321"/>
          </a:xfrm>
        </p:grpSpPr>
        <p:sp>
          <p:nvSpPr>
            <p:cNvPr id="4494" name="Shape 4494"/>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4495" name="Shape 4495"/>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4499" name="Group 4499">
            <a:hlinkClick r:id="" action="ppaction://hlinkshowjump?jump=previousslide"/>
          </p:cNvPr>
          <p:cNvGrpSpPr/>
          <p:nvPr/>
        </p:nvGrpSpPr>
        <p:grpSpPr>
          <a:xfrm>
            <a:off x="10398775" y="514143"/>
            <a:ext cx="296661" cy="296661"/>
            <a:chOff x="0" y="0"/>
            <a:chExt cx="593321" cy="593321"/>
          </a:xfrm>
        </p:grpSpPr>
        <p:sp>
          <p:nvSpPr>
            <p:cNvPr id="4497" name="Shape 4497"/>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4498" name="Shape 4498"/>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4502" name="Shape 4502"/>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4503" name="Shape 4503"/>
          <p:cNvSpPr>
            <a:spLocks noGrp="1"/>
          </p:cNvSpPr>
          <p:nvPr>
            <p:ph type="title"/>
          </p:nvPr>
        </p:nvSpPr>
        <p:spPr>
          <a:xfrm>
            <a:off x="609006" y="547694"/>
            <a:ext cx="9652023" cy="363676"/>
          </a:xfrm>
          <a:prstGeom prst="rect">
            <a:avLst/>
          </a:prstGeom>
        </p:spPr>
        <p:txBody>
          <a:bodyPr anchor="t"/>
          <a:lstStyle>
            <a:lvl1pPr algn="l">
              <a:defRPr sz="1751" cap="all">
                <a:solidFill>
                  <a:srgbClr val="FFFFFF"/>
                </a:solidFill>
                <a:latin typeface="Geomanist Bold"/>
                <a:ea typeface="Geomanist Bold"/>
                <a:cs typeface="Geomanist Bold"/>
                <a:sym typeface="Geomanist Bold"/>
              </a:defRPr>
            </a:lvl1pPr>
          </a:lstStyle>
          <a:p>
            <a:r>
              <a:t>Title Text</a:t>
            </a:r>
          </a:p>
        </p:txBody>
      </p:sp>
      <p:sp>
        <p:nvSpPr>
          <p:cNvPr id="15" name="Shape 126"/>
          <p:cNvSpPr/>
          <p:nvPr userDrawn="1"/>
        </p:nvSpPr>
        <p:spPr>
          <a:xfrm>
            <a:off x="9054812" y="6386929"/>
            <a:ext cx="2383668" cy="205315"/>
          </a:xfrm>
          <a:prstGeom prst="rect">
            <a:avLst/>
          </a:prstGeom>
          <a:ln w="12700">
            <a:miter lim="400000"/>
          </a:ln>
          <a:extLst>
            <a:ext uri="{C572A759-6A51-4108-AA02-DFA0A04FC94B}">
              <ma14:wrappingTextBoxFlag xmlns:ma14="http://schemas.microsoft.com/office/mac/drawingml/2011/main" xmlns="" val="1"/>
            </a:ext>
          </a:extLst>
        </p:spPr>
        <p:txBody>
          <a:bodyPr wrap="none" lIns="25401" tIns="25401" rIns="25401" bIns="25401" anchor="ctr">
            <a:spAutoFit/>
          </a:bodyPr>
          <a:lstStyle/>
          <a:p>
            <a:pPr defTabSz="412740" rtl="0" hangingPunct="0">
              <a:defRPr sz="2000">
                <a:solidFill>
                  <a:srgbClr val="4C6077"/>
                </a:solidFill>
                <a:latin typeface="Geomanist Light"/>
                <a:ea typeface="Geomanist Light"/>
                <a:cs typeface="Geomanist Light"/>
                <a:sym typeface="Geomanist Light"/>
              </a:defRPr>
            </a:pPr>
            <a:r>
              <a:rPr sz="1001" kern="0">
                <a:solidFill>
                  <a:srgbClr val="4C6077"/>
                </a:solidFill>
                <a:latin typeface="Geomanist Light"/>
                <a:ea typeface="Geomanist Light"/>
                <a:cs typeface="Geomanist Light"/>
                <a:sym typeface="Geomanist Light"/>
              </a:rPr>
              <a:t>Mountain presentation by </a:t>
            </a:r>
            <a:r>
              <a:rPr sz="1001" kern="0">
                <a:solidFill>
                  <a:srgbClr val="4C6077"/>
                </a:solidFill>
                <a:latin typeface="Geomanist Regular"/>
                <a:ea typeface="Geomanist Regular"/>
                <a:cs typeface="Geomanist Regular"/>
                <a:sym typeface="Geomanist Regular"/>
              </a:rPr>
              <a:t>ContestDesign</a:t>
            </a:r>
          </a:p>
        </p:txBody>
      </p:sp>
      <p:pic>
        <p:nvPicPr>
          <p:cNvPr id="16" name="03_For-Footer_Small.png"/>
          <p:cNvPicPr>
            <a:picLocks noChangeAspect="1"/>
          </p:cNvPicPr>
          <p:nvPr userDrawn="1"/>
        </p:nvPicPr>
        <p:blipFill>
          <a:blip r:embed="rId2">
            <a:extLst/>
          </a:blip>
          <a:stretch>
            <a:fillRect/>
          </a:stretch>
        </p:blipFill>
        <p:spPr>
          <a:xfrm>
            <a:off x="8660191" y="6354060"/>
            <a:ext cx="452543" cy="182525"/>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2956004495"/>
      </p:ext>
    </p:extLst>
  </p:cSld>
  <p:clrMapOvr>
    <a:masterClrMapping/>
  </p:clrMapOvr>
  <p:transition spd="med"/>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Tree Infographic 05">
    <p:spTree>
      <p:nvGrpSpPr>
        <p:cNvPr id="1" name=""/>
        <p:cNvGrpSpPr/>
        <p:nvPr/>
      </p:nvGrpSpPr>
      <p:grpSpPr>
        <a:xfrm>
          <a:off x="0" y="0"/>
          <a:ext cx="0" cy="0"/>
          <a:chOff x="0" y="0"/>
          <a:chExt cx="0" cy="0"/>
        </a:xfrm>
      </p:grpSpPr>
      <p:sp>
        <p:nvSpPr>
          <p:cNvPr id="4510" name="Shape 4510"/>
          <p:cNvSpPr>
            <a:spLocks noGrp="1"/>
          </p:cNvSpPr>
          <p:nvPr>
            <p:ph type="pic" sz="half" idx="13"/>
          </p:nvPr>
        </p:nvSpPr>
        <p:spPr>
          <a:xfrm>
            <a:off x="-1" y="4574286"/>
            <a:ext cx="12192001" cy="2301596"/>
          </a:xfrm>
          <a:prstGeom prst="rect">
            <a:avLst/>
          </a:prstGeom>
          <a:effectLst>
            <a:outerShdw blurRad="38100" dist="25400" dir="5400000" rotWithShape="0">
              <a:srgbClr val="000000">
                <a:alpha val="50000"/>
              </a:srgbClr>
            </a:outerShdw>
          </a:effectLst>
        </p:spPr>
        <p:txBody>
          <a:bodyPr lIns="91439" tIns="45719" rIns="91439" bIns="45719" anchor="t">
            <a:noAutofit/>
          </a:bodyPr>
          <a:lstStyle>
            <a:lvl1pPr>
              <a:defRPr sz="1333"/>
            </a:lvl1pPr>
          </a:lstStyle>
          <a:p>
            <a:endParaRPr/>
          </a:p>
        </p:txBody>
      </p:sp>
      <p:sp>
        <p:nvSpPr>
          <p:cNvPr id="4511" name="Shape 4511"/>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dirty="0"/>
          </a:p>
        </p:txBody>
      </p:sp>
      <p:sp>
        <p:nvSpPr>
          <p:cNvPr id="4512" name="Shape 4512"/>
          <p:cNvSpPr/>
          <p:nvPr/>
        </p:nvSpPr>
        <p:spPr>
          <a:xfrm>
            <a:off x="10768358" y="514143"/>
            <a:ext cx="296661" cy="296661"/>
          </a:xfrm>
          <a:prstGeom prst="ellipse">
            <a:avLst/>
          </a:prstGeom>
          <a:ln w="12700">
            <a:solidFill>
              <a:srgbClr val="4C6077"/>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4515" name="Group 4515">
            <a:hlinkClick r:id="" action="ppaction://hlinkshowjump?jump=nextslide"/>
          </p:cNvPr>
          <p:cNvGrpSpPr/>
          <p:nvPr/>
        </p:nvGrpSpPr>
        <p:grpSpPr>
          <a:xfrm>
            <a:off x="11137942" y="514143"/>
            <a:ext cx="296661" cy="296661"/>
            <a:chOff x="0" y="0"/>
            <a:chExt cx="593321" cy="593321"/>
          </a:xfrm>
        </p:grpSpPr>
        <p:sp>
          <p:nvSpPr>
            <p:cNvPr id="4513" name="Shape 4513"/>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4514" name="Shape 4514"/>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4518" name="Group 4518">
            <a:hlinkClick r:id="" action="ppaction://hlinkshowjump?jump=previousslide"/>
          </p:cNvPr>
          <p:cNvGrpSpPr/>
          <p:nvPr/>
        </p:nvGrpSpPr>
        <p:grpSpPr>
          <a:xfrm>
            <a:off x="10398775" y="514143"/>
            <a:ext cx="296661" cy="296661"/>
            <a:chOff x="0" y="0"/>
            <a:chExt cx="593321" cy="593321"/>
          </a:xfrm>
        </p:grpSpPr>
        <p:sp>
          <p:nvSpPr>
            <p:cNvPr id="4516" name="Shape 4516"/>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4517" name="Shape 4517"/>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4521" name="Shape 4521"/>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4522" name="Shape 4522"/>
          <p:cNvSpPr>
            <a:spLocks noGrp="1"/>
          </p:cNvSpPr>
          <p:nvPr>
            <p:ph type="title"/>
          </p:nvPr>
        </p:nvSpPr>
        <p:spPr>
          <a:xfrm>
            <a:off x="609006" y="547694"/>
            <a:ext cx="9652023" cy="363676"/>
          </a:xfrm>
          <a:prstGeom prst="rect">
            <a:avLst/>
          </a:prstGeom>
        </p:spPr>
        <p:txBody>
          <a:bodyPr anchor="t"/>
          <a:lstStyle>
            <a:lvl1pPr algn="l">
              <a:defRPr sz="1751" cap="all">
                <a:solidFill>
                  <a:srgbClr val="A9AFBA"/>
                </a:solidFill>
                <a:latin typeface="Geomanist Bold"/>
                <a:ea typeface="Geomanist Bold"/>
                <a:cs typeface="Geomanist Bold"/>
                <a:sym typeface="Geomanist Bold"/>
              </a:defRPr>
            </a:lvl1pPr>
          </a:lstStyle>
          <a:p>
            <a:r>
              <a:t>Title Text</a:t>
            </a:r>
          </a:p>
        </p:txBody>
      </p:sp>
      <p:sp>
        <p:nvSpPr>
          <p:cNvPr id="15" name="Shape 26"/>
          <p:cNvSpPr/>
          <p:nvPr userDrawn="1"/>
        </p:nvSpPr>
        <p:spPr>
          <a:xfrm>
            <a:off x="9054811" y="6386929"/>
            <a:ext cx="2383668" cy="205315"/>
          </a:xfrm>
          <a:prstGeom prst="rect">
            <a:avLst/>
          </a:prstGeom>
          <a:ln w="12700">
            <a:miter lim="400000"/>
          </a:ln>
          <a:extLst>
            <a:ext uri="{C572A759-6A51-4108-AA02-DFA0A04FC94B}">
              <ma14:wrappingTextBoxFlag xmlns:ma14="http://schemas.microsoft.com/office/mac/drawingml/2011/main" xmlns="" val="1"/>
            </a:ext>
          </a:extLst>
        </p:spPr>
        <p:txBody>
          <a:bodyPr wrap="none" lIns="25401" tIns="25401" rIns="25401" bIns="25401" anchor="ctr">
            <a:spAutoFit/>
          </a:bodyPr>
          <a:lstStyle/>
          <a:p>
            <a:pPr defTabSz="412740" rtl="0" hangingPunct="0">
              <a:defRPr sz="2000">
                <a:solidFill>
                  <a:srgbClr val="FFFFFF"/>
                </a:solidFill>
                <a:latin typeface="Geomanist Light"/>
                <a:ea typeface="Geomanist Light"/>
                <a:cs typeface="Geomanist Light"/>
                <a:sym typeface="Geomanist Light"/>
              </a:defRPr>
            </a:pPr>
            <a:r>
              <a:rPr sz="1001" kern="0" dirty="0">
                <a:solidFill>
                  <a:srgbClr val="3C4D64"/>
                </a:solidFill>
                <a:latin typeface="Geomanist Regular"/>
                <a:ea typeface="Geomanist Regular"/>
                <a:cs typeface="Geomanist Regular"/>
                <a:sym typeface="Geomanist Regular"/>
              </a:rPr>
              <a:t>Mountain presentation by</a:t>
            </a:r>
            <a:r>
              <a:rPr sz="1001" kern="0" dirty="0">
                <a:solidFill>
                  <a:srgbClr val="3C4D64"/>
                </a:solidFill>
                <a:latin typeface="Geomanist Light"/>
                <a:ea typeface="Geomanist Light"/>
                <a:cs typeface="Geomanist Light"/>
                <a:sym typeface="Geomanist Light"/>
              </a:rPr>
              <a:t> </a:t>
            </a:r>
            <a:r>
              <a:rPr sz="1001" kern="0" dirty="0">
                <a:solidFill>
                  <a:srgbClr val="3C4D64"/>
                </a:solidFill>
                <a:latin typeface="Geomanist Medium"/>
                <a:ea typeface="Geomanist Medium"/>
                <a:cs typeface="Geomanist Medium"/>
                <a:sym typeface="Geomanist Medium"/>
              </a:rPr>
              <a:t>ContestDesign</a:t>
            </a:r>
          </a:p>
        </p:txBody>
      </p:sp>
      <p:pic>
        <p:nvPicPr>
          <p:cNvPr id="16" name="pasted-image.pdf"/>
          <p:cNvPicPr>
            <a:picLocks noChangeAspect="1"/>
          </p:cNvPicPr>
          <p:nvPr userDrawn="1"/>
        </p:nvPicPr>
        <p:blipFill>
          <a:blip r:embed="rId2">
            <a:extLst/>
          </a:blip>
          <a:srcRect l="37" r="37"/>
          <a:stretch>
            <a:fillRect/>
          </a:stretch>
        </p:blipFill>
        <p:spPr>
          <a:xfrm>
            <a:off x="8615739" y="6354060"/>
            <a:ext cx="452540" cy="182525"/>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524595821"/>
      </p:ext>
    </p:extLst>
  </p:cSld>
  <p:clrMapOvr>
    <a:masterClrMapping/>
  </p:clrMapOvr>
  <p:transition spd="med"/>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Arrow Infographic">
    <p:spTree>
      <p:nvGrpSpPr>
        <p:cNvPr id="1" name=""/>
        <p:cNvGrpSpPr/>
        <p:nvPr/>
      </p:nvGrpSpPr>
      <p:grpSpPr>
        <a:xfrm>
          <a:off x="0" y="0"/>
          <a:ext cx="0" cy="0"/>
          <a:chOff x="0" y="0"/>
          <a:chExt cx="0" cy="0"/>
        </a:xfrm>
      </p:grpSpPr>
      <p:sp>
        <p:nvSpPr>
          <p:cNvPr id="4529" name="Shape 4529"/>
          <p:cNvSpPr>
            <a:spLocks noGrp="1"/>
          </p:cNvSpPr>
          <p:nvPr>
            <p:ph type="pic" sz="half" idx="13"/>
          </p:nvPr>
        </p:nvSpPr>
        <p:spPr>
          <a:xfrm>
            <a:off x="-27003" y="4609631"/>
            <a:ext cx="12246005" cy="2287413"/>
          </a:xfrm>
          <a:prstGeom prst="rect">
            <a:avLst/>
          </a:prstGeom>
        </p:spPr>
        <p:txBody>
          <a:bodyPr lIns="91439" tIns="45719" rIns="91439" bIns="45719" anchor="t">
            <a:noAutofit/>
          </a:bodyPr>
          <a:lstStyle>
            <a:lvl1pPr>
              <a:defRPr sz="1333"/>
            </a:lvl1pPr>
          </a:lstStyle>
          <a:p>
            <a:endParaRPr/>
          </a:p>
        </p:txBody>
      </p:sp>
      <p:sp>
        <p:nvSpPr>
          <p:cNvPr id="4530" name="Shape 4530"/>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dirty="0"/>
          </a:p>
        </p:txBody>
      </p:sp>
      <p:sp>
        <p:nvSpPr>
          <p:cNvPr id="4531" name="Shape 4531"/>
          <p:cNvSpPr/>
          <p:nvPr/>
        </p:nvSpPr>
        <p:spPr>
          <a:xfrm>
            <a:off x="10768358" y="514143"/>
            <a:ext cx="296661" cy="296661"/>
          </a:xfrm>
          <a:prstGeom prst="ellipse">
            <a:avLst/>
          </a:prstGeom>
          <a:ln w="12700">
            <a:solidFill>
              <a:srgbClr val="4C6077"/>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4534" name="Group 4534">
            <a:hlinkClick r:id="" action="ppaction://hlinkshowjump?jump=nextslide"/>
          </p:cNvPr>
          <p:cNvGrpSpPr/>
          <p:nvPr/>
        </p:nvGrpSpPr>
        <p:grpSpPr>
          <a:xfrm>
            <a:off x="11137942" y="514143"/>
            <a:ext cx="296661" cy="296661"/>
            <a:chOff x="0" y="0"/>
            <a:chExt cx="593321" cy="593321"/>
          </a:xfrm>
        </p:grpSpPr>
        <p:sp>
          <p:nvSpPr>
            <p:cNvPr id="4532" name="Shape 4532"/>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4533" name="Shape 4533"/>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4537" name="Group 4537">
            <a:hlinkClick r:id="" action="ppaction://hlinkshowjump?jump=previousslide"/>
          </p:cNvPr>
          <p:cNvGrpSpPr/>
          <p:nvPr/>
        </p:nvGrpSpPr>
        <p:grpSpPr>
          <a:xfrm>
            <a:off x="10398775" y="514143"/>
            <a:ext cx="296661" cy="296661"/>
            <a:chOff x="0" y="0"/>
            <a:chExt cx="593321" cy="593321"/>
          </a:xfrm>
        </p:grpSpPr>
        <p:sp>
          <p:nvSpPr>
            <p:cNvPr id="4535" name="Shape 4535"/>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4536" name="Shape 4536"/>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4540" name="Shape 4540"/>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4541" name="Shape 4541"/>
          <p:cNvSpPr>
            <a:spLocks noGrp="1"/>
          </p:cNvSpPr>
          <p:nvPr>
            <p:ph type="title"/>
          </p:nvPr>
        </p:nvSpPr>
        <p:spPr>
          <a:xfrm>
            <a:off x="609006" y="547694"/>
            <a:ext cx="9652023" cy="363676"/>
          </a:xfrm>
          <a:prstGeom prst="rect">
            <a:avLst/>
          </a:prstGeom>
        </p:spPr>
        <p:txBody>
          <a:bodyPr anchor="t"/>
          <a:lstStyle>
            <a:lvl1pPr algn="l">
              <a:defRPr sz="1751" cap="all">
                <a:solidFill>
                  <a:srgbClr val="A9AFBA"/>
                </a:solidFill>
                <a:latin typeface="Geomanist Bold"/>
                <a:ea typeface="Geomanist Bold"/>
                <a:cs typeface="Geomanist Bold"/>
                <a:sym typeface="Geomanist Bold"/>
              </a:defRPr>
            </a:lvl1pPr>
          </a:lstStyle>
          <a:p>
            <a:r>
              <a:t>Title Text</a:t>
            </a:r>
          </a:p>
        </p:txBody>
      </p:sp>
      <p:sp>
        <p:nvSpPr>
          <p:cNvPr id="15" name="Shape 26"/>
          <p:cNvSpPr/>
          <p:nvPr userDrawn="1"/>
        </p:nvSpPr>
        <p:spPr>
          <a:xfrm>
            <a:off x="9054811" y="6386929"/>
            <a:ext cx="2383668" cy="205315"/>
          </a:xfrm>
          <a:prstGeom prst="rect">
            <a:avLst/>
          </a:prstGeom>
          <a:ln w="12700">
            <a:miter lim="400000"/>
          </a:ln>
          <a:extLst>
            <a:ext uri="{C572A759-6A51-4108-AA02-DFA0A04FC94B}">
              <ma14:wrappingTextBoxFlag xmlns:ma14="http://schemas.microsoft.com/office/mac/drawingml/2011/main" xmlns="" val="1"/>
            </a:ext>
          </a:extLst>
        </p:spPr>
        <p:txBody>
          <a:bodyPr wrap="none" lIns="25401" tIns="25401" rIns="25401" bIns="25401" anchor="ctr">
            <a:spAutoFit/>
          </a:bodyPr>
          <a:lstStyle/>
          <a:p>
            <a:pPr defTabSz="412740" rtl="0" hangingPunct="0">
              <a:defRPr sz="2000">
                <a:solidFill>
                  <a:srgbClr val="FFFFFF"/>
                </a:solidFill>
                <a:latin typeface="Geomanist Light"/>
                <a:ea typeface="Geomanist Light"/>
                <a:cs typeface="Geomanist Light"/>
                <a:sym typeface="Geomanist Light"/>
              </a:defRPr>
            </a:pPr>
            <a:r>
              <a:rPr sz="1001" kern="0" dirty="0">
                <a:solidFill>
                  <a:srgbClr val="3C4D64"/>
                </a:solidFill>
                <a:latin typeface="Geomanist Regular"/>
                <a:ea typeface="Geomanist Regular"/>
                <a:cs typeface="Geomanist Regular"/>
                <a:sym typeface="Geomanist Regular"/>
              </a:rPr>
              <a:t>Mountain presentation by</a:t>
            </a:r>
            <a:r>
              <a:rPr sz="1001" kern="0" dirty="0">
                <a:solidFill>
                  <a:srgbClr val="3C4D64"/>
                </a:solidFill>
                <a:latin typeface="Geomanist Light"/>
                <a:ea typeface="Geomanist Light"/>
                <a:cs typeface="Geomanist Light"/>
                <a:sym typeface="Geomanist Light"/>
              </a:rPr>
              <a:t> </a:t>
            </a:r>
            <a:r>
              <a:rPr sz="1001" kern="0" dirty="0">
                <a:solidFill>
                  <a:srgbClr val="3C4D64"/>
                </a:solidFill>
                <a:latin typeface="Geomanist Medium"/>
                <a:ea typeface="Geomanist Medium"/>
                <a:cs typeface="Geomanist Medium"/>
                <a:sym typeface="Geomanist Medium"/>
              </a:rPr>
              <a:t>ContestDesign</a:t>
            </a:r>
          </a:p>
        </p:txBody>
      </p:sp>
      <p:pic>
        <p:nvPicPr>
          <p:cNvPr id="16" name="pasted-image.pdf"/>
          <p:cNvPicPr>
            <a:picLocks noChangeAspect="1"/>
          </p:cNvPicPr>
          <p:nvPr userDrawn="1"/>
        </p:nvPicPr>
        <p:blipFill>
          <a:blip r:embed="rId2">
            <a:extLst/>
          </a:blip>
          <a:srcRect l="37" r="37"/>
          <a:stretch>
            <a:fillRect/>
          </a:stretch>
        </p:blipFill>
        <p:spPr>
          <a:xfrm>
            <a:off x="8615739" y="6354060"/>
            <a:ext cx="452540" cy="182525"/>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2303139264"/>
      </p:ext>
    </p:extLst>
  </p:cSld>
  <p:clrMapOvr>
    <a:masterClrMapping/>
  </p:clrMapOvr>
  <p:transition spd="med"/>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Arrow Infographic 05">
    <p:spTree>
      <p:nvGrpSpPr>
        <p:cNvPr id="1" name=""/>
        <p:cNvGrpSpPr/>
        <p:nvPr/>
      </p:nvGrpSpPr>
      <p:grpSpPr>
        <a:xfrm>
          <a:off x="0" y="0"/>
          <a:ext cx="0" cy="0"/>
          <a:chOff x="0" y="0"/>
          <a:chExt cx="0" cy="0"/>
        </a:xfrm>
      </p:grpSpPr>
      <p:sp>
        <p:nvSpPr>
          <p:cNvPr id="4548" name="Shape 4548"/>
          <p:cNvSpPr>
            <a:spLocks noGrp="1"/>
          </p:cNvSpPr>
          <p:nvPr>
            <p:ph type="pic" idx="13"/>
          </p:nvPr>
        </p:nvSpPr>
        <p:spPr>
          <a:xfrm>
            <a:off x="5142967" y="-6916"/>
            <a:ext cx="7600084" cy="6918792"/>
          </a:xfrm>
          <a:custGeom>
            <a:avLst/>
            <a:gdLst>
              <a:gd name="connsiteX0" fmla="*/ 6 w 5666852"/>
              <a:gd name="connsiteY0" fmla="*/ 1988239 h 5205291"/>
              <a:gd name="connsiteX1" fmla="*/ 2833426 w 5666852"/>
              <a:gd name="connsiteY1" fmla="*/ 0 h 5205291"/>
              <a:gd name="connsiteX2" fmla="*/ 5666846 w 5666852"/>
              <a:gd name="connsiteY2" fmla="*/ 1988239 h 5205291"/>
              <a:gd name="connsiteX3" fmla="*/ 4584576 w 5666852"/>
              <a:gd name="connsiteY3" fmla="*/ 5205278 h 5205291"/>
              <a:gd name="connsiteX4" fmla="*/ 1082276 w 5666852"/>
              <a:gd name="connsiteY4" fmla="*/ 5205278 h 5205291"/>
              <a:gd name="connsiteX5" fmla="*/ 6 w 5666852"/>
              <a:gd name="connsiteY5" fmla="*/ 1988239 h 5205291"/>
              <a:gd name="connsiteX0" fmla="*/ 0 w 5650656"/>
              <a:gd name="connsiteY0" fmla="*/ 1988239 h 5205278"/>
              <a:gd name="connsiteX1" fmla="*/ 2833420 w 5650656"/>
              <a:gd name="connsiteY1" fmla="*/ 0 h 5205278"/>
              <a:gd name="connsiteX2" fmla="*/ 5650656 w 5650656"/>
              <a:gd name="connsiteY2" fmla="*/ 38059 h 5205278"/>
              <a:gd name="connsiteX3" fmla="*/ 4584570 w 5650656"/>
              <a:gd name="connsiteY3" fmla="*/ 5205278 h 5205278"/>
              <a:gd name="connsiteX4" fmla="*/ 1082270 w 5650656"/>
              <a:gd name="connsiteY4" fmla="*/ 5205278 h 5205278"/>
              <a:gd name="connsiteX5" fmla="*/ 0 w 5650656"/>
              <a:gd name="connsiteY5" fmla="*/ 1988239 h 5205278"/>
              <a:gd name="connsiteX0" fmla="*/ 0 w 5701271"/>
              <a:gd name="connsiteY0" fmla="*/ 1988239 h 5205278"/>
              <a:gd name="connsiteX1" fmla="*/ 2833420 w 5701271"/>
              <a:gd name="connsiteY1" fmla="*/ 0 h 5205278"/>
              <a:gd name="connsiteX2" fmla="*/ 5650656 w 5701271"/>
              <a:gd name="connsiteY2" fmla="*/ 38059 h 5205278"/>
              <a:gd name="connsiteX3" fmla="*/ 5701271 w 5701271"/>
              <a:gd name="connsiteY3" fmla="*/ 5164817 h 5205278"/>
              <a:gd name="connsiteX4" fmla="*/ 1082270 w 5701271"/>
              <a:gd name="connsiteY4" fmla="*/ 5205278 h 5205278"/>
              <a:gd name="connsiteX5" fmla="*/ 0 w 5701271"/>
              <a:gd name="connsiteY5" fmla="*/ 1988239 h 5205278"/>
              <a:gd name="connsiteX0" fmla="*/ 0 w 5701271"/>
              <a:gd name="connsiteY0" fmla="*/ 1988239 h 5205278"/>
              <a:gd name="connsiteX1" fmla="*/ 2833420 w 5701271"/>
              <a:gd name="connsiteY1" fmla="*/ 0 h 5205278"/>
              <a:gd name="connsiteX2" fmla="*/ 5650656 w 5701271"/>
              <a:gd name="connsiteY2" fmla="*/ 38059 h 5205278"/>
              <a:gd name="connsiteX3" fmla="*/ 5701271 w 5701271"/>
              <a:gd name="connsiteY3" fmla="*/ 5164817 h 5205278"/>
              <a:gd name="connsiteX4" fmla="*/ 1001349 w 5701271"/>
              <a:gd name="connsiteY4" fmla="*/ 5205278 h 5205278"/>
              <a:gd name="connsiteX5" fmla="*/ 0 w 5701271"/>
              <a:gd name="connsiteY5" fmla="*/ 1988239 h 5205278"/>
              <a:gd name="connsiteX0" fmla="*/ 1677115 w 4699922"/>
              <a:gd name="connsiteY0" fmla="*/ 2756982 h 5205278"/>
              <a:gd name="connsiteX1" fmla="*/ 1832071 w 4699922"/>
              <a:gd name="connsiteY1" fmla="*/ 0 h 5205278"/>
              <a:gd name="connsiteX2" fmla="*/ 4649307 w 4699922"/>
              <a:gd name="connsiteY2" fmla="*/ 38059 h 5205278"/>
              <a:gd name="connsiteX3" fmla="*/ 4699922 w 4699922"/>
              <a:gd name="connsiteY3" fmla="*/ 5164817 h 5205278"/>
              <a:gd name="connsiteX4" fmla="*/ 0 w 4699922"/>
              <a:gd name="connsiteY4" fmla="*/ 5205278 h 5205278"/>
              <a:gd name="connsiteX5" fmla="*/ 1677115 w 4699922"/>
              <a:gd name="connsiteY5" fmla="*/ 2756982 h 5205278"/>
              <a:gd name="connsiteX0" fmla="*/ 2677256 w 5700063"/>
              <a:gd name="connsiteY0" fmla="*/ 2740798 h 5189094"/>
              <a:gd name="connsiteX1" fmla="*/ 0 w 5700063"/>
              <a:gd name="connsiteY1" fmla="*/ 0 h 5189094"/>
              <a:gd name="connsiteX2" fmla="*/ 5649448 w 5700063"/>
              <a:gd name="connsiteY2" fmla="*/ 21875 h 5189094"/>
              <a:gd name="connsiteX3" fmla="*/ 5700063 w 5700063"/>
              <a:gd name="connsiteY3" fmla="*/ 5148633 h 5189094"/>
              <a:gd name="connsiteX4" fmla="*/ 1000141 w 5700063"/>
              <a:gd name="connsiteY4" fmla="*/ 5189094 h 5189094"/>
              <a:gd name="connsiteX5" fmla="*/ 2677256 w 5700063"/>
              <a:gd name="connsiteY5" fmla="*/ 2740798 h 5189094"/>
              <a:gd name="connsiteX0" fmla="*/ 2677256 w 5700063"/>
              <a:gd name="connsiteY0" fmla="*/ 2740798 h 5189094"/>
              <a:gd name="connsiteX1" fmla="*/ 0 w 5700063"/>
              <a:gd name="connsiteY1" fmla="*/ 0 h 5189094"/>
              <a:gd name="connsiteX2" fmla="*/ 5641356 w 5700063"/>
              <a:gd name="connsiteY2" fmla="*/ 5691 h 5189094"/>
              <a:gd name="connsiteX3" fmla="*/ 5700063 w 5700063"/>
              <a:gd name="connsiteY3" fmla="*/ 5148633 h 5189094"/>
              <a:gd name="connsiteX4" fmla="*/ 1000141 w 5700063"/>
              <a:gd name="connsiteY4" fmla="*/ 5189094 h 5189094"/>
              <a:gd name="connsiteX5" fmla="*/ 2677256 w 5700063"/>
              <a:gd name="connsiteY5" fmla="*/ 2740798 h 5189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0063" h="5189094">
                <a:moveTo>
                  <a:pt x="2677256" y="2740798"/>
                </a:moveTo>
                <a:lnTo>
                  <a:pt x="0" y="0"/>
                </a:lnTo>
                <a:lnTo>
                  <a:pt x="5641356" y="5691"/>
                </a:lnTo>
                <a:lnTo>
                  <a:pt x="5700063" y="5148633"/>
                </a:lnTo>
                <a:lnTo>
                  <a:pt x="1000141" y="5189094"/>
                </a:lnTo>
                <a:lnTo>
                  <a:pt x="2677256" y="2740798"/>
                </a:ln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a:defRPr sz="1333"/>
            </a:lvl1pPr>
          </a:lstStyle>
          <a:p>
            <a:endParaRPr/>
          </a:p>
        </p:txBody>
      </p:sp>
      <p:sp>
        <p:nvSpPr>
          <p:cNvPr id="4549" name="Shape 4549"/>
          <p:cNvSpPr>
            <a:spLocks noGrp="1"/>
          </p:cNvSpPr>
          <p:nvPr>
            <p:ph type="sldNum" sz="quarter" idx="2"/>
          </p:nvPr>
        </p:nvSpPr>
        <p:spPr>
          <a:xfrm>
            <a:off x="10805018" y="534170"/>
            <a:ext cx="261289" cy="256609"/>
          </a:xfrm>
          <a:prstGeom prst="rect">
            <a:avLst/>
          </a:prstGeom>
        </p:spPr>
        <p:txBody>
          <a:bodyPr anchor="ctr"/>
          <a:lstStyle>
            <a:lvl1pPr>
              <a:defRPr sz="1001">
                <a:solidFill>
                  <a:srgbClr val="FFFFFF"/>
                </a:solidFill>
                <a:latin typeface="Geomanist Medium"/>
                <a:ea typeface="Geomanist Medium"/>
                <a:cs typeface="Geomanist Medium"/>
                <a:sym typeface="Geomanist Medium"/>
              </a:defRPr>
            </a:lvl1pPr>
          </a:lstStyle>
          <a:p>
            <a:fld id="{86CB4B4D-7CA3-9044-876B-883B54F8677D}" type="slidenum">
              <a:rPr/>
              <a:pPr/>
              <a:t>‹#›</a:t>
            </a:fld>
            <a:endParaRPr dirty="0"/>
          </a:p>
        </p:txBody>
      </p:sp>
      <p:sp>
        <p:nvSpPr>
          <p:cNvPr id="4550" name="Shape 4550"/>
          <p:cNvSpPr/>
          <p:nvPr/>
        </p:nvSpPr>
        <p:spPr>
          <a:xfrm>
            <a:off x="10768358" y="514143"/>
            <a:ext cx="296661" cy="296661"/>
          </a:xfrm>
          <a:prstGeom prst="ellipse">
            <a:avLst/>
          </a:prstGeom>
          <a:ln w="12700">
            <a:solidFill>
              <a:srgbClr val="FFFFFF"/>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4553" name="Group 4553">
            <a:hlinkClick r:id="" action="ppaction://hlinkshowjump?jump=nextslide"/>
          </p:cNvPr>
          <p:cNvGrpSpPr/>
          <p:nvPr/>
        </p:nvGrpSpPr>
        <p:grpSpPr>
          <a:xfrm>
            <a:off x="11137942" y="514143"/>
            <a:ext cx="296661" cy="296661"/>
            <a:chOff x="0" y="0"/>
            <a:chExt cx="593321" cy="593321"/>
          </a:xfrm>
        </p:grpSpPr>
        <p:sp>
          <p:nvSpPr>
            <p:cNvPr id="4551" name="Shape 4551"/>
            <p:cNvSpPr/>
            <p:nvPr/>
          </p:nvSpPr>
          <p:spPr>
            <a:xfrm>
              <a:off x="0" y="0"/>
              <a:ext cx="593322" cy="593322"/>
            </a:xfrm>
            <a:prstGeom prst="ellipse">
              <a:avLst/>
            </a:prstGeom>
            <a:noFill/>
            <a:ln w="12700" cap="flat">
              <a:solidFill>
                <a:srgbClr val="FFFFFF"/>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4552" name="Shape 4552"/>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FFFFFF"/>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4556" name="Group 4556">
            <a:hlinkClick r:id="" action="ppaction://hlinkshowjump?jump=previousslide"/>
          </p:cNvPr>
          <p:cNvGrpSpPr/>
          <p:nvPr/>
        </p:nvGrpSpPr>
        <p:grpSpPr>
          <a:xfrm>
            <a:off x="10398775" y="514143"/>
            <a:ext cx="296661" cy="296661"/>
            <a:chOff x="0" y="0"/>
            <a:chExt cx="593321" cy="593321"/>
          </a:xfrm>
        </p:grpSpPr>
        <p:sp>
          <p:nvSpPr>
            <p:cNvPr id="4554" name="Shape 4554"/>
            <p:cNvSpPr/>
            <p:nvPr/>
          </p:nvSpPr>
          <p:spPr>
            <a:xfrm>
              <a:off x="0" y="0"/>
              <a:ext cx="593322" cy="593322"/>
            </a:xfrm>
            <a:prstGeom prst="ellipse">
              <a:avLst/>
            </a:prstGeom>
            <a:noFill/>
            <a:ln w="12700" cap="flat">
              <a:solidFill>
                <a:srgbClr val="FFFFFF"/>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4555" name="Shape 4555"/>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FFFFFF"/>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4559" name="Shape 4559"/>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4560" name="Shape 4560"/>
          <p:cNvSpPr>
            <a:spLocks noGrp="1"/>
          </p:cNvSpPr>
          <p:nvPr>
            <p:ph type="title"/>
          </p:nvPr>
        </p:nvSpPr>
        <p:spPr>
          <a:xfrm>
            <a:off x="609006" y="547694"/>
            <a:ext cx="9652023" cy="363676"/>
          </a:xfrm>
          <a:prstGeom prst="rect">
            <a:avLst/>
          </a:prstGeom>
        </p:spPr>
        <p:txBody>
          <a:bodyPr anchor="t"/>
          <a:lstStyle>
            <a:lvl1pPr algn="l">
              <a:defRPr sz="1751" cap="all">
                <a:solidFill>
                  <a:srgbClr val="A9AFBA"/>
                </a:solidFill>
                <a:latin typeface="Geomanist Bold"/>
                <a:ea typeface="Geomanist Bold"/>
                <a:cs typeface="Geomanist Bold"/>
                <a:sym typeface="Geomanist Bold"/>
              </a:defRPr>
            </a:lvl1pPr>
          </a:lstStyle>
          <a:p>
            <a:r>
              <a:t>Title Text</a:t>
            </a:r>
          </a:p>
        </p:txBody>
      </p:sp>
      <p:sp>
        <p:nvSpPr>
          <p:cNvPr id="15" name="Shape 26"/>
          <p:cNvSpPr/>
          <p:nvPr userDrawn="1"/>
        </p:nvSpPr>
        <p:spPr>
          <a:xfrm>
            <a:off x="9054811" y="6386929"/>
            <a:ext cx="2383668" cy="205315"/>
          </a:xfrm>
          <a:prstGeom prst="rect">
            <a:avLst/>
          </a:prstGeom>
          <a:ln w="12700">
            <a:miter lim="400000"/>
          </a:ln>
          <a:extLst>
            <a:ext uri="{C572A759-6A51-4108-AA02-DFA0A04FC94B}">
              <ma14:wrappingTextBoxFlag xmlns:ma14="http://schemas.microsoft.com/office/mac/drawingml/2011/main" xmlns="" val="1"/>
            </a:ext>
          </a:extLst>
        </p:spPr>
        <p:txBody>
          <a:bodyPr wrap="none" lIns="25401" tIns="25401" rIns="25401" bIns="25401" anchor="ctr">
            <a:spAutoFit/>
          </a:bodyPr>
          <a:lstStyle/>
          <a:p>
            <a:pPr defTabSz="412740" rtl="0" hangingPunct="0">
              <a:defRPr sz="2000">
                <a:solidFill>
                  <a:srgbClr val="FFFFFF"/>
                </a:solidFill>
                <a:latin typeface="Geomanist Light"/>
                <a:ea typeface="Geomanist Light"/>
                <a:cs typeface="Geomanist Light"/>
                <a:sym typeface="Geomanist Light"/>
              </a:defRPr>
            </a:pPr>
            <a:r>
              <a:rPr sz="1001" kern="0" dirty="0">
                <a:solidFill>
                  <a:srgbClr val="3C4D64"/>
                </a:solidFill>
                <a:latin typeface="Geomanist Regular"/>
                <a:ea typeface="Geomanist Regular"/>
                <a:cs typeface="Geomanist Regular"/>
                <a:sym typeface="Geomanist Regular"/>
              </a:rPr>
              <a:t>Mountain presentation by</a:t>
            </a:r>
            <a:r>
              <a:rPr sz="1001" kern="0" dirty="0">
                <a:solidFill>
                  <a:srgbClr val="3C4D64"/>
                </a:solidFill>
                <a:latin typeface="Geomanist Light"/>
                <a:ea typeface="Geomanist Light"/>
                <a:cs typeface="Geomanist Light"/>
                <a:sym typeface="Geomanist Light"/>
              </a:rPr>
              <a:t> </a:t>
            </a:r>
            <a:r>
              <a:rPr sz="1001" kern="0" dirty="0">
                <a:solidFill>
                  <a:srgbClr val="3C4D64"/>
                </a:solidFill>
                <a:latin typeface="Geomanist Medium"/>
                <a:ea typeface="Geomanist Medium"/>
                <a:cs typeface="Geomanist Medium"/>
                <a:sym typeface="Geomanist Medium"/>
              </a:rPr>
              <a:t>ContestDesign</a:t>
            </a:r>
          </a:p>
        </p:txBody>
      </p:sp>
      <p:pic>
        <p:nvPicPr>
          <p:cNvPr id="16" name="pasted-image.pdf"/>
          <p:cNvPicPr>
            <a:picLocks noChangeAspect="1"/>
          </p:cNvPicPr>
          <p:nvPr userDrawn="1"/>
        </p:nvPicPr>
        <p:blipFill>
          <a:blip r:embed="rId2">
            <a:extLst/>
          </a:blip>
          <a:srcRect l="37" r="37"/>
          <a:stretch>
            <a:fillRect/>
          </a:stretch>
        </p:blipFill>
        <p:spPr>
          <a:xfrm>
            <a:off x="8615739" y="6354060"/>
            <a:ext cx="452540" cy="182525"/>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3363679472"/>
      </p:ext>
    </p:extLst>
  </p:cSld>
  <p:clrMapOvr>
    <a:masterClrMapping/>
  </p:clrMapOvr>
  <p:transition spd="med"/>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Arrow Infographic 06">
    <p:spTree>
      <p:nvGrpSpPr>
        <p:cNvPr id="1" name=""/>
        <p:cNvGrpSpPr/>
        <p:nvPr/>
      </p:nvGrpSpPr>
      <p:grpSpPr>
        <a:xfrm>
          <a:off x="0" y="0"/>
          <a:ext cx="0" cy="0"/>
          <a:chOff x="0" y="0"/>
          <a:chExt cx="0" cy="0"/>
        </a:xfrm>
      </p:grpSpPr>
      <p:sp>
        <p:nvSpPr>
          <p:cNvPr id="4567" name="Shape 4567"/>
          <p:cNvSpPr>
            <a:spLocks noGrp="1"/>
          </p:cNvSpPr>
          <p:nvPr>
            <p:ph type="pic" sz="half" idx="13"/>
          </p:nvPr>
        </p:nvSpPr>
        <p:spPr>
          <a:xfrm>
            <a:off x="0" y="4782541"/>
            <a:ext cx="12192000" cy="2084360"/>
          </a:xfrm>
          <a:prstGeom prst="rect">
            <a:avLst/>
          </a:prstGeom>
        </p:spPr>
        <p:txBody>
          <a:bodyPr lIns="91439" tIns="45719" rIns="91439" bIns="45719" anchor="t">
            <a:noAutofit/>
          </a:bodyPr>
          <a:lstStyle>
            <a:lvl1pPr>
              <a:defRPr sz="1333"/>
            </a:lvl1pPr>
          </a:lstStyle>
          <a:p>
            <a:endParaRPr/>
          </a:p>
        </p:txBody>
      </p:sp>
      <p:sp>
        <p:nvSpPr>
          <p:cNvPr id="4568" name="Shape 4568"/>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dirty="0"/>
          </a:p>
        </p:txBody>
      </p:sp>
      <p:sp>
        <p:nvSpPr>
          <p:cNvPr id="4569" name="Shape 4569"/>
          <p:cNvSpPr/>
          <p:nvPr/>
        </p:nvSpPr>
        <p:spPr>
          <a:xfrm>
            <a:off x="10768358" y="514143"/>
            <a:ext cx="296661" cy="296661"/>
          </a:xfrm>
          <a:prstGeom prst="ellipse">
            <a:avLst/>
          </a:prstGeom>
          <a:ln w="12700">
            <a:solidFill>
              <a:srgbClr val="4C6077"/>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4572" name="Group 4572">
            <a:hlinkClick r:id="" action="ppaction://hlinkshowjump?jump=nextslide"/>
          </p:cNvPr>
          <p:cNvGrpSpPr/>
          <p:nvPr/>
        </p:nvGrpSpPr>
        <p:grpSpPr>
          <a:xfrm>
            <a:off x="11137942" y="514143"/>
            <a:ext cx="296661" cy="296661"/>
            <a:chOff x="0" y="0"/>
            <a:chExt cx="593321" cy="593321"/>
          </a:xfrm>
        </p:grpSpPr>
        <p:sp>
          <p:nvSpPr>
            <p:cNvPr id="4570" name="Shape 4570"/>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4571" name="Shape 4571"/>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4575" name="Group 4575">
            <a:hlinkClick r:id="" action="ppaction://hlinkshowjump?jump=previousslide"/>
          </p:cNvPr>
          <p:cNvGrpSpPr/>
          <p:nvPr/>
        </p:nvGrpSpPr>
        <p:grpSpPr>
          <a:xfrm>
            <a:off x="10398775" y="514143"/>
            <a:ext cx="296661" cy="296661"/>
            <a:chOff x="0" y="0"/>
            <a:chExt cx="593321" cy="593321"/>
          </a:xfrm>
        </p:grpSpPr>
        <p:sp>
          <p:nvSpPr>
            <p:cNvPr id="4573" name="Shape 4573"/>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4574" name="Shape 4574"/>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4576" name="Shape 4576"/>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4577" name="Shape 4577"/>
          <p:cNvSpPr>
            <a:spLocks noGrp="1"/>
          </p:cNvSpPr>
          <p:nvPr>
            <p:ph type="title"/>
          </p:nvPr>
        </p:nvSpPr>
        <p:spPr>
          <a:xfrm>
            <a:off x="609006" y="547694"/>
            <a:ext cx="9652023" cy="363676"/>
          </a:xfrm>
          <a:prstGeom prst="rect">
            <a:avLst/>
          </a:prstGeom>
        </p:spPr>
        <p:txBody>
          <a:bodyPr anchor="t"/>
          <a:lstStyle>
            <a:lvl1pPr algn="l">
              <a:defRPr sz="1751" cap="all">
                <a:solidFill>
                  <a:srgbClr val="A9AFBA"/>
                </a:solidFill>
                <a:latin typeface="Geomanist Bold"/>
                <a:ea typeface="Geomanist Bold"/>
                <a:cs typeface="Geomanist Bold"/>
                <a:sym typeface="Geomanist Bold"/>
              </a:defRPr>
            </a:lvl1pPr>
          </a:lstStyle>
          <a:p>
            <a:r>
              <a:t>Title Text</a:t>
            </a:r>
          </a:p>
        </p:txBody>
      </p:sp>
      <p:sp>
        <p:nvSpPr>
          <p:cNvPr id="15" name="Shape 26"/>
          <p:cNvSpPr/>
          <p:nvPr userDrawn="1"/>
        </p:nvSpPr>
        <p:spPr>
          <a:xfrm>
            <a:off x="9054811" y="6386929"/>
            <a:ext cx="2383668" cy="205315"/>
          </a:xfrm>
          <a:prstGeom prst="rect">
            <a:avLst/>
          </a:prstGeom>
          <a:ln w="12700">
            <a:miter lim="400000"/>
          </a:ln>
          <a:extLst>
            <a:ext uri="{C572A759-6A51-4108-AA02-DFA0A04FC94B}">
              <ma14:wrappingTextBoxFlag xmlns:ma14="http://schemas.microsoft.com/office/mac/drawingml/2011/main" xmlns="" val="1"/>
            </a:ext>
          </a:extLst>
        </p:spPr>
        <p:txBody>
          <a:bodyPr wrap="none" lIns="25401" tIns="25401" rIns="25401" bIns="25401" anchor="ctr">
            <a:spAutoFit/>
          </a:bodyPr>
          <a:lstStyle/>
          <a:p>
            <a:pPr defTabSz="412740" rtl="0" hangingPunct="0">
              <a:defRPr sz="2000">
                <a:solidFill>
                  <a:srgbClr val="FFFFFF"/>
                </a:solidFill>
                <a:latin typeface="Geomanist Light"/>
                <a:ea typeface="Geomanist Light"/>
                <a:cs typeface="Geomanist Light"/>
                <a:sym typeface="Geomanist Light"/>
              </a:defRPr>
            </a:pPr>
            <a:r>
              <a:rPr sz="1001" kern="0" dirty="0">
                <a:solidFill>
                  <a:srgbClr val="3C4D64"/>
                </a:solidFill>
                <a:latin typeface="Geomanist Regular"/>
                <a:ea typeface="Geomanist Regular"/>
                <a:cs typeface="Geomanist Regular"/>
                <a:sym typeface="Geomanist Regular"/>
              </a:rPr>
              <a:t>Mountain presentation by</a:t>
            </a:r>
            <a:r>
              <a:rPr sz="1001" kern="0" dirty="0">
                <a:solidFill>
                  <a:srgbClr val="3C4D64"/>
                </a:solidFill>
                <a:latin typeface="Geomanist Light"/>
                <a:ea typeface="Geomanist Light"/>
                <a:cs typeface="Geomanist Light"/>
                <a:sym typeface="Geomanist Light"/>
              </a:rPr>
              <a:t> </a:t>
            </a:r>
            <a:r>
              <a:rPr sz="1001" kern="0" dirty="0">
                <a:solidFill>
                  <a:srgbClr val="3C4D64"/>
                </a:solidFill>
                <a:latin typeface="Geomanist Medium"/>
                <a:ea typeface="Geomanist Medium"/>
                <a:cs typeface="Geomanist Medium"/>
                <a:sym typeface="Geomanist Medium"/>
              </a:rPr>
              <a:t>ContestDesign</a:t>
            </a:r>
          </a:p>
        </p:txBody>
      </p:sp>
      <p:pic>
        <p:nvPicPr>
          <p:cNvPr id="16" name="pasted-image.pdf"/>
          <p:cNvPicPr>
            <a:picLocks noChangeAspect="1"/>
          </p:cNvPicPr>
          <p:nvPr userDrawn="1"/>
        </p:nvPicPr>
        <p:blipFill>
          <a:blip r:embed="rId2">
            <a:extLst/>
          </a:blip>
          <a:srcRect l="37" r="37"/>
          <a:stretch>
            <a:fillRect/>
          </a:stretch>
        </p:blipFill>
        <p:spPr>
          <a:xfrm>
            <a:off x="8615739" y="6354060"/>
            <a:ext cx="452540" cy="182525"/>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1785506377"/>
      </p:ext>
    </p:extLst>
  </p:cSld>
  <p:clrMapOvr>
    <a:masterClrMapping/>
  </p:clrMapOvr>
  <p:transition spd="med"/>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Stairway Infographic">
    <p:spTree>
      <p:nvGrpSpPr>
        <p:cNvPr id="1" name=""/>
        <p:cNvGrpSpPr/>
        <p:nvPr/>
      </p:nvGrpSpPr>
      <p:grpSpPr>
        <a:xfrm>
          <a:off x="0" y="0"/>
          <a:ext cx="0" cy="0"/>
          <a:chOff x="0" y="0"/>
          <a:chExt cx="0" cy="0"/>
        </a:xfrm>
      </p:grpSpPr>
      <p:sp>
        <p:nvSpPr>
          <p:cNvPr id="4586" name="Shape 4586"/>
          <p:cNvSpPr>
            <a:spLocks noGrp="1"/>
          </p:cNvSpPr>
          <p:nvPr>
            <p:ph type="pic" sz="half" idx="13"/>
          </p:nvPr>
        </p:nvSpPr>
        <p:spPr>
          <a:xfrm>
            <a:off x="-7756" y="4617441"/>
            <a:ext cx="12207511" cy="2240560"/>
          </a:xfrm>
          <a:prstGeom prst="rect">
            <a:avLst/>
          </a:prstGeom>
        </p:spPr>
        <p:txBody>
          <a:bodyPr lIns="91439" tIns="45719" rIns="91439" bIns="45719" anchor="t">
            <a:noAutofit/>
          </a:bodyPr>
          <a:lstStyle>
            <a:lvl1pPr>
              <a:defRPr sz="1333"/>
            </a:lvl1pPr>
          </a:lstStyle>
          <a:p>
            <a:endParaRPr/>
          </a:p>
        </p:txBody>
      </p:sp>
      <p:sp>
        <p:nvSpPr>
          <p:cNvPr id="4587" name="Shape 4587"/>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dirty="0"/>
          </a:p>
        </p:txBody>
      </p:sp>
      <p:sp>
        <p:nvSpPr>
          <p:cNvPr id="4588" name="Shape 4588"/>
          <p:cNvSpPr/>
          <p:nvPr/>
        </p:nvSpPr>
        <p:spPr>
          <a:xfrm>
            <a:off x="10768358" y="514143"/>
            <a:ext cx="296661" cy="296661"/>
          </a:xfrm>
          <a:prstGeom prst="ellipse">
            <a:avLst/>
          </a:prstGeom>
          <a:ln w="12700">
            <a:solidFill>
              <a:srgbClr val="4C6077"/>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4591" name="Group 4591">
            <a:hlinkClick r:id="" action="ppaction://hlinkshowjump?jump=nextslide"/>
          </p:cNvPr>
          <p:cNvGrpSpPr/>
          <p:nvPr/>
        </p:nvGrpSpPr>
        <p:grpSpPr>
          <a:xfrm>
            <a:off x="11137942" y="514143"/>
            <a:ext cx="296661" cy="296661"/>
            <a:chOff x="0" y="0"/>
            <a:chExt cx="593321" cy="593321"/>
          </a:xfrm>
        </p:grpSpPr>
        <p:sp>
          <p:nvSpPr>
            <p:cNvPr id="4589" name="Shape 4589"/>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4590" name="Shape 4590"/>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4594" name="Group 4594">
            <a:hlinkClick r:id="" action="ppaction://hlinkshowjump?jump=previousslide"/>
          </p:cNvPr>
          <p:cNvGrpSpPr/>
          <p:nvPr/>
        </p:nvGrpSpPr>
        <p:grpSpPr>
          <a:xfrm>
            <a:off x="10398775" y="514143"/>
            <a:ext cx="296661" cy="296661"/>
            <a:chOff x="0" y="0"/>
            <a:chExt cx="593321" cy="593321"/>
          </a:xfrm>
        </p:grpSpPr>
        <p:sp>
          <p:nvSpPr>
            <p:cNvPr id="4592" name="Shape 4592"/>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4593" name="Shape 4593"/>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4597" name="Shape 4597"/>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4598" name="Shape 4598"/>
          <p:cNvSpPr>
            <a:spLocks noGrp="1"/>
          </p:cNvSpPr>
          <p:nvPr>
            <p:ph type="title"/>
          </p:nvPr>
        </p:nvSpPr>
        <p:spPr>
          <a:xfrm>
            <a:off x="609006" y="547694"/>
            <a:ext cx="9652023" cy="363676"/>
          </a:xfrm>
          <a:prstGeom prst="rect">
            <a:avLst/>
          </a:prstGeom>
        </p:spPr>
        <p:txBody>
          <a:bodyPr anchor="t"/>
          <a:lstStyle>
            <a:lvl1pPr algn="l">
              <a:defRPr sz="1751" cap="all">
                <a:solidFill>
                  <a:srgbClr val="A9AFBA"/>
                </a:solidFill>
                <a:latin typeface="Geomanist Bold"/>
                <a:ea typeface="Geomanist Bold"/>
                <a:cs typeface="Geomanist Bold"/>
                <a:sym typeface="Geomanist Bold"/>
              </a:defRPr>
            </a:lvl1pPr>
          </a:lstStyle>
          <a:p>
            <a:r>
              <a:t>Title Text</a:t>
            </a:r>
          </a:p>
        </p:txBody>
      </p:sp>
      <p:sp>
        <p:nvSpPr>
          <p:cNvPr id="15" name="Shape 26"/>
          <p:cNvSpPr/>
          <p:nvPr userDrawn="1"/>
        </p:nvSpPr>
        <p:spPr>
          <a:xfrm>
            <a:off x="9054811" y="6386929"/>
            <a:ext cx="2383668" cy="205315"/>
          </a:xfrm>
          <a:prstGeom prst="rect">
            <a:avLst/>
          </a:prstGeom>
          <a:ln w="12700">
            <a:miter lim="400000"/>
          </a:ln>
          <a:extLst>
            <a:ext uri="{C572A759-6A51-4108-AA02-DFA0A04FC94B}">
              <ma14:wrappingTextBoxFlag xmlns:ma14="http://schemas.microsoft.com/office/mac/drawingml/2011/main" xmlns="" val="1"/>
            </a:ext>
          </a:extLst>
        </p:spPr>
        <p:txBody>
          <a:bodyPr wrap="none" lIns="25401" tIns="25401" rIns="25401" bIns="25401" anchor="ctr">
            <a:spAutoFit/>
          </a:bodyPr>
          <a:lstStyle/>
          <a:p>
            <a:pPr defTabSz="412740" rtl="0" hangingPunct="0">
              <a:defRPr sz="2000">
                <a:solidFill>
                  <a:srgbClr val="FFFFFF"/>
                </a:solidFill>
                <a:latin typeface="Geomanist Light"/>
                <a:ea typeface="Geomanist Light"/>
                <a:cs typeface="Geomanist Light"/>
                <a:sym typeface="Geomanist Light"/>
              </a:defRPr>
            </a:pPr>
            <a:r>
              <a:rPr sz="1001" kern="0" dirty="0">
                <a:solidFill>
                  <a:srgbClr val="3C4D64"/>
                </a:solidFill>
                <a:latin typeface="Geomanist Regular"/>
                <a:ea typeface="Geomanist Regular"/>
                <a:cs typeface="Geomanist Regular"/>
                <a:sym typeface="Geomanist Regular"/>
              </a:rPr>
              <a:t>Mountain presentation by</a:t>
            </a:r>
            <a:r>
              <a:rPr sz="1001" kern="0" dirty="0">
                <a:solidFill>
                  <a:srgbClr val="3C4D64"/>
                </a:solidFill>
                <a:latin typeface="Geomanist Light"/>
                <a:ea typeface="Geomanist Light"/>
                <a:cs typeface="Geomanist Light"/>
                <a:sym typeface="Geomanist Light"/>
              </a:rPr>
              <a:t> </a:t>
            </a:r>
            <a:r>
              <a:rPr sz="1001" kern="0" dirty="0">
                <a:solidFill>
                  <a:srgbClr val="3C4D64"/>
                </a:solidFill>
                <a:latin typeface="Geomanist Medium"/>
                <a:ea typeface="Geomanist Medium"/>
                <a:cs typeface="Geomanist Medium"/>
                <a:sym typeface="Geomanist Medium"/>
              </a:rPr>
              <a:t>ContestDesign</a:t>
            </a:r>
          </a:p>
        </p:txBody>
      </p:sp>
      <p:pic>
        <p:nvPicPr>
          <p:cNvPr id="16" name="pasted-image.pdf"/>
          <p:cNvPicPr>
            <a:picLocks noChangeAspect="1"/>
          </p:cNvPicPr>
          <p:nvPr userDrawn="1"/>
        </p:nvPicPr>
        <p:blipFill>
          <a:blip r:embed="rId2">
            <a:extLst/>
          </a:blip>
          <a:srcRect l="37" r="37"/>
          <a:stretch>
            <a:fillRect/>
          </a:stretch>
        </p:blipFill>
        <p:spPr>
          <a:xfrm>
            <a:off x="8615739" y="6354060"/>
            <a:ext cx="452540" cy="182525"/>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2308382318"/>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mpany History">
    <p:spTree>
      <p:nvGrpSpPr>
        <p:cNvPr id="1" name=""/>
        <p:cNvGrpSpPr/>
        <p:nvPr/>
      </p:nvGrpSpPr>
      <p:grpSpPr>
        <a:xfrm>
          <a:off x="0" y="0"/>
          <a:ext cx="0" cy="0"/>
          <a:chOff x="0" y="0"/>
          <a:chExt cx="0" cy="0"/>
        </a:xfrm>
      </p:grpSpPr>
      <p:sp>
        <p:nvSpPr>
          <p:cNvPr id="227" name="Shape 227"/>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a:p>
        </p:txBody>
      </p:sp>
      <p:sp>
        <p:nvSpPr>
          <p:cNvPr id="228" name="Shape 228"/>
          <p:cNvSpPr/>
          <p:nvPr/>
        </p:nvSpPr>
        <p:spPr>
          <a:xfrm>
            <a:off x="10768358" y="514143"/>
            <a:ext cx="296661" cy="296661"/>
          </a:xfrm>
          <a:prstGeom prst="ellipse">
            <a:avLst/>
          </a:prstGeom>
          <a:ln w="12700">
            <a:solidFill>
              <a:srgbClr val="4C6077"/>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231" name="Group 231">
            <a:hlinkClick r:id="" action="ppaction://hlinkshowjump?jump=nextslide"/>
          </p:cNvPr>
          <p:cNvGrpSpPr/>
          <p:nvPr/>
        </p:nvGrpSpPr>
        <p:grpSpPr>
          <a:xfrm>
            <a:off x="11137942" y="514143"/>
            <a:ext cx="296661" cy="296661"/>
            <a:chOff x="0" y="0"/>
            <a:chExt cx="593321" cy="593321"/>
          </a:xfrm>
        </p:grpSpPr>
        <p:sp>
          <p:nvSpPr>
            <p:cNvPr id="229" name="Shape 229"/>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230" name="Shape 230"/>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234" name="Group 234">
            <a:hlinkClick r:id="" action="ppaction://hlinkshowjump?jump=previousslide"/>
          </p:cNvPr>
          <p:cNvGrpSpPr/>
          <p:nvPr/>
        </p:nvGrpSpPr>
        <p:grpSpPr>
          <a:xfrm>
            <a:off x="10398775" y="514143"/>
            <a:ext cx="296661" cy="296661"/>
            <a:chOff x="0" y="0"/>
            <a:chExt cx="593321" cy="593321"/>
          </a:xfrm>
        </p:grpSpPr>
        <p:sp>
          <p:nvSpPr>
            <p:cNvPr id="232" name="Shape 232"/>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233" name="Shape 233"/>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237" name="Shape 237"/>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238" name="Shape 238"/>
          <p:cNvSpPr>
            <a:spLocks noGrp="1"/>
          </p:cNvSpPr>
          <p:nvPr>
            <p:ph type="title"/>
          </p:nvPr>
        </p:nvSpPr>
        <p:spPr>
          <a:xfrm>
            <a:off x="609006" y="547694"/>
            <a:ext cx="9652023" cy="363676"/>
          </a:xfrm>
          <a:prstGeom prst="rect">
            <a:avLst/>
          </a:prstGeom>
        </p:spPr>
        <p:txBody>
          <a:bodyPr anchor="t"/>
          <a:lstStyle>
            <a:lvl1pPr algn="l">
              <a:defRPr sz="1751" cap="all">
                <a:solidFill>
                  <a:srgbClr val="A9AFBA"/>
                </a:solidFill>
                <a:latin typeface="Geomanist Bold"/>
                <a:ea typeface="Geomanist Bold"/>
                <a:cs typeface="Geomanist Bold"/>
                <a:sym typeface="Geomanist Bold"/>
              </a:defRPr>
            </a:lvl1pPr>
          </a:lstStyle>
          <a:p>
            <a:r>
              <a:t>Title Text</a:t>
            </a:r>
          </a:p>
        </p:txBody>
      </p:sp>
      <p:sp>
        <p:nvSpPr>
          <p:cNvPr id="239" name="Shape 239"/>
          <p:cNvSpPr>
            <a:spLocks noGrp="1"/>
          </p:cNvSpPr>
          <p:nvPr>
            <p:ph type="pic" idx="14"/>
          </p:nvPr>
        </p:nvSpPr>
        <p:spPr>
          <a:xfrm>
            <a:off x="6563698" y="0"/>
            <a:ext cx="5628303" cy="6858000"/>
          </a:xfrm>
          <a:prstGeom prst="rect">
            <a:avLst/>
          </a:prstGeom>
        </p:spPr>
        <p:txBody>
          <a:bodyPr lIns="91439" tIns="45719" rIns="91439" bIns="45719" anchor="t">
            <a:noAutofit/>
          </a:bodyPr>
          <a:lstStyle>
            <a:lvl1pPr>
              <a:defRPr sz="1333"/>
            </a:lvl1pPr>
          </a:lstStyle>
          <a:p>
            <a:endParaRPr/>
          </a:p>
        </p:txBody>
      </p:sp>
      <p:sp>
        <p:nvSpPr>
          <p:cNvPr id="15" name="Shape 126"/>
          <p:cNvSpPr/>
          <p:nvPr userDrawn="1"/>
        </p:nvSpPr>
        <p:spPr>
          <a:xfrm>
            <a:off x="9054812" y="6386929"/>
            <a:ext cx="2383668" cy="205315"/>
          </a:xfrm>
          <a:prstGeom prst="rect">
            <a:avLst/>
          </a:prstGeom>
          <a:ln w="12700">
            <a:miter lim="400000"/>
          </a:ln>
          <a:extLst>
            <a:ext uri="{C572A759-6A51-4108-AA02-DFA0A04FC94B}">
              <ma14:wrappingTextBoxFlag xmlns:ma14="http://schemas.microsoft.com/office/mac/drawingml/2011/main" xmlns="" val="1"/>
            </a:ext>
          </a:extLst>
        </p:spPr>
        <p:txBody>
          <a:bodyPr wrap="none" lIns="25401" tIns="25401" rIns="25401" bIns="25401" anchor="ctr">
            <a:spAutoFit/>
          </a:bodyPr>
          <a:lstStyle/>
          <a:p>
            <a:pPr defTabSz="412740" rtl="0" hangingPunct="0">
              <a:defRPr sz="2000">
                <a:solidFill>
                  <a:srgbClr val="4C6077"/>
                </a:solidFill>
                <a:latin typeface="Geomanist Light"/>
                <a:ea typeface="Geomanist Light"/>
                <a:cs typeface="Geomanist Light"/>
                <a:sym typeface="Geomanist Light"/>
              </a:defRPr>
            </a:pPr>
            <a:r>
              <a:rPr sz="1001" kern="0">
                <a:solidFill>
                  <a:srgbClr val="4C6077"/>
                </a:solidFill>
                <a:latin typeface="Geomanist Light"/>
                <a:ea typeface="Geomanist Light"/>
                <a:cs typeface="Geomanist Light"/>
                <a:sym typeface="Geomanist Light"/>
              </a:rPr>
              <a:t>Mountain presentation by </a:t>
            </a:r>
            <a:r>
              <a:rPr sz="1001" kern="0">
                <a:solidFill>
                  <a:srgbClr val="4C6077"/>
                </a:solidFill>
                <a:latin typeface="Geomanist Regular"/>
                <a:ea typeface="Geomanist Regular"/>
                <a:cs typeface="Geomanist Regular"/>
                <a:sym typeface="Geomanist Regular"/>
              </a:rPr>
              <a:t>ContestDesign</a:t>
            </a:r>
          </a:p>
        </p:txBody>
      </p:sp>
      <p:pic>
        <p:nvPicPr>
          <p:cNvPr id="16" name="03_For-Footer_Small.png"/>
          <p:cNvPicPr>
            <a:picLocks noChangeAspect="1"/>
          </p:cNvPicPr>
          <p:nvPr userDrawn="1"/>
        </p:nvPicPr>
        <p:blipFill>
          <a:blip r:embed="rId2">
            <a:extLst/>
          </a:blip>
          <a:stretch>
            <a:fillRect/>
          </a:stretch>
        </p:blipFill>
        <p:spPr>
          <a:xfrm>
            <a:off x="8660191" y="6354060"/>
            <a:ext cx="452543" cy="182525"/>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1322105387"/>
      </p:ext>
    </p:extLst>
  </p:cSld>
  <p:clrMapOvr>
    <a:masterClrMapping/>
  </p:clrMapOvr>
  <p:transition spd="med"/>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Step up Process Infographic">
    <p:spTree>
      <p:nvGrpSpPr>
        <p:cNvPr id="1" name=""/>
        <p:cNvGrpSpPr/>
        <p:nvPr/>
      </p:nvGrpSpPr>
      <p:grpSpPr>
        <a:xfrm>
          <a:off x="0" y="0"/>
          <a:ext cx="0" cy="0"/>
          <a:chOff x="0" y="0"/>
          <a:chExt cx="0" cy="0"/>
        </a:xfrm>
      </p:grpSpPr>
      <p:sp>
        <p:nvSpPr>
          <p:cNvPr id="4605" name="Shape 4605"/>
          <p:cNvSpPr>
            <a:spLocks noGrp="1"/>
          </p:cNvSpPr>
          <p:nvPr>
            <p:ph type="pic" sz="half" idx="13"/>
          </p:nvPr>
        </p:nvSpPr>
        <p:spPr>
          <a:xfrm>
            <a:off x="8371558" y="-6920"/>
            <a:ext cx="3825999" cy="6859141"/>
          </a:xfrm>
          <a:prstGeom prst="rect">
            <a:avLst/>
          </a:prstGeom>
        </p:spPr>
        <p:txBody>
          <a:bodyPr lIns="91439" tIns="45719" rIns="91439" bIns="45719" anchor="t">
            <a:noAutofit/>
          </a:bodyPr>
          <a:lstStyle>
            <a:lvl1pPr>
              <a:defRPr sz="1333"/>
            </a:lvl1pPr>
          </a:lstStyle>
          <a:p>
            <a:endParaRPr/>
          </a:p>
        </p:txBody>
      </p:sp>
      <p:sp>
        <p:nvSpPr>
          <p:cNvPr id="4606" name="Shape 4606"/>
          <p:cNvSpPr>
            <a:spLocks noGrp="1"/>
          </p:cNvSpPr>
          <p:nvPr>
            <p:ph type="sldNum" sz="quarter" idx="2"/>
          </p:nvPr>
        </p:nvSpPr>
        <p:spPr>
          <a:xfrm>
            <a:off x="10805018" y="534170"/>
            <a:ext cx="261289" cy="256609"/>
          </a:xfrm>
          <a:prstGeom prst="rect">
            <a:avLst/>
          </a:prstGeom>
        </p:spPr>
        <p:txBody>
          <a:bodyPr anchor="ctr"/>
          <a:lstStyle>
            <a:lvl1pPr>
              <a:defRPr sz="1001">
                <a:solidFill>
                  <a:srgbClr val="FFFFFF"/>
                </a:solidFill>
                <a:latin typeface="Geomanist Medium"/>
                <a:ea typeface="Geomanist Medium"/>
                <a:cs typeface="Geomanist Medium"/>
                <a:sym typeface="Geomanist Medium"/>
              </a:defRPr>
            </a:lvl1pPr>
          </a:lstStyle>
          <a:p>
            <a:fld id="{86CB4B4D-7CA3-9044-876B-883B54F8677D}" type="slidenum">
              <a:rPr/>
              <a:pPr/>
              <a:t>‹#›</a:t>
            </a:fld>
            <a:endParaRPr dirty="0"/>
          </a:p>
        </p:txBody>
      </p:sp>
      <p:sp>
        <p:nvSpPr>
          <p:cNvPr id="4607" name="Shape 4607"/>
          <p:cNvSpPr/>
          <p:nvPr/>
        </p:nvSpPr>
        <p:spPr>
          <a:xfrm>
            <a:off x="10768358" y="514143"/>
            <a:ext cx="296661" cy="296661"/>
          </a:xfrm>
          <a:prstGeom prst="ellipse">
            <a:avLst/>
          </a:prstGeom>
          <a:ln w="12700">
            <a:solidFill>
              <a:srgbClr val="FFFFFF"/>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4610" name="Group 4610">
            <a:hlinkClick r:id="" action="ppaction://hlinkshowjump?jump=nextslide"/>
          </p:cNvPr>
          <p:cNvGrpSpPr/>
          <p:nvPr/>
        </p:nvGrpSpPr>
        <p:grpSpPr>
          <a:xfrm>
            <a:off x="11137942" y="514143"/>
            <a:ext cx="296661" cy="296661"/>
            <a:chOff x="0" y="0"/>
            <a:chExt cx="593321" cy="593321"/>
          </a:xfrm>
        </p:grpSpPr>
        <p:sp>
          <p:nvSpPr>
            <p:cNvPr id="4608" name="Shape 4608"/>
            <p:cNvSpPr/>
            <p:nvPr/>
          </p:nvSpPr>
          <p:spPr>
            <a:xfrm>
              <a:off x="0" y="0"/>
              <a:ext cx="593322" cy="593322"/>
            </a:xfrm>
            <a:prstGeom prst="ellipse">
              <a:avLst/>
            </a:prstGeom>
            <a:noFill/>
            <a:ln w="12700" cap="flat">
              <a:solidFill>
                <a:srgbClr val="FFFFFF"/>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4609" name="Shape 4609"/>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FFFFFF"/>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4613" name="Group 4613">
            <a:hlinkClick r:id="" action="ppaction://hlinkshowjump?jump=previousslide"/>
          </p:cNvPr>
          <p:cNvGrpSpPr/>
          <p:nvPr/>
        </p:nvGrpSpPr>
        <p:grpSpPr>
          <a:xfrm>
            <a:off x="10398775" y="514143"/>
            <a:ext cx="296661" cy="296661"/>
            <a:chOff x="0" y="0"/>
            <a:chExt cx="593321" cy="593321"/>
          </a:xfrm>
        </p:grpSpPr>
        <p:sp>
          <p:nvSpPr>
            <p:cNvPr id="4611" name="Shape 4611"/>
            <p:cNvSpPr/>
            <p:nvPr/>
          </p:nvSpPr>
          <p:spPr>
            <a:xfrm>
              <a:off x="0" y="0"/>
              <a:ext cx="593322" cy="593322"/>
            </a:xfrm>
            <a:prstGeom prst="ellipse">
              <a:avLst/>
            </a:prstGeom>
            <a:noFill/>
            <a:ln w="12700" cap="flat">
              <a:solidFill>
                <a:srgbClr val="FFFFFF"/>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4612" name="Shape 4612"/>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FFFFFF"/>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4616" name="Shape 4616"/>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4617" name="Shape 4617"/>
          <p:cNvSpPr>
            <a:spLocks noGrp="1"/>
          </p:cNvSpPr>
          <p:nvPr>
            <p:ph type="title"/>
          </p:nvPr>
        </p:nvSpPr>
        <p:spPr>
          <a:xfrm>
            <a:off x="609006" y="547694"/>
            <a:ext cx="9652023" cy="363676"/>
          </a:xfrm>
          <a:prstGeom prst="rect">
            <a:avLst/>
          </a:prstGeom>
        </p:spPr>
        <p:txBody>
          <a:bodyPr anchor="t"/>
          <a:lstStyle>
            <a:lvl1pPr algn="l">
              <a:defRPr sz="1751" cap="all">
                <a:solidFill>
                  <a:srgbClr val="A9AFBA"/>
                </a:solidFill>
                <a:latin typeface="Geomanist Bold"/>
                <a:ea typeface="Geomanist Bold"/>
                <a:cs typeface="Geomanist Bold"/>
                <a:sym typeface="Geomanist Bold"/>
              </a:defRPr>
            </a:lvl1pPr>
          </a:lstStyle>
          <a:p>
            <a:r>
              <a:t>Title Text</a:t>
            </a:r>
          </a:p>
        </p:txBody>
      </p:sp>
      <p:sp>
        <p:nvSpPr>
          <p:cNvPr id="15" name="Shape 26"/>
          <p:cNvSpPr/>
          <p:nvPr userDrawn="1"/>
        </p:nvSpPr>
        <p:spPr>
          <a:xfrm>
            <a:off x="9054811" y="6386929"/>
            <a:ext cx="2383668" cy="205315"/>
          </a:xfrm>
          <a:prstGeom prst="rect">
            <a:avLst/>
          </a:prstGeom>
          <a:ln w="12700">
            <a:miter lim="400000"/>
          </a:ln>
          <a:extLst>
            <a:ext uri="{C572A759-6A51-4108-AA02-DFA0A04FC94B}">
              <ma14:wrappingTextBoxFlag xmlns:ma14="http://schemas.microsoft.com/office/mac/drawingml/2011/main" xmlns="" val="1"/>
            </a:ext>
          </a:extLst>
        </p:spPr>
        <p:txBody>
          <a:bodyPr wrap="none" lIns="25401" tIns="25401" rIns="25401" bIns="25401" anchor="ctr">
            <a:spAutoFit/>
          </a:bodyPr>
          <a:lstStyle/>
          <a:p>
            <a:pPr defTabSz="412740" rtl="0" hangingPunct="0">
              <a:defRPr sz="2000">
                <a:solidFill>
                  <a:srgbClr val="FFFFFF"/>
                </a:solidFill>
                <a:latin typeface="Geomanist Light"/>
                <a:ea typeface="Geomanist Light"/>
                <a:cs typeface="Geomanist Light"/>
                <a:sym typeface="Geomanist Light"/>
              </a:defRPr>
            </a:pPr>
            <a:r>
              <a:rPr sz="1001" kern="0" dirty="0">
                <a:solidFill>
                  <a:srgbClr val="3C4D64"/>
                </a:solidFill>
                <a:latin typeface="Geomanist Regular"/>
                <a:ea typeface="Geomanist Regular"/>
                <a:cs typeface="Geomanist Regular"/>
                <a:sym typeface="Geomanist Regular"/>
              </a:rPr>
              <a:t>Mountain presentation by</a:t>
            </a:r>
            <a:r>
              <a:rPr sz="1001" kern="0" dirty="0">
                <a:solidFill>
                  <a:srgbClr val="3C4D64"/>
                </a:solidFill>
                <a:latin typeface="Geomanist Light"/>
                <a:ea typeface="Geomanist Light"/>
                <a:cs typeface="Geomanist Light"/>
                <a:sym typeface="Geomanist Light"/>
              </a:rPr>
              <a:t> </a:t>
            </a:r>
            <a:r>
              <a:rPr sz="1001" kern="0" dirty="0">
                <a:solidFill>
                  <a:srgbClr val="3C4D64"/>
                </a:solidFill>
                <a:latin typeface="Geomanist Medium"/>
                <a:ea typeface="Geomanist Medium"/>
                <a:cs typeface="Geomanist Medium"/>
                <a:sym typeface="Geomanist Medium"/>
              </a:rPr>
              <a:t>ContestDesign</a:t>
            </a:r>
          </a:p>
        </p:txBody>
      </p:sp>
      <p:pic>
        <p:nvPicPr>
          <p:cNvPr id="16" name="pasted-image.pdf"/>
          <p:cNvPicPr>
            <a:picLocks noChangeAspect="1"/>
          </p:cNvPicPr>
          <p:nvPr userDrawn="1"/>
        </p:nvPicPr>
        <p:blipFill>
          <a:blip r:embed="rId2">
            <a:extLst/>
          </a:blip>
          <a:srcRect l="37" r="37"/>
          <a:stretch>
            <a:fillRect/>
          </a:stretch>
        </p:blipFill>
        <p:spPr>
          <a:xfrm>
            <a:off x="8615739" y="6354060"/>
            <a:ext cx="452540" cy="182525"/>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4103041756"/>
      </p:ext>
    </p:extLst>
  </p:cSld>
  <p:clrMapOvr>
    <a:masterClrMapping/>
  </p:clrMapOvr>
  <p:transition spd="med"/>
</p:sldLayout>
</file>

<file path=ppt/slideLayouts/slideLayout141.xml><?xml version="1.0" encoding="utf-8"?>
<p:sldLayout xmlns:a="http://schemas.openxmlformats.org/drawingml/2006/main" xmlns:r="http://schemas.openxmlformats.org/officeDocument/2006/relationships" xmlns:p="http://schemas.openxmlformats.org/presentationml/2006/main" type="tx">
  <p:cSld name="3D Bar Infographic">
    <p:spTree>
      <p:nvGrpSpPr>
        <p:cNvPr id="1" name=""/>
        <p:cNvGrpSpPr/>
        <p:nvPr/>
      </p:nvGrpSpPr>
      <p:grpSpPr>
        <a:xfrm>
          <a:off x="0" y="0"/>
          <a:ext cx="0" cy="0"/>
          <a:chOff x="0" y="0"/>
          <a:chExt cx="0" cy="0"/>
        </a:xfrm>
      </p:grpSpPr>
      <p:sp>
        <p:nvSpPr>
          <p:cNvPr id="4624" name="Shape 4624"/>
          <p:cNvSpPr>
            <a:spLocks noGrp="1"/>
          </p:cNvSpPr>
          <p:nvPr>
            <p:ph type="pic" sz="half" idx="13"/>
          </p:nvPr>
        </p:nvSpPr>
        <p:spPr>
          <a:xfrm>
            <a:off x="0" y="4439103"/>
            <a:ext cx="12192000" cy="2445501"/>
          </a:xfrm>
          <a:prstGeom prst="rect">
            <a:avLst/>
          </a:prstGeom>
        </p:spPr>
        <p:txBody>
          <a:bodyPr lIns="91439" tIns="45719" rIns="91439" bIns="45719" anchor="t">
            <a:noAutofit/>
          </a:bodyPr>
          <a:lstStyle>
            <a:lvl1pPr>
              <a:defRPr sz="1333"/>
            </a:lvl1pPr>
          </a:lstStyle>
          <a:p>
            <a:endParaRPr/>
          </a:p>
        </p:txBody>
      </p:sp>
      <p:sp>
        <p:nvSpPr>
          <p:cNvPr id="4625" name="Shape 4625"/>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dirty="0"/>
          </a:p>
        </p:txBody>
      </p:sp>
      <p:sp>
        <p:nvSpPr>
          <p:cNvPr id="4626" name="Shape 4626"/>
          <p:cNvSpPr/>
          <p:nvPr/>
        </p:nvSpPr>
        <p:spPr>
          <a:xfrm>
            <a:off x="10768358" y="514143"/>
            <a:ext cx="296661" cy="296661"/>
          </a:xfrm>
          <a:prstGeom prst="ellipse">
            <a:avLst/>
          </a:prstGeom>
          <a:ln w="12700">
            <a:solidFill>
              <a:srgbClr val="4C6077"/>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4629" name="Group 4629">
            <a:hlinkClick r:id="" action="ppaction://hlinkshowjump?jump=nextslide"/>
          </p:cNvPr>
          <p:cNvGrpSpPr/>
          <p:nvPr/>
        </p:nvGrpSpPr>
        <p:grpSpPr>
          <a:xfrm>
            <a:off x="11137942" y="514143"/>
            <a:ext cx="296661" cy="296661"/>
            <a:chOff x="0" y="0"/>
            <a:chExt cx="593321" cy="593321"/>
          </a:xfrm>
        </p:grpSpPr>
        <p:sp>
          <p:nvSpPr>
            <p:cNvPr id="4627" name="Shape 4627"/>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4628" name="Shape 4628"/>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4632" name="Group 4632">
            <a:hlinkClick r:id="" action="ppaction://hlinkshowjump?jump=previousslide"/>
          </p:cNvPr>
          <p:cNvGrpSpPr/>
          <p:nvPr/>
        </p:nvGrpSpPr>
        <p:grpSpPr>
          <a:xfrm>
            <a:off x="10398775" y="514143"/>
            <a:ext cx="296661" cy="296661"/>
            <a:chOff x="0" y="0"/>
            <a:chExt cx="593321" cy="593321"/>
          </a:xfrm>
        </p:grpSpPr>
        <p:sp>
          <p:nvSpPr>
            <p:cNvPr id="4630" name="Shape 4630"/>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4631" name="Shape 4631"/>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4633" name="Shape 4633"/>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4634" name="Shape 4634"/>
          <p:cNvSpPr>
            <a:spLocks noGrp="1"/>
          </p:cNvSpPr>
          <p:nvPr>
            <p:ph type="title"/>
          </p:nvPr>
        </p:nvSpPr>
        <p:spPr>
          <a:xfrm>
            <a:off x="609006" y="547694"/>
            <a:ext cx="9652023" cy="363676"/>
          </a:xfrm>
          <a:prstGeom prst="rect">
            <a:avLst/>
          </a:prstGeom>
        </p:spPr>
        <p:txBody>
          <a:bodyPr anchor="t"/>
          <a:lstStyle>
            <a:lvl1pPr algn="l">
              <a:defRPr sz="1751" cap="all">
                <a:solidFill>
                  <a:srgbClr val="A9AFBA"/>
                </a:solidFill>
                <a:latin typeface="Geomanist Bold"/>
                <a:ea typeface="Geomanist Bold"/>
                <a:cs typeface="Geomanist Bold"/>
                <a:sym typeface="Geomanist Bold"/>
              </a:defRPr>
            </a:lvl1pPr>
          </a:lstStyle>
          <a:p>
            <a:r>
              <a:t>Title Text</a:t>
            </a:r>
          </a:p>
        </p:txBody>
      </p:sp>
    </p:spTree>
    <p:extLst>
      <p:ext uri="{BB962C8B-B14F-4D97-AF65-F5344CB8AC3E}">
        <p14:creationId xmlns:p14="http://schemas.microsoft.com/office/powerpoint/2010/main" val="2360484092"/>
      </p:ext>
    </p:extLst>
  </p:cSld>
  <p:clrMapOvr>
    <a:masterClrMapping/>
  </p:clrMapOvr>
  <p:transition spd="med"/>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3D Circle Infographic">
    <p:spTree>
      <p:nvGrpSpPr>
        <p:cNvPr id="1" name=""/>
        <p:cNvGrpSpPr/>
        <p:nvPr/>
      </p:nvGrpSpPr>
      <p:grpSpPr>
        <a:xfrm>
          <a:off x="0" y="0"/>
          <a:ext cx="0" cy="0"/>
          <a:chOff x="0" y="0"/>
          <a:chExt cx="0" cy="0"/>
        </a:xfrm>
      </p:grpSpPr>
      <p:sp>
        <p:nvSpPr>
          <p:cNvPr id="4641" name="Shape 4641"/>
          <p:cNvSpPr>
            <a:spLocks noGrp="1"/>
          </p:cNvSpPr>
          <p:nvPr>
            <p:ph type="pic" sz="half" idx="13"/>
          </p:nvPr>
        </p:nvSpPr>
        <p:spPr>
          <a:xfrm>
            <a:off x="7611965" y="0"/>
            <a:ext cx="4580036" cy="6858000"/>
          </a:xfrm>
          <a:prstGeom prst="rect">
            <a:avLst/>
          </a:prstGeom>
        </p:spPr>
        <p:txBody>
          <a:bodyPr lIns="91439" tIns="45719" rIns="91439" bIns="45719" anchor="t">
            <a:noAutofit/>
          </a:bodyPr>
          <a:lstStyle>
            <a:lvl1pPr>
              <a:defRPr sz="1333"/>
            </a:lvl1pPr>
          </a:lstStyle>
          <a:p>
            <a:endParaRPr/>
          </a:p>
        </p:txBody>
      </p:sp>
      <p:sp>
        <p:nvSpPr>
          <p:cNvPr id="4642" name="Shape 4642"/>
          <p:cNvSpPr>
            <a:spLocks noGrp="1"/>
          </p:cNvSpPr>
          <p:nvPr>
            <p:ph type="sldNum" sz="quarter" idx="2"/>
          </p:nvPr>
        </p:nvSpPr>
        <p:spPr>
          <a:xfrm>
            <a:off x="10805018" y="534170"/>
            <a:ext cx="261289" cy="256609"/>
          </a:xfrm>
          <a:prstGeom prst="rect">
            <a:avLst/>
          </a:prstGeom>
        </p:spPr>
        <p:txBody>
          <a:bodyPr anchor="ctr"/>
          <a:lstStyle>
            <a:lvl1pPr>
              <a:defRPr sz="1001">
                <a:solidFill>
                  <a:srgbClr val="FFFFFF"/>
                </a:solidFill>
                <a:latin typeface="Geomanist Medium"/>
                <a:ea typeface="Geomanist Medium"/>
                <a:cs typeface="Geomanist Medium"/>
                <a:sym typeface="Geomanist Medium"/>
              </a:defRPr>
            </a:lvl1pPr>
          </a:lstStyle>
          <a:p>
            <a:fld id="{86CB4B4D-7CA3-9044-876B-883B54F8677D}" type="slidenum">
              <a:rPr/>
              <a:pPr/>
              <a:t>‹#›</a:t>
            </a:fld>
            <a:endParaRPr dirty="0"/>
          </a:p>
        </p:txBody>
      </p:sp>
      <p:sp>
        <p:nvSpPr>
          <p:cNvPr id="4643" name="Shape 4643"/>
          <p:cNvSpPr/>
          <p:nvPr/>
        </p:nvSpPr>
        <p:spPr>
          <a:xfrm>
            <a:off x="10768358" y="514143"/>
            <a:ext cx="296661" cy="296661"/>
          </a:xfrm>
          <a:prstGeom prst="ellipse">
            <a:avLst/>
          </a:prstGeom>
          <a:ln w="12700">
            <a:solidFill>
              <a:srgbClr val="FFFFFF"/>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4646" name="Group 4646">
            <a:hlinkClick r:id="" action="ppaction://hlinkshowjump?jump=nextslide"/>
          </p:cNvPr>
          <p:cNvGrpSpPr/>
          <p:nvPr/>
        </p:nvGrpSpPr>
        <p:grpSpPr>
          <a:xfrm>
            <a:off x="11137942" y="514143"/>
            <a:ext cx="296661" cy="296661"/>
            <a:chOff x="0" y="0"/>
            <a:chExt cx="593321" cy="593321"/>
          </a:xfrm>
        </p:grpSpPr>
        <p:sp>
          <p:nvSpPr>
            <p:cNvPr id="4644" name="Shape 4644"/>
            <p:cNvSpPr/>
            <p:nvPr/>
          </p:nvSpPr>
          <p:spPr>
            <a:xfrm>
              <a:off x="0" y="0"/>
              <a:ext cx="593322" cy="593322"/>
            </a:xfrm>
            <a:prstGeom prst="ellipse">
              <a:avLst/>
            </a:prstGeom>
            <a:noFill/>
            <a:ln w="12700" cap="flat">
              <a:solidFill>
                <a:srgbClr val="FFFFFF"/>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4645" name="Shape 4645"/>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FFFFFF"/>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4649" name="Group 4649">
            <a:hlinkClick r:id="" action="ppaction://hlinkshowjump?jump=previousslide"/>
          </p:cNvPr>
          <p:cNvGrpSpPr/>
          <p:nvPr/>
        </p:nvGrpSpPr>
        <p:grpSpPr>
          <a:xfrm>
            <a:off x="10398775" y="514143"/>
            <a:ext cx="296661" cy="296661"/>
            <a:chOff x="0" y="0"/>
            <a:chExt cx="593321" cy="593321"/>
          </a:xfrm>
        </p:grpSpPr>
        <p:sp>
          <p:nvSpPr>
            <p:cNvPr id="4647" name="Shape 4647"/>
            <p:cNvSpPr/>
            <p:nvPr/>
          </p:nvSpPr>
          <p:spPr>
            <a:xfrm>
              <a:off x="0" y="0"/>
              <a:ext cx="593322" cy="593322"/>
            </a:xfrm>
            <a:prstGeom prst="ellipse">
              <a:avLst/>
            </a:prstGeom>
            <a:noFill/>
            <a:ln w="12700" cap="flat">
              <a:solidFill>
                <a:srgbClr val="FFFFFF"/>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4648" name="Shape 4648"/>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FFFFFF"/>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4652" name="Shape 4652"/>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4653" name="Shape 4653"/>
          <p:cNvSpPr>
            <a:spLocks noGrp="1"/>
          </p:cNvSpPr>
          <p:nvPr>
            <p:ph type="title"/>
          </p:nvPr>
        </p:nvSpPr>
        <p:spPr>
          <a:xfrm>
            <a:off x="609006" y="547694"/>
            <a:ext cx="9652023" cy="363676"/>
          </a:xfrm>
          <a:prstGeom prst="rect">
            <a:avLst/>
          </a:prstGeom>
        </p:spPr>
        <p:txBody>
          <a:bodyPr anchor="t"/>
          <a:lstStyle>
            <a:lvl1pPr algn="l">
              <a:defRPr sz="1751" cap="all">
                <a:solidFill>
                  <a:srgbClr val="A9AFBA"/>
                </a:solidFill>
                <a:latin typeface="Geomanist Bold"/>
                <a:ea typeface="Geomanist Bold"/>
                <a:cs typeface="Geomanist Bold"/>
                <a:sym typeface="Geomanist Bold"/>
              </a:defRPr>
            </a:lvl1pPr>
          </a:lstStyle>
          <a:p>
            <a:r>
              <a:t>Title Text</a:t>
            </a:r>
          </a:p>
        </p:txBody>
      </p:sp>
      <p:sp>
        <p:nvSpPr>
          <p:cNvPr id="15" name="Shape 26"/>
          <p:cNvSpPr/>
          <p:nvPr userDrawn="1"/>
        </p:nvSpPr>
        <p:spPr>
          <a:xfrm>
            <a:off x="9054811" y="6386929"/>
            <a:ext cx="2383668" cy="205315"/>
          </a:xfrm>
          <a:prstGeom prst="rect">
            <a:avLst/>
          </a:prstGeom>
          <a:ln w="12700">
            <a:miter lim="400000"/>
          </a:ln>
          <a:extLst>
            <a:ext uri="{C572A759-6A51-4108-AA02-DFA0A04FC94B}">
              <ma14:wrappingTextBoxFlag xmlns:ma14="http://schemas.microsoft.com/office/mac/drawingml/2011/main" xmlns="" val="1"/>
            </a:ext>
          </a:extLst>
        </p:spPr>
        <p:txBody>
          <a:bodyPr wrap="none" lIns="25401" tIns="25401" rIns="25401" bIns="25401" anchor="ctr">
            <a:spAutoFit/>
          </a:bodyPr>
          <a:lstStyle/>
          <a:p>
            <a:pPr defTabSz="412740" rtl="0" hangingPunct="0">
              <a:defRPr sz="2000">
                <a:solidFill>
                  <a:srgbClr val="FFFFFF"/>
                </a:solidFill>
                <a:latin typeface="Geomanist Light"/>
                <a:ea typeface="Geomanist Light"/>
                <a:cs typeface="Geomanist Light"/>
                <a:sym typeface="Geomanist Light"/>
              </a:defRPr>
            </a:pPr>
            <a:r>
              <a:rPr sz="1001" kern="0" dirty="0">
                <a:solidFill>
                  <a:srgbClr val="3C4D64"/>
                </a:solidFill>
                <a:latin typeface="Geomanist Regular"/>
                <a:ea typeface="Geomanist Regular"/>
                <a:cs typeface="Geomanist Regular"/>
                <a:sym typeface="Geomanist Regular"/>
              </a:rPr>
              <a:t>Mountain presentation by</a:t>
            </a:r>
            <a:r>
              <a:rPr sz="1001" kern="0" dirty="0">
                <a:solidFill>
                  <a:srgbClr val="3C4D64"/>
                </a:solidFill>
                <a:latin typeface="Geomanist Light"/>
                <a:ea typeface="Geomanist Light"/>
                <a:cs typeface="Geomanist Light"/>
                <a:sym typeface="Geomanist Light"/>
              </a:rPr>
              <a:t> </a:t>
            </a:r>
            <a:r>
              <a:rPr sz="1001" kern="0" dirty="0">
                <a:solidFill>
                  <a:srgbClr val="3C4D64"/>
                </a:solidFill>
                <a:latin typeface="Geomanist Medium"/>
                <a:ea typeface="Geomanist Medium"/>
                <a:cs typeface="Geomanist Medium"/>
                <a:sym typeface="Geomanist Medium"/>
              </a:rPr>
              <a:t>ContestDesign</a:t>
            </a:r>
          </a:p>
        </p:txBody>
      </p:sp>
      <p:pic>
        <p:nvPicPr>
          <p:cNvPr id="16" name="pasted-image.pdf"/>
          <p:cNvPicPr>
            <a:picLocks noChangeAspect="1"/>
          </p:cNvPicPr>
          <p:nvPr userDrawn="1"/>
        </p:nvPicPr>
        <p:blipFill>
          <a:blip r:embed="rId2">
            <a:extLst/>
          </a:blip>
          <a:srcRect l="37" r="37"/>
          <a:stretch>
            <a:fillRect/>
          </a:stretch>
        </p:blipFill>
        <p:spPr>
          <a:xfrm>
            <a:off x="8615739" y="6354060"/>
            <a:ext cx="452540" cy="182525"/>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1581064180"/>
      </p:ext>
    </p:extLst>
  </p:cSld>
  <p:clrMapOvr>
    <a:masterClrMapping/>
  </p:clrMapOvr>
  <p:transition spd="med"/>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3D Bar Chart">
    <p:spTree>
      <p:nvGrpSpPr>
        <p:cNvPr id="1" name=""/>
        <p:cNvGrpSpPr/>
        <p:nvPr/>
      </p:nvGrpSpPr>
      <p:grpSpPr>
        <a:xfrm>
          <a:off x="0" y="0"/>
          <a:ext cx="0" cy="0"/>
          <a:chOff x="0" y="0"/>
          <a:chExt cx="0" cy="0"/>
        </a:xfrm>
      </p:grpSpPr>
      <p:sp>
        <p:nvSpPr>
          <p:cNvPr id="4660" name="Shape 4660"/>
          <p:cNvSpPr>
            <a:spLocks noGrp="1"/>
          </p:cNvSpPr>
          <p:nvPr>
            <p:ph type="pic" sz="half" idx="13"/>
          </p:nvPr>
        </p:nvSpPr>
        <p:spPr>
          <a:xfrm>
            <a:off x="4" y="0"/>
            <a:ext cx="4378025" cy="6858000"/>
          </a:xfrm>
          <a:prstGeom prst="rect">
            <a:avLst/>
          </a:prstGeom>
        </p:spPr>
        <p:txBody>
          <a:bodyPr lIns="91439" tIns="45719" rIns="91439" bIns="45719" anchor="t">
            <a:noAutofit/>
          </a:bodyPr>
          <a:lstStyle>
            <a:lvl1pPr>
              <a:defRPr sz="1333"/>
            </a:lvl1pPr>
          </a:lstStyle>
          <a:p>
            <a:endParaRPr/>
          </a:p>
        </p:txBody>
      </p:sp>
      <p:sp>
        <p:nvSpPr>
          <p:cNvPr id="4661" name="Shape 4661"/>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dirty="0"/>
          </a:p>
        </p:txBody>
      </p:sp>
      <p:sp>
        <p:nvSpPr>
          <p:cNvPr id="4662" name="Shape 4662"/>
          <p:cNvSpPr/>
          <p:nvPr/>
        </p:nvSpPr>
        <p:spPr>
          <a:xfrm>
            <a:off x="10768358" y="514143"/>
            <a:ext cx="296661" cy="296661"/>
          </a:xfrm>
          <a:prstGeom prst="ellipse">
            <a:avLst/>
          </a:prstGeom>
          <a:ln w="12700">
            <a:solidFill>
              <a:srgbClr val="4C6077"/>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4665" name="Group 4665">
            <a:hlinkClick r:id="" action="ppaction://hlinkshowjump?jump=nextslide"/>
          </p:cNvPr>
          <p:cNvGrpSpPr/>
          <p:nvPr/>
        </p:nvGrpSpPr>
        <p:grpSpPr>
          <a:xfrm>
            <a:off x="11137942" y="514143"/>
            <a:ext cx="296661" cy="296661"/>
            <a:chOff x="0" y="0"/>
            <a:chExt cx="593321" cy="593321"/>
          </a:xfrm>
        </p:grpSpPr>
        <p:sp>
          <p:nvSpPr>
            <p:cNvPr id="4663" name="Shape 4663"/>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4664" name="Shape 4664"/>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4668" name="Group 4668">
            <a:hlinkClick r:id="" action="ppaction://hlinkshowjump?jump=previousslide"/>
          </p:cNvPr>
          <p:cNvGrpSpPr/>
          <p:nvPr/>
        </p:nvGrpSpPr>
        <p:grpSpPr>
          <a:xfrm>
            <a:off x="10398775" y="514143"/>
            <a:ext cx="296661" cy="296661"/>
            <a:chOff x="0" y="0"/>
            <a:chExt cx="593321" cy="593321"/>
          </a:xfrm>
        </p:grpSpPr>
        <p:sp>
          <p:nvSpPr>
            <p:cNvPr id="4666" name="Shape 4666"/>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4667" name="Shape 4667"/>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4671" name="Shape 4671"/>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4672" name="Shape 4672"/>
          <p:cNvSpPr>
            <a:spLocks noGrp="1"/>
          </p:cNvSpPr>
          <p:nvPr>
            <p:ph type="title"/>
          </p:nvPr>
        </p:nvSpPr>
        <p:spPr>
          <a:xfrm>
            <a:off x="609006" y="547694"/>
            <a:ext cx="9652023" cy="363676"/>
          </a:xfrm>
          <a:prstGeom prst="rect">
            <a:avLst/>
          </a:prstGeom>
        </p:spPr>
        <p:txBody>
          <a:bodyPr anchor="t"/>
          <a:lstStyle>
            <a:lvl1pPr algn="l">
              <a:defRPr sz="1751" cap="all">
                <a:solidFill>
                  <a:srgbClr val="FFFFFF"/>
                </a:solidFill>
                <a:latin typeface="Geomanist Bold"/>
                <a:ea typeface="Geomanist Bold"/>
                <a:cs typeface="Geomanist Bold"/>
                <a:sym typeface="Geomanist Bold"/>
              </a:defRPr>
            </a:lvl1pPr>
          </a:lstStyle>
          <a:p>
            <a:r>
              <a:t>Title Text</a:t>
            </a:r>
          </a:p>
        </p:txBody>
      </p:sp>
      <p:sp>
        <p:nvSpPr>
          <p:cNvPr id="15" name="Shape 126"/>
          <p:cNvSpPr/>
          <p:nvPr userDrawn="1"/>
        </p:nvSpPr>
        <p:spPr>
          <a:xfrm>
            <a:off x="9054812" y="6386929"/>
            <a:ext cx="2383668" cy="205315"/>
          </a:xfrm>
          <a:prstGeom prst="rect">
            <a:avLst/>
          </a:prstGeom>
          <a:ln w="12700">
            <a:miter lim="400000"/>
          </a:ln>
          <a:extLst>
            <a:ext uri="{C572A759-6A51-4108-AA02-DFA0A04FC94B}">
              <ma14:wrappingTextBoxFlag xmlns:ma14="http://schemas.microsoft.com/office/mac/drawingml/2011/main" xmlns="" val="1"/>
            </a:ext>
          </a:extLst>
        </p:spPr>
        <p:txBody>
          <a:bodyPr wrap="none" lIns="25401" tIns="25401" rIns="25401" bIns="25401" anchor="ctr">
            <a:spAutoFit/>
          </a:bodyPr>
          <a:lstStyle/>
          <a:p>
            <a:pPr defTabSz="412740" rtl="0" hangingPunct="0">
              <a:defRPr sz="2000">
                <a:solidFill>
                  <a:srgbClr val="4C6077"/>
                </a:solidFill>
                <a:latin typeface="Geomanist Light"/>
                <a:ea typeface="Geomanist Light"/>
                <a:cs typeface="Geomanist Light"/>
                <a:sym typeface="Geomanist Light"/>
              </a:defRPr>
            </a:pPr>
            <a:r>
              <a:rPr sz="1001" kern="0">
                <a:solidFill>
                  <a:srgbClr val="4C6077"/>
                </a:solidFill>
                <a:latin typeface="Geomanist Light"/>
                <a:ea typeface="Geomanist Light"/>
                <a:cs typeface="Geomanist Light"/>
                <a:sym typeface="Geomanist Light"/>
              </a:rPr>
              <a:t>Mountain presentation by </a:t>
            </a:r>
            <a:r>
              <a:rPr sz="1001" kern="0">
                <a:solidFill>
                  <a:srgbClr val="4C6077"/>
                </a:solidFill>
                <a:latin typeface="Geomanist Regular"/>
                <a:ea typeface="Geomanist Regular"/>
                <a:cs typeface="Geomanist Regular"/>
                <a:sym typeface="Geomanist Regular"/>
              </a:rPr>
              <a:t>ContestDesign</a:t>
            </a:r>
          </a:p>
        </p:txBody>
      </p:sp>
      <p:pic>
        <p:nvPicPr>
          <p:cNvPr id="16" name="03_For-Footer_Small.png"/>
          <p:cNvPicPr>
            <a:picLocks noChangeAspect="1"/>
          </p:cNvPicPr>
          <p:nvPr userDrawn="1"/>
        </p:nvPicPr>
        <p:blipFill>
          <a:blip r:embed="rId2">
            <a:extLst/>
          </a:blip>
          <a:stretch>
            <a:fillRect/>
          </a:stretch>
        </p:blipFill>
        <p:spPr>
          <a:xfrm>
            <a:off x="8660191" y="6354060"/>
            <a:ext cx="452543" cy="182525"/>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1093656651"/>
      </p:ext>
    </p:extLst>
  </p:cSld>
  <p:clrMapOvr>
    <a:masterClrMapping/>
  </p:clrMapOvr>
  <p:transition spd="med"/>
</p:sldLayout>
</file>

<file path=ppt/slideLayouts/slideLayout144.xml><?xml version="1.0" encoding="utf-8"?>
<p:sldLayout xmlns:a="http://schemas.openxmlformats.org/drawingml/2006/main" xmlns:r="http://schemas.openxmlformats.org/officeDocument/2006/relationships" xmlns:p="http://schemas.openxmlformats.org/presentationml/2006/main" type="tx">
  <p:cSld name="Coin Infographic">
    <p:spTree>
      <p:nvGrpSpPr>
        <p:cNvPr id="1" name=""/>
        <p:cNvGrpSpPr/>
        <p:nvPr/>
      </p:nvGrpSpPr>
      <p:grpSpPr>
        <a:xfrm>
          <a:off x="0" y="0"/>
          <a:ext cx="0" cy="0"/>
          <a:chOff x="0" y="0"/>
          <a:chExt cx="0" cy="0"/>
        </a:xfrm>
      </p:grpSpPr>
      <p:sp>
        <p:nvSpPr>
          <p:cNvPr id="4679" name="Shape 4679"/>
          <p:cNvSpPr>
            <a:spLocks noGrp="1"/>
          </p:cNvSpPr>
          <p:nvPr>
            <p:ph type="pic" sz="half" idx="13"/>
          </p:nvPr>
        </p:nvSpPr>
        <p:spPr>
          <a:xfrm>
            <a:off x="0" y="4498621"/>
            <a:ext cx="12192000" cy="2359379"/>
          </a:xfrm>
          <a:prstGeom prst="rect">
            <a:avLst/>
          </a:prstGeom>
        </p:spPr>
        <p:txBody>
          <a:bodyPr lIns="91439" tIns="45719" rIns="91439" bIns="45719" anchor="t">
            <a:noAutofit/>
          </a:bodyPr>
          <a:lstStyle>
            <a:lvl1pPr>
              <a:defRPr sz="1333"/>
            </a:lvl1pPr>
          </a:lstStyle>
          <a:p>
            <a:endParaRPr/>
          </a:p>
        </p:txBody>
      </p:sp>
      <p:sp>
        <p:nvSpPr>
          <p:cNvPr id="4680" name="Shape 4680"/>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dirty="0"/>
          </a:p>
        </p:txBody>
      </p:sp>
      <p:sp>
        <p:nvSpPr>
          <p:cNvPr id="4681" name="Shape 4681"/>
          <p:cNvSpPr/>
          <p:nvPr/>
        </p:nvSpPr>
        <p:spPr>
          <a:xfrm>
            <a:off x="10768358" y="514143"/>
            <a:ext cx="296661" cy="296661"/>
          </a:xfrm>
          <a:prstGeom prst="ellipse">
            <a:avLst/>
          </a:prstGeom>
          <a:ln w="12700">
            <a:solidFill>
              <a:srgbClr val="4C6077"/>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4684" name="Group 4684">
            <a:hlinkClick r:id="" action="ppaction://hlinkshowjump?jump=nextslide"/>
          </p:cNvPr>
          <p:cNvGrpSpPr/>
          <p:nvPr/>
        </p:nvGrpSpPr>
        <p:grpSpPr>
          <a:xfrm>
            <a:off x="11137942" y="514143"/>
            <a:ext cx="296661" cy="296661"/>
            <a:chOff x="0" y="0"/>
            <a:chExt cx="593321" cy="593321"/>
          </a:xfrm>
        </p:grpSpPr>
        <p:sp>
          <p:nvSpPr>
            <p:cNvPr id="4682" name="Shape 4682"/>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4683" name="Shape 4683"/>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4687" name="Group 4687">
            <a:hlinkClick r:id="" action="ppaction://hlinkshowjump?jump=previousslide"/>
          </p:cNvPr>
          <p:cNvGrpSpPr/>
          <p:nvPr/>
        </p:nvGrpSpPr>
        <p:grpSpPr>
          <a:xfrm>
            <a:off x="10398775" y="514143"/>
            <a:ext cx="296661" cy="296661"/>
            <a:chOff x="0" y="0"/>
            <a:chExt cx="593321" cy="593321"/>
          </a:xfrm>
        </p:grpSpPr>
        <p:sp>
          <p:nvSpPr>
            <p:cNvPr id="4685" name="Shape 4685"/>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4686" name="Shape 4686"/>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4688" name="Shape 4688"/>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4689" name="Shape 4689"/>
          <p:cNvSpPr>
            <a:spLocks noGrp="1"/>
          </p:cNvSpPr>
          <p:nvPr>
            <p:ph type="title"/>
          </p:nvPr>
        </p:nvSpPr>
        <p:spPr>
          <a:xfrm>
            <a:off x="609006" y="547694"/>
            <a:ext cx="9652023" cy="363676"/>
          </a:xfrm>
          <a:prstGeom prst="rect">
            <a:avLst/>
          </a:prstGeom>
        </p:spPr>
        <p:txBody>
          <a:bodyPr anchor="t"/>
          <a:lstStyle>
            <a:lvl1pPr algn="l">
              <a:defRPr sz="1751" cap="all">
                <a:solidFill>
                  <a:srgbClr val="A9AFBA"/>
                </a:solidFill>
                <a:latin typeface="Geomanist Bold"/>
                <a:ea typeface="Geomanist Bold"/>
                <a:cs typeface="Geomanist Bold"/>
                <a:sym typeface="Geomanist Bold"/>
              </a:defRPr>
            </a:lvl1pPr>
          </a:lstStyle>
          <a:p>
            <a:r>
              <a:t>Title Text</a:t>
            </a:r>
          </a:p>
        </p:txBody>
      </p:sp>
    </p:spTree>
    <p:extLst>
      <p:ext uri="{BB962C8B-B14F-4D97-AF65-F5344CB8AC3E}">
        <p14:creationId xmlns:p14="http://schemas.microsoft.com/office/powerpoint/2010/main" val="3451174235"/>
      </p:ext>
    </p:extLst>
  </p:cSld>
  <p:clrMapOvr>
    <a:masterClrMapping/>
  </p:clrMapOvr>
  <p:transition spd="med"/>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Our Partners">
    <p:spTree>
      <p:nvGrpSpPr>
        <p:cNvPr id="1" name=""/>
        <p:cNvGrpSpPr/>
        <p:nvPr/>
      </p:nvGrpSpPr>
      <p:grpSpPr>
        <a:xfrm>
          <a:off x="0" y="0"/>
          <a:ext cx="0" cy="0"/>
          <a:chOff x="0" y="0"/>
          <a:chExt cx="0" cy="0"/>
        </a:xfrm>
      </p:grpSpPr>
      <p:sp>
        <p:nvSpPr>
          <p:cNvPr id="4696" name="Shape 4696"/>
          <p:cNvSpPr>
            <a:spLocks noGrp="1"/>
          </p:cNvSpPr>
          <p:nvPr>
            <p:ph type="pic" idx="13"/>
          </p:nvPr>
        </p:nvSpPr>
        <p:spPr>
          <a:xfrm>
            <a:off x="6096002" y="0"/>
            <a:ext cx="6122084" cy="6858000"/>
          </a:xfrm>
          <a:prstGeom prst="rect">
            <a:avLst/>
          </a:prstGeom>
        </p:spPr>
        <p:txBody>
          <a:bodyPr lIns="91439" tIns="45719" rIns="91439" bIns="45719" anchor="t">
            <a:noAutofit/>
          </a:bodyPr>
          <a:lstStyle>
            <a:lvl1pPr>
              <a:defRPr sz="1333"/>
            </a:lvl1pPr>
          </a:lstStyle>
          <a:p>
            <a:endParaRPr/>
          </a:p>
        </p:txBody>
      </p:sp>
      <p:sp>
        <p:nvSpPr>
          <p:cNvPr id="4697" name="Shape 4697"/>
          <p:cNvSpPr>
            <a:spLocks noGrp="1"/>
          </p:cNvSpPr>
          <p:nvPr>
            <p:ph type="sldNum" sz="quarter" idx="2"/>
          </p:nvPr>
        </p:nvSpPr>
        <p:spPr>
          <a:xfrm>
            <a:off x="10805018" y="534170"/>
            <a:ext cx="261289" cy="256609"/>
          </a:xfrm>
          <a:prstGeom prst="rect">
            <a:avLst/>
          </a:prstGeom>
        </p:spPr>
        <p:txBody>
          <a:bodyPr anchor="ctr"/>
          <a:lstStyle>
            <a:lvl1pPr>
              <a:defRPr sz="1001">
                <a:solidFill>
                  <a:srgbClr val="FFFFFF"/>
                </a:solidFill>
                <a:latin typeface="Geomanist Medium"/>
                <a:ea typeface="Geomanist Medium"/>
                <a:cs typeface="Geomanist Medium"/>
                <a:sym typeface="Geomanist Medium"/>
              </a:defRPr>
            </a:lvl1pPr>
          </a:lstStyle>
          <a:p>
            <a:fld id="{86CB4B4D-7CA3-9044-876B-883B54F8677D}" type="slidenum">
              <a:rPr/>
              <a:pPr/>
              <a:t>‹#›</a:t>
            </a:fld>
            <a:endParaRPr dirty="0"/>
          </a:p>
        </p:txBody>
      </p:sp>
      <p:sp>
        <p:nvSpPr>
          <p:cNvPr id="4698" name="Shape 4698"/>
          <p:cNvSpPr/>
          <p:nvPr/>
        </p:nvSpPr>
        <p:spPr>
          <a:xfrm>
            <a:off x="10768358" y="514143"/>
            <a:ext cx="296661" cy="296661"/>
          </a:xfrm>
          <a:prstGeom prst="ellipse">
            <a:avLst/>
          </a:prstGeom>
          <a:ln w="12700">
            <a:solidFill>
              <a:srgbClr val="FFFFFF"/>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4701" name="Group 4701">
            <a:hlinkClick r:id="" action="ppaction://hlinkshowjump?jump=nextslide"/>
          </p:cNvPr>
          <p:cNvGrpSpPr/>
          <p:nvPr/>
        </p:nvGrpSpPr>
        <p:grpSpPr>
          <a:xfrm>
            <a:off x="11137942" y="514143"/>
            <a:ext cx="296661" cy="296661"/>
            <a:chOff x="0" y="0"/>
            <a:chExt cx="593321" cy="593321"/>
          </a:xfrm>
        </p:grpSpPr>
        <p:sp>
          <p:nvSpPr>
            <p:cNvPr id="4699" name="Shape 4699"/>
            <p:cNvSpPr/>
            <p:nvPr/>
          </p:nvSpPr>
          <p:spPr>
            <a:xfrm>
              <a:off x="0" y="0"/>
              <a:ext cx="593322" cy="593322"/>
            </a:xfrm>
            <a:prstGeom prst="ellipse">
              <a:avLst/>
            </a:prstGeom>
            <a:noFill/>
            <a:ln w="12700" cap="flat">
              <a:solidFill>
                <a:srgbClr val="FFFFFF"/>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4700" name="Shape 4700"/>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FFFFFF"/>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4704" name="Group 4704">
            <a:hlinkClick r:id="" action="ppaction://hlinkshowjump?jump=previousslide"/>
          </p:cNvPr>
          <p:cNvGrpSpPr/>
          <p:nvPr/>
        </p:nvGrpSpPr>
        <p:grpSpPr>
          <a:xfrm>
            <a:off x="10398775" y="514143"/>
            <a:ext cx="296661" cy="296661"/>
            <a:chOff x="0" y="0"/>
            <a:chExt cx="593321" cy="593321"/>
          </a:xfrm>
        </p:grpSpPr>
        <p:sp>
          <p:nvSpPr>
            <p:cNvPr id="4702" name="Shape 4702"/>
            <p:cNvSpPr/>
            <p:nvPr/>
          </p:nvSpPr>
          <p:spPr>
            <a:xfrm>
              <a:off x="0" y="0"/>
              <a:ext cx="593322" cy="593322"/>
            </a:xfrm>
            <a:prstGeom prst="ellipse">
              <a:avLst/>
            </a:prstGeom>
            <a:noFill/>
            <a:ln w="12700" cap="flat">
              <a:solidFill>
                <a:srgbClr val="FFFFFF"/>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4703" name="Shape 4703"/>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FFFFFF"/>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4707" name="Shape 4707"/>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4708" name="Shape 4708"/>
          <p:cNvSpPr>
            <a:spLocks noGrp="1"/>
          </p:cNvSpPr>
          <p:nvPr>
            <p:ph type="title"/>
          </p:nvPr>
        </p:nvSpPr>
        <p:spPr>
          <a:xfrm>
            <a:off x="609006" y="547694"/>
            <a:ext cx="9652023" cy="363676"/>
          </a:xfrm>
          <a:prstGeom prst="rect">
            <a:avLst/>
          </a:prstGeom>
        </p:spPr>
        <p:txBody>
          <a:bodyPr anchor="t"/>
          <a:lstStyle>
            <a:lvl1pPr algn="l">
              <a:defRPr sz="1751" cap="all">
                <a:solidFill>
                  <a:srgbClr val="A9AFBA"/>
                </a:solidFill>
                <a:latin typeface="Geomanist Bold"/>
                <a:ea typeface="Geomanist Bold"/>
                <a:cs typeface="Geomanist Bold"/>
                <a:sym typeface="Geomanist Bold"/>
              </a:defRPr>
            </a:lvl1pPr>
          </a:lstStyle>
          <a:p>
            <a:r>
              <a:t>Title Text</a:t>
            </a:r>
          </a:p>
        </p:txBody>
      </p:sp>
      <p:sp>
        <p:nvSpPr>
          <p:cNvPr id="15" name="Shape 26"/>
          <p:cNvSpPr/>
          <p:nvPr userDrawn="1"/>
        </p:nvSpPr>
        <p:spPr>
          <a:xfrm>
            <a:off x="9054811" y="6386929"/>
            <a:ext cx="2383668" cy="205315"/>
          </a:xfrm>
          <a:prstGeom prst="rect">
            <a:avLst/>
          </a:prstGeom>
          <a:ln w="12700">
            <a:miter lim="400000"/>
          </a:ln>
          <a:extLst>
            <a:ext uri="{C572A759-6A51-4108-AA02-DFA0A04FC94B}">
              <ma14:wrappingTextBoxFlag xmlns:ma14="http://schemas.microsoft.com/office/mac/drawingml/2011/main" xmlns="" val="1"/>
            </a:ext>
          </a:extLst>
        </p:spPr>
        <p:txBody>
          <a:bodyPr wrap="none" lIns="25401" tIns="25401" rIns="25401" bIns="25401" anchor="ctr">
            <a:spAutoFit/>
          </a:bodyPr>
          <a:lstStyle/>
          <a:p>
            <a:pPr defTabSz="412740" rtl="0" hangingPunct="0">
              <a:defRPr sz="2000">
                <a:solidFill>
                  <a:srgbClr val="FFFFFF"/>
                </a:solidFill>
                <a:latin typeface="Geomanist Light"/>
                <a:ea typeface="Geomanist Light"/>
                <a:cs typeface="Geomanist Light"/>
                <a:sym typeface="Geomanist Light"/>
              </a:defRPr>
            </a:pPr>
            <a:r>
              <a:rPr sz="1001" kern="0" dirty="0">
                <a:solidFill>
                  <a:srgbClr val="3C4D64"/>
                </a:solidFill>
                <a:latin typeface="Geomanist Regular"/>
                <a:ea typeface="Geomanist Regular"/>
                <a:cs typeface="Geomanist Regular"/>
                <a:sym typeface="Geomanist Regular"/>
              </a:rPr>
              <a:t>Mountain presentation by</a:t>
            </a:r>
            <a:r>
              <a:rPr sz="1001" kern="0" dirty="0">
                <a:solidFill>
                  <a:srgbClr val="3C4D64"/>
                </a:solidFill>
                <a:latin typeface="Geomanist Light"/>
                <a:ea typeface="Geomanist Light"/>
                <a:cs typeface="Geomanist Light"/>
                <a:sym typeface="Geomanist Light"/>
              </a:rPr>
              <a:t> </a:t>
            </a:r>
            <a:r>
              <a:rPr sz="1001" kern="0" dirty="0">
                <a:solidFill>
                  <a:srgbClr val="3C4D64"/>
                </a:solidFill>
                <a:latin typeface="Geomanist Medium"/>
                <a:ea typeface="Geomanist Medium"/>
                <a:cs typeface="Geomanist Medium"/>
                <a:sym typeface="Geomanist Medium"/>
              </a:rPr>
              <a:t>ContestDesign</a:t>
            </a:r>
          </a:p>
        </p:txBody>
      </p:sp>
      <p:pic>
        <p:nvPicPr>
          <p:cNvPr id="16" name="pasted-image.pdf"/>
          <p:cNvPicPr>
            <a:picLocks noChangeAspect="1"/>
          </p:cNvPicPr>
          <p:nvPr userDrawn="1"/>
        </p:nvPicPr>
        <p:blipFill>
          <a:blip r:embed="rId2">
            <a:extLst/>
          </a:blip>
          <a:srcRect l="37" r="37"/>
          <a:stretch>
            <a:fillRect/>
          </a:stretch>
        </p:blipFill>
        <p:spPr>
          <a:xfrm>
            <a:off x="8615739" y="6354060"/>
            <a:ext cx="452540" cy="182525"/>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2966899017"/>
      </p:ext>
    </p:extLst>
  </p:cSld>
  <p:clrMapOvr>
    <a:masterClrMapping/>
  </p:clrMapOvr>
  <p:transition spd="med"/>
</p:sldLayout>
</file>

<file path=ppt/slideLayouts/slideLayout146.xml><?xml version="1.0" encoding="utf-8"?>
<p:sldLayout xmlns:a="http://schemas.openxmlformats.org/drawingml/2006/main" xmlns:r="http://schemas.openxmlformats.org/officeDocument/2006/relationships" xmlns:p="http://schemas.openxmlformats.org/presentationml/2006/main" type="tx">
  <p:cSld name="Coffee Break">
    <p:spTree>
      <p:nvGrpSpPr>
        <p:cNvPr id="1" name=""/>
        <p:cNvGrpSpPr/>
        <p:nvPr/>
      </p:nvGrpSpPr>
      <p:grpSpPr>
        <a:xfrm>
          <a:off x="0" y="0"/>
          <a:ext cx="0" cy="0"/>
          <a:chOff x="0" y="0"/>
          <a:chExt cx="0" cy="0"/>
        </a:xfrm>
      </p:grpSpPr>
      <p:sp>
        <p:nvSpPr>
          <p:cNvPr id="4715" name="Shape 4715"/>
          <p:cNvSpPr>
            <a:spLocks noGrp="1"/>
          </p:cNvSpPr>
          <p:nvPr>
            <p:ph type="pic" sz="quarter" idx="13"/>
          </p:nvPr>
        </p:nvSpPr>
        <p:spPr>
          <a:xfrm>
            <a:off x="1165001" y="2289561"/>
            <a:ext cx="3361932" cy="2374435"/>
          </a:xfrm>
          <a:prstGeom prst="rect">
            <a:avLst/>
          </a:prstGeom>
        </p:spPr>
        <p:txBody>
          <a:bodyPr lIns="91439" tIns="45719" rIns="91439" bIns="45719" anchor="t">
            <a:noAutofit/>
          </a:bodyPr>
          <a:lstStyle>
            <a:lvl1pPr>
              <a:defRPr sz="1333"/>
            </a:lvl1pPr>
          </a:lstStyle>
          <a:p>
            <a:endParaRPr/>
          </a:p>
        </p:txBody>
      </p:sp>
      <p:sp>
        <p:nvSpPr>
          <p:cNvPr id="4716" name="Shape 4716"/>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781628193"/>
      </p:ext>
    </p:extLst>
  </p:cSld>
  <p:clrMapOvr>
    <a:masterClrMapping/>
  </p:clrMapOvr>
  <p:transition spd="med"/>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Lest Connect Our Social Media">
    <p:spTree>
      <p:nvGrpSpPr>
        <p:cNvPr id="1" name=""/>
        <p:cNvGrpSpPr/>
        <p:nvPr/>
      </p:nvGrpSpPr>
      <p:grpSpPr>
        <a:xfrm>
          <a:off x="0" y="0"/>
          <a:ext cx="0" cy="0"/>
          <a:chOff x="0" y="0"/>
          <a:chExt cx="0" cy="0"/>
        </a:xfrm>
      </p:grpSpPr>
      <p:sp>
        <p:nvSpPr>
          <p:cNvPr id="4723" name="Shape 4723"/>
          <p:cNvSpPr>
            <a:spLocks noGrp="1"/>
          </p:cNvSpPr>
          <p:nvPr>
            <p:ph type="pic" sz="half" idx="13"/>
          </p:nvPr>
        </p:nvSpPr>
        <p:spPr>
          <a:xfrm>
            <a:off x="0" y="889179"/>
            <a:ext cx="12192000" cy="2476703"/>
          </a:xfrm>
          <a:prstGeom prst="rect">
            <a:avLst/>
          </a:prstGeom>
        </p:spPr>
        <p:txBody>
          <a:bodyPr lIns="91439" tIns="45719" rIns="91439" bIns="45719" anchor="t">
            <a:noAutofit/>
          </a:bodyPr>
          <a:lstStyle>
            <a:lvl1pPr>
              <a:defRPr sz="1333"/>
            </a:lvl1pPr>
          </a:lstStyle>
          <a:p>
            <a:endParaRPr/>
          </a:p>
        </p:txBody>
      </p:sp>
      <p:sp>
        <p:nvSpPr>
          <p:cNvPr id="4724" name="Shape 4724"/>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dirty="0"/>
          </a:p>
        </p:txBody>
      </p:sp>
      <p:sp>
        <p:nvSpPr>
          <p:cNvPr id="4725" name="Shape 4725"/>
          <p:cNvSpPr/>
          <p:nvPr/>
        </p:nvSpPr>
        <p:spPr>
          <a:xfrm>
            <a:off x="10768358" y="514143"/>
            <a:ext cx="296661" cy="296661"/>
          </a:xfrm>
          <a:prstGeom prst="ellipse">
            <a:avLst/>
          </a:prstGeom>
          <a:ln w="12700">
            <a:solidFill>
              <a:srgbClr val="4C6077"/>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4728" name="Group 4728">
            <a:hlinkClick r:id="" action="ppaction://hlinkshowjump?jump=nextslide"/>
          </p:cNvPr>
          <p:cNvGrpSpPr/>
          <p:nvPr/>
        </p:nvGrpSpPr>
        <p:grpSpPr>
          <a:xfrm>
            <a:off x="11137942" y="514143"/>
            <a:ext cx="296661" cy="296661"/>
            <a:chOff x="0" y="0"/>
            <a:chExt cx="593321" cy="593321"/>
          </a:xfrm>
        </p:grpSpPr>
        <p:sp>
          <p:nvSpPr>
            <p:cNvPr id="4726" name="Shape 4726"/>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4727" name="Shape 4727"/>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4731" name="Group 4731">
            <a:hlinkClick r:id="" action="ppaction://hlinkshowjump?jump=previousslide"/>
          </p:cNvPr>
          <p:cNvGrpSpPr/>
          <p:nvPr/>
        </p:nvGrpSpPr>
        <p:grpSpPr>
          <a:xfrm>
            <a:off x="10398775" y="514143"/>
            <a:ext cx="296661" cy="296661"/>
            <a:chOff x="0" y="0"/>
            <a:chExt cx="593321" cy="593321"/>
          </a:xfrm>
        </p:grpSpPr>
        <p:sp>
          <p:nvSpPr>
            <p:cNvPr id="4729" name="Shape 4729"/>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4730" name="Shape 4730"/>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4734" name="Shape 4734"/>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4735" name="Shape 4735"/>
          <p:cNvSpPr>
            <a:spLocks noGrp="1"/>
          </p:cNvSpPr>
          <p:nvPr>
            <p:ph type="title"/>
          </p:nvPr>
        </p:nvSpPr>
        <p:spPr>
          <a:xfrm>
            <a:off x="609006" y="547694"/>
            <a:ext cx="9652023" cy="363676"/>
          </a:xfrm>
          <a:prstGeom prst="rect">
            <a:avLst/>
          </a:prstGeom>
        </p:spPr>
        <p:txBody>
          <a:bodyPr anchor="t"/>
          <a:lstStyle>
            <a:lvl1pPr algn="l">
              <a:defRPr sz="1751" cap="all">
                <a:solidFill>
                  <a:srgbClr val="A9AFBA"/>
                </a:solidFill>
                <a:latin typeface="Geomanist Bold"/>
                <a:ea typeface="Geomanist Bold"/>
                <a:cs typeface="Geomanist Bold"/>
                <a:sym typeface="Geomanist Bold"/>
              </a:defRPr>
            </a:lvl1pPr>
          </a:lstStyle>
          <a:p>
            <a:r>
              <a:t>Title Text</a:t>
            </a:r>
          </a:p>
        </p:txBody>
      </p:sp>
      <p:sp>
        <p:nvSpPr>
          <p:cNvPr id="15" name="Shape 126"/>
          <p:cNvSpPr/>
          <p:nvPr userDrawn="1"/>
        </p:nvSpPr>
        <p:spPr>
          <a:xfrm>
            <a:off x="9054812" y="6386929"/>
            <a:ext cx="2383668" cy="205315"/>
          </a:xfrm>
          <a:prstGeom prst="rect">
            <a:avLst/>
          </a:prstGeom>
          <a:ln w="12700">
            <a:miter lim="400000"/>
          </a:ln>
          <a:extLst>
            <a:ext uri="{C572A759-6A51-4108-AA02-DFA0A04FC94B}">
              <ma14:wrappingTextBoxFlag xmlns:ma14="http://schemas.microsoft.com/office/mac/drawingml/2011/main" xmlns="" val="1"/>
            </a:ext>
          </a:extLst>
        </p:spPr>
        <p:txBody>
          <a:bodyPr wrap="none" lIns="25401" tIns="25401" rIns="25401" bIns="25401" anchor="ctr">
            <a:spAutoFit/>
          </a:bodyPr>
          <a:lstStyle/>
          <a:p>
            <a:pPr defTabSz="412740" rtl="0" hangingPunct="0">
              <a:defRPr sz="2000">
                <a:solidFill>
                  <a:srgbClr val="4C6077"/>
                </a:solidFill>
                <a:latin typeface="Geomanist Light"/>
                <a:ea typeface="Geomanist Light"/>
                <a:cs typeface="Geomanist Light"/>
                <a:sym typeface="Geomanist Light"/>
              </a:defRPr>
            </a:pPr>
            <a:r>
              <a:rPr sz="1001" kern="0">
                <a:solidFill>
                  <a:srgbClr val="4C6077"/>
                </a:solidFill>
                <a:latin typeface="Geomanist Light"/>
                <a:ea typeface="Geomanist Light"/>
                <a:cs typeface="Geomanist Light"/>
                <a:sym typeface="Geomanist Light"/>
              </a:rPr>
              <a:t>Mountain presentation by </a:t>
            </a:r>
            <a:r>
              <a:rPr sz="1001" kern="0">
                <a:solidFill>
                  <a:srgbClr val="4C6077"/>
                </a:solidFill>
                <a:latin typeface="Geomanist Regular"/>
                <a:ea typeface="Geomanist Regular"/>
                <a:cs typeface="Geomanist Regular"/>
                <a:sym typeface="Geomanist Regular"/>
              </a:rPr>
              <a:t>ContestDesign</a:t>
            </a:r>
          </a:p>
        </p:txBody>
      </p:sp>
      <p:pic>
        <p:nvPicPr>
          <p:cNvPr id="16" name="03_For-Footer_Small.png"/>
          <p:cNvPicPr>
            <a:picLocks noChangeAspect="1"/>
          </p:cNvPicPr>
          <p:nvPr userDrawn="1"/>
        </p:nvPicPr>
        <p:blipFill>
          <a:blip r:embed="rId2">
            <a:extLst/>
          </a:blip>
          <a:stretch>
            <a:fillRect/>
          </a:stretch>
        </p:blipFill>
        <p:spPr>
          <a:xfrm>
            <a:off x="8660191" y="6354060"/>
            <a:ext cx="452543" cy="182525"/>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2004908325"/>
      </p:ext>
    </p:extLst>
  </p:cSld>
  <p:clrMapOvr>
    <a:masterClrMapping/>
  </p:clrMapOvr>
  <p:transition spd="med"/>
</p:sldLayout>
</file>

<file path=ppt/slideLayouts/slideLayout148.xml><?xml version="1.0" encoding="utf-8"?>
<p:sldLayout xmlns:a="http://schemas.openxmlformats.org/drawingml/2006/main" xmlns:r="http://schemas.openxmlformats.org/officeDocument/2006/relationships" xmlns:p="http://schemas.openxmlformats.org/presentationml/2006/main" type="tx">
  <p:cSld name="CONTACT BY SOCIAL MEDIA">
    <p:spTree>
      <p:nvGrpSpPr>
        <p:cNvPr id="1" name=""/>
        <p:cNvGrpSpPr/>
        <p:nvPr/>
      </p:nvGrpSpPr>
      <p:grpSpPr>
        <a:xfrm>
          <a:off x="0" y="0"/>
          <a:ext cx="0" cy="0"/>
          <a:chOff x="0" y="0"/>
          <a:chExt cx="0" cy="0"/>
        </a:xfrm>
      </p:grpSpPr>
      <p:sp>
        <p:nvSpPr>
          <p:cNvPr id="4742" name="Shape 4742"/>
          <p:cNvSpPr>
            <a:spLocks noGrp="1"/>
          </p:cNvSpPr>
          <p:nvPr>
            <p:ph type="pic" sz="half" idx="13"/>
          </p:nvPr>
        </p:nvSpPr>
        <p:spPr>
          <a:xfrm>
            <a:off x="7769425" y="1005378"/>
            <a:ext cx="4466016" cy="5898681"/>
          </a:xfrm>
          <a:prstGeom prst="rect">
            <a:avLst/>
          </a:prstGeom>
        </p:spPr>
        <p:txBody>
          <a:bodyPr lIns="91439" tIns="45719" rIns="91439" bIns="45719" anchor="t">
            <a:noAutofit/>
          </a:bodyPr>
          <a:lstStyle>
            <a:lvl1pPr>
              <a:defRPr sz="1333"/>
            </a:lvl1pPr>
          </a:lstStyle>
          <a:p>
            <a:endParaRPr/>
          </a:p>
        </p:txBody>
      </p:sp>
      <p:sp>
        <p:nvSpPr>
          <p:cNvPr id="4743" name="Shape 4743"/>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dirty="0"/>
          </a:p>
        </p:txBody>
      </p:sp>
      <p:sp>
        <p:nvSpPr>
          <p:cNvPr id="4744" name="Shape 4744"/>
          <p:cNvSpPr/>
          <p:nvPr/>
        </p:nvSpPr>
        <p:spPr>
          <a:xfrm>
            <a:off x="10768358" y="514143"/>
            <a:ext cx="296661" cy="296661"/>
          </a:xfrm>
          <a:prstGeom prst="ellipse">
            <a:avLst/>
          </a:prstGeom>
          <a:ln w="12700">
            <a:solidFill>
              <a:srgbClr val="4C6077"/>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4747" name="Group 4747">
            <a:hlinkClick r:id="" action="ppaction://hlinkshowjump?jump=nextslide"/>
          </p:cNvPr>
          <p:cNvGrpSpPr/>
          <p:nvPr/>
        </p:nvGrpSpPr>
        <p:grpSpPr>
          <a:xfrm>
            <a:off x="11137942" y="514143"/>
            <a:ext cx="296661" cy="296661"/>
            <a:chOff x="0" y="0"/>
            <a:chExt cx="593321" cy="593321"/>
          </a:xfrm>
        </p:grpSpPr>
        <p:sp>
          <p:nvSpPr>
            <p:cNvPr id="4745" name="Shape 4745"/>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4746" name="Shape 4746"/>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4750" name="Group 4750">
            <a:hlinkClick r:id="" action="ppaction://hlinkshowjump?jump=previousslide"/>
          </p:cNvPr>
          <p:cNvGrpSpPr/>
          <p:nvPr/>
        </p:nvGrpSpPr>
        <p:grpSpPr>
          <a:xfrm>
            <a:off x="10398775" y="514143"/>
            <a:ext cx="296661" cy="296661"/>
            <a:chOff x="0" y="0"/>
            <a:chExt cx="593321" cy="593321"/>
          </a:xfrm>
        </p:grpSpPr>
        <p:sp>
          <p:nvSpPr>
            <p:cNvPr id="4748" name="Shape 4748"/>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4749" name="Shape 4749"/>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4751" name="Shape 4751"/>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4752" name="Shape 4752"/>
          <p:cNvSpPr>
            <a:spLocks noGrp="1"/>
          </p:cNvSpPr>
          <p:nvPr>
            <p:ph type="title"/>
          </p:nvPr>
        </p:nvSpPr>
        <p:spPr>
          <a:xfrm>
            <a:off x="609006" y="547694"/>
            <a:ext cx="9652023" cy="363676"/>
          </a:xfrm>
          <a:prstGeom prst="rect">
            <a:avLst/>
          </a:prstGeom>
        </p:spPr>
        <p:txBody>
          <a:bodyPr anchor="t"/>
          <a:lstStyle>
            <a:lvl1pPr algn="l">
              <a:defRPr sz="1751" cap="all">
                <a:solidFill>
                  <a:srgbClr val="A9AFBA"/>
                </a:solidFill>
                <a:latin typeface="Geomanist Bold"/>
                <a:ea typeface="Geomanist Bold"/>
                <a:cs typeface="Geomanist Bold"/>
                <a:sym typeface="Geomanist Bold"/>
              </a:defRPr>
            </a:lvl1pPr>
          </a:lstStyle>
          <a:p>
            <a:r>
              <a:t>Title Text</a:t>
            </a:r>
          </a:p>
        </p:txBody>
      </p:sp>
    </p:spTree>
    <p:extLst>
      <p:ext uri="{BB962C8B-B14F-4D97-AF65-F5344CB8AC3E}">
        <p14:creationId xmlns:p14="http://schemas.microsoft.com/office/powerpoint/2010/main" val="2661711497"/>
      </p:ext>
    </p:extLst>
  </p:cSld>
  <p:clrMapOvr>
    <a:masterClrMapping/>
  </p:clrMapOvr>
  <p:transition spd="med"/>
</p:sldLayout>
</file>

<file path=ppt/slideLayouts/slideLayout149.xml><?xml version="1.0" encoding="utf-8"?>
<p:sldLayout xmlns:a="http://schemas.openxmlformats.org/drawingml/2006/main" xmlns:r="http://schemas.openxmlformats.org/officeDocument/2006/relationships" xmlns:p="http://schemas.openxmlformats.org/presentationml/2006/main" type="tx">
  <p:cSld name="GetIn Touch">
    <p:spTree>
      <p:nvGrpSpPr>
        <p:cNvPr id="1" name=""/>
        <p:cNvGrpSpPr/>
        <p:nvPr/>
      </p:nvGrpSpPr>
      <p:grpSpPr>
        <a:xfrm>
          <a:off x="0" y="0"/>
          <a:ext cx="0" cy="0"/>
          <a:chOff x="0" y="0"/>
          <a:chExt cx="0" cy="0"/>
        </a:xfrm>
      </p:grpSpPr>
      <p:sp>
        <p:nvSpPr>
          <p:cNvPr id="4759" name="Shape 4759"/>
          <p:cNvSpPr>
            <a:spLocks noGrp="1"/>
          </p:cNvSpPr>
          <p:nvPr>
            <p:ph type="pic" idx="13"/>
          </p:nvPr>
        </p:nvSpPr>
        <p:spPr>
          <a:xfrm>
            <a:off x="116980" y="-27011"/>
            <a:ext cx="8476971" cy="6899968"/>
          </a:xfrm>
          <a:custGeom>
            <a:avLst/>
            <a:gdLst>
              <a:gd name="connsiteX0" fmla="*/ 0 w 6357728"/>
              <a:gd name="connsiteY0" fmla="*/ 0 h 5174976"/>
              <a:gd name="connsiteX1" fmla="*/ 6357728 w 6357728"/>
              <a:gd name="connsiteY1" fmla="*/ 0 h 5174976"/>
              <a:gd name="connsiteX2" fmla="*/ 6357728 w 6357728"/>
              <a:gd name="connsiteY2" fmla="*/ 5174976 h 5174976"/>
              <a:gd name="connsiteX3" fmla="*/ 0 w 6357728"/>
              <a:gd name="connsiteY3" fmla="*/ 5174976 h 5174976"/>
              <a:gd name="connsiteX4" fmla="*/ 0 w 6357728"/>
              <a:gd name="connsiteY4" fmla="*/ 0 h 5174976"/>
              <a:gd name="connsiteX0" fmla="*/ 3473492 w 6357728"/>
              <a:gd name="connsiteY0" fmla="*/ 0 h 5174976"/>
              <a:gd name="connsiteX1" fmla="*/ 6357728 w 6357728"/>
              <a:gd name="connsiteY1" fmla="*/ 0 h 5174976"/>
              <a:gd name="connsiteX2" fmla="*/ 6357728 w 6357728"/>
              <a:gd name="connsiteY2" fmla="*/ 5174976 h 5174976"/>
              <a:gd name="connsiteX3" fmla="*/ 0 w 6357728"/>
              <a:gd name="connsiteY3" fmla="*/ 5174976 h 5174976"/>
              <a:gd name="connsiteX4" fmla="*/ 3473492 w 6357728"/>
              <a:gd name="connsiteY4" fmla="*/ 0 h 5174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7728" h="5174976">
                <a:moveTo>
                  <a:pt x="3473492" y="0"/>
                </a:moveTo>
                <a:lnTo>
                  <a:pt x="6357728" y="0"/>
                </a:lnTo>
                <a:lnTo>
                  <a:pt x="6357728" y="5174976"/>
                </a:lnTo>
                <a:lnTo>
                  <a:pt x="0" y="5174976"/>
                </a:lnTo>
                <a:lnTo>
                  <a:pt x="3473492" y="0"/>
                </a:ln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a:defRPr sz="1333"/>
            </a:lvl1pPr>
          </a:lstStyle>
          <a:p>
            <a:endParaRPr/>
          </a:p>
        </p:txBody>
      </p:sp>
      <p:sp>
        <p:nvSpPr>
          <p:cNvPr id="4760" name="Shape 4760"/>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dirty="0"/>
          </a:p>
        </p:txBody>
      </p:sp>
      <p:sp>
        <p:nvSpPr>
          <p:cNvPr id="4761" name="Shape 4761"/>
          <p:cNvSpPr/>
          <p:nvPr/>
        </p:nvSpPr>
        <p:spPr>
          <a:xfrm>
            <a:off x="10768358" y="514143"/>
            <a:ext cx="296661" cy="296661"/>
          </a:xfrm>
          <a:prstGeom prst="ellipse">
            <a:avLst/>
          </a:prstGeom>
          <a:ln w="12700">
            <a:solidFill>
              <a:srgbClr val="4C6077"/>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4764" name="Group 4764">
            <a:hlinkClick r:id="" action="ppaction://hlinkshowjump?jump=nextslide"/>
          </p:cNvPr>
          <p:cNvGrpSpPr/>
          <p:nvPr/>
        </p:nvGrpSpPr>
        <p:grpSpPr>
          <a:xfrm>
            <a:off x="11137942" y="514143"/>
            <a:ext cx="296661" cy="296661"/>
            <a:chOff x="0" y="0"/>
            <a:chExt cx="593321" cy="593321"/>
          </a:xfrm>
        </p:grpSpPr>
        <p:sp>
          <p:nvSpPr>
            <p:cNvPr id="4762" name="Shape 4762"/>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4763" name="Shape 4763"/>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4767" name="Group 4767">
            <a:hlinkClick r:id="" action="ppaction://hlinkshowjump?jump=previousslide"/>
          </p:cNvPr>
          <p:cNvGrpSpPr/>
          <p:nvPr/>
        </p:nvGrpSpPr>
        <p:grpSpPr>
          <a:xfrm>
            <a:off x="10398775" y="514143"/>
            <a:ext cx="296661" cy="296661"/>
            <a:chOff x="0" y="0"/>
            <a:chExt cx="593321" cy="593321"/>
          </a:xfrm>
        </p:grpSpPr>
        <p:sp>
          <p:nvSpPr>
            <p:cNvPr id="4765" name="Shape 4765"/>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4766" name="Shape 4766"/>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4768" name="Shape 4768"/>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4769" name="Shape 4769"/>
          <p:cNvSpPr>
            <a:spLocks noGrp="1"/>
          </p:cNvSpPr>
          <p:nvPr>
            <p:ph type="title"/>
          </p:nvPr>
        </p:nvSpPr>
        <p:spPr>
          <a:xfrm>
            <a:off x="609006" y="547694"/>
            <a:ext cx="9652023" cy="363676"/>
          </a:xfrm>
          <a:prstGeom prst="rect">
            <a:avLst/>
          </a:prstGeom>
        </p:spPr>
        <p:txBody>
          <a:bodyPr anchor="t"/>
          <a:lstStyle>
            <a:lvl1pPr algn="l">
              <a:defRPr sz="1751" cap="all">
                <a:solidFill>
                  <a:srgbClr val="A9AFBA"/>
                </a:solidFill>
                <a:latin typeface="Geomanist Bold"/>
                <a:ea typeface="Geomanist Bold"/>
                <a:cs typeface="Geomanist Bold"/>
                <a:sym typeface="Geomanist Bold"/>
              </a:defRPr>
            </a:lvl1pPr>
          </a:lstStyle>
          <a:p>
            <a:r>
              <a:t>Title Text</a:t>
            </a:r>
          </a:p>
        </p:txBody>
      </p:sp>
    </p:spTree>
    <p:extLst>
      <p:ext uri="{BB962C8B-B14F-4D97-AF65-F5344CB8AC3E}">
        <p14:creationId xmlns:p14="http://schemas.microsoft.com/office/powerpoint/2010/main" val="3813182080"/>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Projects">
    <p:spTree>
      <p:nvGrpSpPr>
        <p:cNvPr id="1" name=""/>
        <p:cNvGrpSpPr/>
        <p:nvPr/>
      </p:nvGrpSpPr>
      <p:grpSpPr>
        <a:xfrm>
          <a:off x="0" y="0"/>
          <a:ext cx="0" cy="0"/>
          <a:chOff x="0" y="0"/>
          <a:chExt cx="0" cy="0"/>
        </a:xfrm>
      </p:grpSpPr>
      <p:sp>
        <p:nvSpPr>
          <p:cNvPr id="246" name="Shape 246"/>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a:p>
        </p:txBody>
      </p:sp>
      <p:sp>
        <p:nvSpPr>
          <p:cNvPr id="247" name="Shape 247"/>
          <p:cNvSpPr/>
          <p:nvPr/>
        </p:nvSpPr>
        <p:spPr>
          <a:xfrm>
            <a:off x="10768358" y="514143"/>
            <a:ext cx="296661" cy="296661"/>
          </a:xfrm>
          <a:prstGeom prst="ellipse">
            <a:avLst/>
          </a:prstGeom>
          <a:ln w="12700">
            <a:solidFill>
              <a:srgbClr val="4C6077"/>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250" name="Group 250">
            <a:hlinkClick r:id="" action="ppaction://hlinkshowjump?jump=nextslide"/>
          </p:cNvPr>
          <p:cNvGrpSpPr/>
          <p:nvPr/>
        </p:nvGrpSpPr>
        <p:grpSpPr>
          <a:xfrm>
            <a:off x="11137942" y="514143"/>
            <a:ext cx="296661" cy="296661"/>
            <a:chOff x="0" y="0"/>
            <a:chExt cx="593321" cy="593321"/>
          </a:xfrm>
        </p:grpSpPr>
        <p:sp>
          <p:nvSpPr>
            <p:cNvPr id="248" name="Shape 248"/>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249" name="Shape 249"/>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253" name="Group 253">
            <a:hlinkClick r:id="" action="ppaction://hlinkshowjump?jump=previousslide"/>
          </p:cNvPr>
          <p:cNvGrpSpPr/>
          <p:nvPr/>
        </p:nvGrpSpPr>
        <p:grpSpPr>
          <a:xfrm>
            <a:off x="10398775" y="514143"/>
            <a:ext cx="296661" cy="296661"/>
            <a:chOff x="0" y="0"/>
            <a:chExt cx="593321" cy="593321"/>
          </a:xfrm>
        </p:grpSpPr>
        <p:sp>
          <p:nvSpPr>
            <p:cNvPr id="251" name="Shape 251"/>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252" name="Shape 252"/>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256" name="Shape 256"/>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257" name="Shape 257"/>
          <p:cNvSpPr>
            <a:spLocks noGrp="1"/>
          </p:cNvSpPr>
          <p:nvPr>
            <p:ph type="title"/>
          </p:nvPr>
        </p:nvSpPr>
        <p:spPr>
          <a:xfrm>
            <a:off x="609006" y="547694"/>
            <a:ext cx="9652023" cy="363676"/>
          </a:xfrm>
          <a:prstGeom prst="rect">
            <a:avLst/>
          </a:prstGeom>
        </p:spPr>
        <p:txBody>
          <a:bodyPr anchor="t"/>
          <a:lstStyle>
            <a:lvl1pPr algn="l">
              <a:defRPr sz="1751" cap="all">
                <a:solidFill>
                  <a:srgbClr val="A9AFBA"/>
                </a:solidFill>
                <a:latin typeface="Geomanist Bold"/>
                <a:ea typeface="Geomanist Bold"/>
                <a:cs typeface="Geomanist Bold"/>
                <a:sym typeface="Geomanist Bold"/>
              </a:defRPr>
            </a:lvl1pPr>
          </a:lstStyle>
          <a:p>
            <a:r>
              <a:t>Title Text</a:t>
            </a:r>
          </a:p>
        </p:txBody>
      </p:sp>
      <p:sp>
        <p:nvSpPr>
          <p:cNvPr id="258" name="Shape 258"/>
          <p:cNvSpPr>
            <a:spLocks noGrp="1"/>
          </p:cNvSpPr>
          <p:nvPr>
            <p:ph type="pic" sz="half" idx="14"/>
          </p:nvPr>
        </p:nvSpPr>
        <p:spPr>
          <a:xfrm>
            <a:off x="633905" y="1457914"/>
            <a:ext cx="3888215" cy="4323185"/>
          </a:xfrm>
          <a:prstGeom prst="rect">
            <a:avLst/>
          </a:prstGeom>
        </p:spPr>
        <p:txBody>
          <a:bodyPr lIns="91439" tIns="45719" rIns="91439" bIns="45719" anchor="t">
            <a:noAutofit/>
          </a:bodyPr>
          <a:lstStyle>
            <a:lvl1pPr>
              <a:defRPr sz="1333"/>
            </a:lvl1pPr>
          </a:lstStyle>
          <a:p>
            <a:endParaRPr/>
          </a:p>
        </p:txBody>
      </p:sp>
      <p:sp>
        <p:nvSpPr>
          <p:cNvPr id="259" name="Shape 259"/>
          <p:cNvSpPr>
            <a:spLocks noGrp="1"/>
          </p:cNvSpPr>
          <p:nvPr>
            <p:ph type="pic" sz="quarter" idx="15"/>
          </p:nvPr>
        </p:nvSpPr>
        <p:spPr>
          <a:xfrm>
            <a:off x="4771151" y="1457907"/>
            <a:ext cx="2583783" cy="3444315"/>
          </a:xfrm>
          <a:prstGeom prst="rect">
            <a:avLst/>
          </a:prstGeom>
        </p:spPr>
        <p:txBody>
          <a:bodyPr lIns="91439" tIns="45719" rIns="91439" bIns="45719" anchor="t">
            <a:noAutofit/>
          </a:bodyPr>
          <a:lstStyle>
            <a:lvl1pPr>
              <a:defRPr sz="1333"/>
            </a:lvl1pPr>
          </a:lstStyle>
          <a:p>
            <a:endParaRPr/>
          </a:p>
        </p:txBody>
      </p:sp>
      <p:sp>
        <p:nvSpPr>
          <p:cNvPr id="16" name="Shape 126"/>
          <p:cNvSpPr/>
          <p:nvPr userDrawn="1"/>
        </p:nvSpPr>
        <p:spPr>
          <a:xfrm>
            <a:off x="9054812" y="6386929"/>
            <a:ext cx="2383668" cy="205315"/>
          </a:xfrm>
          <a:prstGeom prst="rect">
            <a:avLst/>
          </a:prstGeom>
          <a:ln w="12700">
            <a:miter lim="400000"/>
          </a:ln>
          <a:extLst>
            <a:ext uri="{C572A759-6A51-4108-AA02-DFA0A04FC94B}">
              <ma14:wrappingTextBoxFlag xmlns:ma14="http://schemas.microsoft.com/office/mac/drawingml/2011/main" xmlns="" val="1"/>
            </a:ext>
          </a:extLst>
        </p:spPr>
        <p:txBody>
          <a:bodyPr wrap="none" lIns="25401" tIns="25401" rIns="25401" bIns="25401" anchor="ctr">
            <a:spAutoFit/>
          </a:bodyPr>
          <a:lstStyle/>
          <a:p>
            <a:pPr defTabSz="412740" rtl="0" hangingPunct="0">
              <a:defRPr sz="2000">
                <a:solidFill>
                  <a:srgbClr val="4C6077"/>
                </a:solidFill>
                <a:latin typeface="Geomanist Light"/>
                <a:ea typeface="Geomanist Light"/>
                <a:cs typeface="Geomanist Light"/>
                <a:sym typeface="Geomanist Light"/>
              </a:defRPr>
            </a:pPr>
            <a:r>
              <a:rPr sz="1001" kern="0">
                <a:solidFill>
                  <a:srgbClr val="4C6077"/>
                </a:solidFill>
                <a:latin typeface="Geomanist Light"/>
                <a:ea typeface="Geomanist Light"/>
                <a:cs typeface="Geomanist Light"/>
                <a:sym typeface="Geomanist Light"/>
              </a:rPr>
              <a:t>Mountain presentation by </a:t>
            </a:r>
            <a:r>
              <a:rPr sz="1001" kern="0">
                <a:solidFill>
                  <a:srgbClr val="4C6077"/>
                </a:solidFill>
                <a:latin typeface="Geomanist Regular"/>
                <a:ea typeface="Geomanist Regular"/>
                <a:cs typeface="Geomanist Regular"/>
                <a:sym typeface="Geomanist Regular"/>
              </a:rPr>
              <a:t>ContestDesign</a:t>
            </a:r>
          </a:p>
        </p:txBody>
      </p:sp>
      <p:pic>
        <p:nvPicPr>
          <p:cNvPr id="17" name="03_For-Footer_Small.png"/>
          <p:cNvPicPr>
            <a:picLocks noChangeAspect="1"/>
          </p:cNvPicPr>
          <p:nvPr userDrawn="1"/>
        </p:nvPicPr>
        <p:blipFill>
          <a:blip r:embed="rId2">
            <a:extLst/>
          </a:blip>
          <a:stretch>
            <a:fillRect/>
          </a:stretch>
        </p:blipFill>
        <p:spPr>
          <a:xfrm>
            <a:off x="8660191" y="6354060"/>
            <a:ext cx="452543" cy="182525"/>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3987826312"/>
      </p:ext>
    </p:extLst>
  </p:cSld>
  <p:clrMapOvr>
    <a:masterClrMapping/>
  </p:clrMapOvr>
  <p:transition spd="med"/>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Feedback from clients">
    <p:spTree>
      <p:nvGrpSpPr>
        <p:cNvPr id="1" name=""/>
        <p:cNvGrpSpPr/>
        <p:nvPr/>
      </p:nvGrpSpPr>
      <p:grpSpPr>
        <a:xfrm>
          <a:off x="0" y="0"/>
          <a:ext cx="0" cy="0"/>
          <a:chOff x="0" y="0"/>
          <a:chExt cx="0" cy="0"/>
        </a:xfrm>
      </p:grpSpPr>
      <p:sp>
        <p:nvSpPr>
          <p:cNvPr id="4776" name="Shape 4776"/>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dirty="0"/>
          </a:p>
        </p:txBody>
      </p:sp>
      <p:sp>
        <p:nvSpPr>
          <p:cNvPr id="4777" name="Shape 4777"/>
          <p:cNvSpPr/>
          <p:nvPr/>
        </p:nvSpPr>
        <p:spPr>
          <a:xfrm>
            <a:off x="10768358" y="514143"/>
            <a:ext cx="296661" cy="296661"/>
          </a:xfrm>
          <a:prstGeom prst="ellipse">
            <a:avLst/>
          </a:prstGeom>
          <a:ln w="12700">
            <a:solidFill>
              <a:srgbClr val="4C6077"/>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4780" name="Group 4780">
            <a:hlinkClick r:id="" action="ppaction://hlinkshowjump?jump=nextslide"/>
          </p:cNvPr>
          <p:cNvGrpSpPr/>
          <p:nvPr/>
        </p:nvGrpSpPr>
        <p:grpSpPr>
          <a:xfrm>
            <a:off x="11137942" y="514143"/>
            <a:ext cx="296661" cy="296661"/>
            <a:chOff x="0" y="0"/>
            <a:chExt cx="593321" cy="593321"/>
          </a:xfrm>
        </p:grpSpPr>
        <p:sp>
          <p:nvSpPr>
            <p:cNvPr id="4778" name="Shape 4778"/>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4779" name="Shape 4779"/>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4783" name="Group 4783">
            <a:hlinkClick r:id="" action="ppaction://hlinkshowjump?jump=previousslide"/>
          </p:cNvPr>
          <p:cNvGrpSpPr/>
          <p:nvPr/>
        </p:nvGrpSpPr>
        <p:grpSpPr>
          <a:xfrm>
            <a:off x="10398775" y="514143"/>
            <a:ext cx="296661" cy="296661"/>
            <a:chOff x="0" y="0"/>
            <a:chExt cx="593321" cy="593321"/>
          </a:xfrm>
        </p:grpSpPr>
        <p:sp>
          <p:nvSpPr>
            <p:cNvPr id="4781" name="Shape 4781"/>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4782" name="Shape 4782"/>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4786" name="Shape 4786"/>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4787" name="Shape 4787"/>
          <p:cNvSpPr>
            <a:spLocks noGrp="1"/>
          </p:cNvSpPr>
          <p:nvPr>
            <p:ph type="title"/>
          </p:nvPr>
        </p:nvSpPr>
        <p:spPr>
          <a:xfrm>
            <a:off x="609006" y="547694"/>
            <a:ext cx="9652023" cy="363676"/>
          </a:xfrm>
          <a:prstGeom prst="rect">
            <a:avLst/>
          </a:prstGeom>
        </p:spPr>
        <p:txBody>
          <a:bodyPr anchor="t"/>
          <a:lstStyle>
            <a:lvl1pPr algn="l">
              <a:defRPr sz="1751" cap="all">
                <a:solidFill>
                  <a:srgbClr val="A9AFBA"/>
                </a:solidFill>
                <a:latin typeface="Geomanist Bold"/>
                <a:ea typeface="Geomanist Bold"/>
                <a:cs typeface="Geomanist Bold"/>
                <a:sym typeface="Geomanist Bold"/>
              </a:defRPr>
            </a:lvl1pPr>
          </a:lstStyle>
          <a:p>
            <a:r>
              <a:t>Title Text</a:t>
            </a:r>
          </a:p>
        </p:txBody>
      </p:sp>
      <p:sp>
        <p:nvSpPr>
          <p:cNvPr id="4788" name="Shape 4788"/>
          <p:cNvSpPr>
            <a:spLocks noGrp="1"/>
          </p:cNvSpPr>
          <p:nvPr>
            <p:ph type="pic" sz="quarter" idx="14"/>
          </p:nvPr>
        </p:nvSpPr>
        <p:spPr>
          <a:xfrm>
            <a:off x="641913" y="1358254"/>
            <a:ext cx="1197467" cy="1197465"/>
          </a:xfrm>
          <a:prstGeom prst="ellipse">
            <a:avLst/>
          </a:prstGeom>
        </p:spPr>
        <p:txBody>
          <a:bodyPr lIns="91439" tIns="45719" rIns="91439" bIns="45719" anchor="t">
            <a:noAutofit/>
          </a:bodyPr>
          <a:lstStyle>
            <a:lvl1pPr>
              <a:defRPr sz="667"/>
            </a:lvl1pPr>
          </a:lstStyle>
          <a:p>
            <a:endParaRPr/>
          </a:p>
        </p:txBody>
      </p:sp>
      <p:sp>
        <p:nvSpPr>
          <p:cNvPr id="4789" name="Shape 4789"/>
          <p:cNvSpPr>
            <a:spLocks noGrp="1"/>
          </p:cNvSpPr>
          <p:nvPr>
            <p:ph type="pic" sz="quarter" idx="15"/>
          </p:nvPr>
        </p:nvSpPr>
        <p:spPr>
          <a:xfrm>
            <a:off x="641913" y="4420421"/>
            <a:ext cx="1197467" cy="1197465"/>
          </a:xfrm>
          <a:prstGeom prst="ellipse">
            <a:avLst/>
          </a:prstGeom>
        </p:spPr>
        <p:txBody>
          <a:bodyPr lIns="91439" tIns="45719" rIns="91439" bIns="45719" anchor="t">
            <a:noAutofit/>
          </a:bodyPr>
          <a:lstStyle>
            <a:lvl1pPr>
              <a:defRPr sz="667"/>
            </a:lvl1pPr>
          </a:lstStyle>
          <a:p>
            <a:endParaRPr/>
          </a:p>
        </p:txBody>
      </p:sp>
      <p:sp>
        <p:nvSpPr>
          <p:cNvPr id="4790" name="Shape 4790"/>
          <p:cNvSpPr>
            <a:spLocks noGrp="1"/>
          </p:cNvSpPr>
          <p:nvPr>
            <p:ph type="pic" sz="quarter" idx="16"/>
          </p:nvPr>
        </p:nvSpPr>
        <p:spPr>
          <a:xfrm>
            <a:off x="6578041" y="1358254"/>
            <a:ext cx="1197467" cy="1197465"/>
          </a:xfrm>
          <a:prstGeom prst="ellipse">
            <a:avLst/>
          </a:prstGeom>
        </p:spPr>
        <p:txBody>
          <a:bodyPr lIns="91439" tIns="45719" rIns="91439" bIns="45719" anchor="t">
            <a:noAutofit/>
          </a:bodyPr>
          <a:lstStyle>
            <a:lvl1pPr>
              <a:defRPr sz="667"/>
            </a:lvl1pPr>
          </a:lstStyle>
          <a:p>
            <a:endParaRPr/>
          </a:p>
        </p:txBody>
      </p:sp>
      <p:sp>
        <p:nvSpPr>
          <p:cNvPr id="4791" name="Shape 4791"/>
          <p:cNvSpPr>
            <a:spLocks noGrp="1"/>
          </p:cNvSpPr>
          <p:nvPr>
            <p:ph type="pic" sz="quarter" idx="17"/>
          </p:nvPr>
        </p:nvSpPr>
        <p:spPr>
          <a:xfrm>
            <a:off x="6578041" y="4420421"/>
            <a:ext cx="1197467" cy="1197465"/>
          </a:xfrm>
          <a:prstGeom prst="ellipse">
            <a:avLst/>
          </a:prstGeom>
        </p:spPr>
        <p:txBody>
          <a:bodyPr lIns="91439" tIns="45719" rIns="91439" bIns="45719" anchor="t">
            <a:noAutofit/>
          </a:bodyPr>
          <a:lstStyle>
            <a:lvl1pPr>
              <a:defRPr sz="667"/>
            </a:lvl1pPr>
          </a:lstStyle>
          <a:p>
            <a:endParaRPr/>
          </a:p>
        </p:txBody>
      </p:sp>
      <p:sp>
        <p:nvSpPr>
          <p:cNvPr id="18" name="Shape 126"/>
          <p:cNvSpPr/>
          <p:nvPr userDrawn="1"/>
        </p:nvSpPr>
        <p:spPr>
          <a:xfrm>
            <a:off x="9054812" y="6386929"/>
            <a:ext cx="2383668" cy="205315"/>
          </a:xfrm>
          <a:prstGeom prst="rect">
            <a:avLst/>
          </a:prstGeom>
          <a:ln w="12700">
            <a:miter lim="400000"/>
          </a:ln>
          <a:extLst>
            <a:ext uri="{C572A759-6A51-4108-AA02-DFA0A04FC94B}">
              <ma14:wrappingTextBoxFlag xmlns:ma14="http://schemas.microsoft.com/office/mac/drawingml/2011/main" xmlns="" val="1"/>
            </a:ext>
          </a:extLst>
        </p:spPr>
        <p:txBody>
          <a:bodyPr wrap="none" lIns="25401" tIns="25401" rIns="25401" bIns="25401" anchor="ctr">
            <a:spAutoFit/>
          </a:bodyPr>
          <a:lstStyle/>
          <a:p>
            <a:pPr defTabSz="412740" rtl="0" hangingPunct="0">
              <a:defRPr sz="2000">
                <a:solidFill>
                  <a:srgbClr val="4C6077"/>
                </a:solidFill>
                <a:latin typeface="Geomanist Light"/>
                <a:ea typeface="Geomanist Light"/>
                <a:cs typeface="Geomanist Light"/>
                <a:sym typeface="Geomanist Light"/>
              </a:defRPr>
            </a:pPr>
            <a:r>
              <a:rPr sz="1001" kern="0">
                <a:solidFill>
                  <a:srgbClr val="4C6077"/>
                </a:solidFill>
                <a:latin typeface="Geomanist Light"/>
                <a:ea typeface="Geomanist Light"/>
                <a:cs typeface="Geomanist Light"/>
                <a:sym typeface="Geomanist Light"/>
              </a:rPr>
              <a:t>Mountain presentation by </a:t>
            </a:r>
            <a:r>
              <a:rPr sz="1001" kern="0">
                <a:solidFill>
                  <a:srgbClr val="4C6077"/>
                </a:solidFill>
                <a:latin typeface="Geomanist Regular"/>
                <a:ea typeface="Geomanist Regular"/>
                <a:cs typeface="Geomanist Regular"/>
                <a:sym typeface="Geomanist Regular"/>
              </a:rPr>
              <a:t>ContestDesign</a:t>
            </a:r>
          </a:p>
        </p:txBody>
      </p:sp>
      <p:pic>
        <p:nvPicPr>
          <p:cNvPr id="19" name="03_For-Footer_Small.png"/>
          <p:cNvPicPr>
            <a:picLocks noChangeAspect="1"/>
          </p:cNvPicPr>
          <p:nvPr userDrawn="1"/>
        </p:nvPicPr>
        <p:blipFill>
          <a:blip r:embed="rId2">
            <a:extLst/>
          </a:blip>
          <a:stretch>
            <a:fillRect/>
          </a:stretch>
        </p:blipFill>
        <p:spPr>
          <a:xfrm>
            <a:off x="8660191" y="6354060"/>
            <a:ext cx="452543" cy="182525"/>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3668145740"/>
      </p:ext>
    </p:extLst>
  </p:cSld>
  <p:clrMapOvr>
    <a:masterClrMapping/>
  </p:clrMapOvr>
  <p:transition spd="med"/>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Image with text Slide">
    <p:spTree>
      <p:nvGrpSpPr>
        <p:cNvPr id="1" name=""/>
        <p:cNvGrpSpPr/>
        <p:nvPr/>
      </p:nvGrpSpPr>
      <p:grpSpPr>
        <a:xfrm>
          <a:off x="0" y="0"/>
          <a:ext cx="0" cy="0"/>
          <a:chOff x="0" y="0"/>
          <a:chExt cx="0" cy="0"/>
        </a:xfrm>
      </p:grpSpPr>
      <p:sp>
        <p:nvSpPr>
          <p:cNvPr id="4798" name="Shape 4798"/>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dirty="0"/>
          </a:p>
        </p:txBody>
      </p:sp>
      <p:sp>
        <p:nvSpPr>
          <p:cNvPr id="4799" name="Shape 4799"/>
          <p:cNvSpPr/>
          <p:nvPr/>
        </p:nvSpPr>
        <p:spPr>
          <a:xfrm>
            <a:off x="10768358" y="514143"/>
            <a:ext cx="296661" cy="296661"/>
          </a:xfrm>
          <a:prstGeom prst="ellipse">
            <a:avLst/>
          </a:prstGeom>
          <a:ln w="12700">
            <a:solidFill>
              <a:srgbClr val="4C6077"/>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4802" name="Group 4802">
            <a:hlinkClick r:id="" action="ppaction://hlinkshowjump?jump=nextslide"/>
          </p:cNvPr>
          <p:cNvGrpSpPr/>
          <p:nvPr/>
        </p:nvGrpSpPr>
        <p:grpSpPr>
          <a:xfrm>
            <a:off x="11137942" y="514143"/>
            <a:ext cx="296661" cy="296661"/>
            <a:chOff x="0" y="0"/>
            <a:chExt cx="593321" cy="593321"/>
          </a:xfrm>
        </p:grpSpPr>
        <p:sp>
          <p:nvSpPr>
            <p:cNvPr id="4800" name="Shape 4800"/>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4801" name="Shape 4801"/>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4805" name="Group 4805">
            <a:hlinkClick r:id="" action="ppaction://hlinkshowjump?jump=previousslide"/>
          </p:cNvPr>
          <p:cNvGrpSpPr/>
          <p:nvPr/>
        </p:nvGrpSpPr>
        <p:grpSpPr>
          <a:xfrm>
            <a:off x="10398775" y="514143"/>
            <a:ext cx="296661" cy="296661"/>
            <a:chOff x="0" y="0"/>
            <a:chExt cx="593321" cy="593321"/>
          </a:xfrm>
        </p:grpSpPr>
        <p:sp>
          <p:nvSpPr>
            <p:cNvPr id="4803" name="Shape 4803"/>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4804" name="Shape 4804"/>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4808" name="Shape 4808"/>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4809" name="Shape 4809"/>
          <p:cNvSpPr>
            <a:spLocks noGrp="1"/>
          </p:cNvSpPr>
          <p:nvPr>
            <p:ph type="title"/>
          </p:nvPr>
        </p:nvSpPr>
        <p:spPr>
          <a:xfrm>
            <a:off x="609006" y="547694"/>
            <a:ext cx="9652023" cy="363676"/>
          </a:xfrm>
          <a:prstGeom prst="rect">
            <a:avLst/>
          </a:prstGeom>
        </p:spPr>
        <p:txBody>
          <a:bodyPr anchor="t"/>
          <a:lstStyle>
            <a:lvl1pPr algn="l">
              <a:defRPr sz="1751" cap="all">
                <a:solidFill>
                  <a:srgbClr val="A9AFBA"/>
                </a:solidFill>
                <a:latin typeface="Geomanist Bold"/>
                <a:ea typeface="Geomanist Bold"/>
                <a:cs typeface="Geomanist Bold"/>
                <a:sym typeface="Geomanist Bold"/>
              </a:defRPr>
            </a:lvl1pPr>
          </a:lstStyle>
          <a:p>
            <a:r>
              <a:t>Title Text</a:t>
            </a:r>
          </a:p>
        </p:txBody>
      </p:sp>
      <p:sp>
        <p:nvSpPr>
          <p:cNvPr id="4810" name="Shape 4810"/>
          <p:cNvSpPr>
            <a:spLocks noGrp="1"/>
          </p:cNvSpPr>
          <p:nvPr>
            <p:ph type="pic" sz="half" idx="14"/>
          </p:nvPr>
        </p:nvSpPr>
        <p:spPr>
          <a:xfrm>
            <a:off x="633905" y="1457914"/>
            <a:ext cx="3888215" cy="4323185"/>
          </a:xfrm>
          <a:prstGeom prst="rect">
            <a:avLst/>
          </a:prstGeom>
        </p:spPr>
        <p:txBody>
          <a:bodyPr lIns="91439" tIns="45719" rIns="91439" bIns="45719" anchor="t">
            <a:noAutofit/>
          </a:bodyPr>
          <a:lstStyle>
            <a:lvl1pPr>
              <a:defRPr sz="1333"/>
            </a:lvl1pPr>
          </a:lstStyle>
          <a:p>
            <a:endParaRPr/>
          </a:p>
        </p:txBody>
      </p:sp>
      <p:sp>
        <p:nvSpPr>
          <p:cNvPr id="4811" name="Shape 4811"/>
          <p:cNvSpPr>
            <a:spLocks noGrp="1"/>
          </p:cNvSpPr>
          <p:nvPr>
            <p:ph type="pic" sz="quarter" idx="15"/>
          </p:nvPr>
        </p:nvSpPr>
        <p:spPr>
          <a:xfrm>
            <a:off x="4771151" y="1457908"/>
            <a:ext cx="2583783" cy="3012632"/>
          </a:xfrm>
          <a:prstGeom prst="rect">
            <a:avLst/>
          </a:prstGeom>
        </p:spPr>
        <p:txBody>
          <a:bodyPr lIns="91439" tIns="45719" rIns="91439" bIns="45719" anchor="t">
            <a:noAutofit/>
          </a:bodyPr>
          <a:lstStyle>
            <a:lvl1pPr>
              <a:defRPr sz="1333"/>
            </a:lvl1pPr>
          </a:lstStyle>
          <a:p>
            <a:endParaRPr/>
          </a:p>
        </p:txBody>
      </p:sp>
      <p:sp>
        <p:nvSpPr>
          <p:cNvPr id="16" name="Shape 126"/>
          <p:cNvSpPr/>
          <p:nvPr userDrawn="1"/>
        </p:nvSpPr>
        <p:spPr>
          <a:xfrm>
            <a:off x="9054812" y="6386929"/>
            <a:ext cx="2383668" cy="205315"/>
          </a:xfrm>
          <a:prstGeom prst="rect">
            <a:avLst/>
          </a:prstGeom>
          <a:ln w="12700">
            <a:miter lim="400000"/>
          </a:ln>
          <a:extLst>
            <a:ext uri="{C572A759-6A51-4108-AA02-DFA0A04FC94B}">
              <ma14:wrappingTextBoxFlag xmlns:ma14="http://schemas.microsoft.com/office/mac/drawingml/2011/main" xmlns="" val="1"/>
            </a:ext>
          </a:extLst>
        </p:spPr>
        <p:txBody>
          <a:bodyPr wrap="none" lIns="25401" tIns="25401" rIns="25401" bIns="25401" anchor="ctr">
            <a:spAutoFit/>
          </a:bodyPr>
          <a:lstStyle/>
          <a:p>
            <a:pPr defTabSz="412740" rtl="0" hangingPunct="0">
              <a:defRPr sz="2000">
                <a:solidFill>
                  <a:srgbClr val="4C6077"/>
                </a:solidFill>
                <a:latin typeface="Geomanist Light"/>
                <a:ea typeface="Geomanist Light"/>
                <a:cs typeface="Geomanist Light"/>
                <a:sym typeface="Geomanist Light"/>
              </a:defRPr>
            </a:pPr>
            <a:r>
              <a:rPr sz="1001" kern="0">
                <a:solidFill>
                  <a:srgbClr val="4C6077"/>
                </a:solidFill>
                <a:latin typeface="Geomanist Light"/>
                <a:ea typeface="Geomanist Light"/>
                <a:cs typeface="Geomanist Light"/>
                <a:sym typeface="Geomanist Light"/>
              </a:rPr>
              <a:t>Mountain presentation by </a:t>
            </a:r>
            <a:r>
              <a:rPr sz="1001" kern="0">
                <a:solidFill>
                  <a:srgbClr val="4C6077"/>
                </a:solidFill>
                <a:latin typeface="Geomanist Regular"/>
                <a:ea typeface="Geomanist Regular"/>
                <a:cs typeface="Geomanist Regular"/>
                <a:sym typeface="Geomanist Regular"/>
              </a:rPr>
              <a:t>ContestDesign</a:t>
            </a:r>
          </a:p>
        </p:txBody>
      </p:sp>
      <p:pic>
        <p:nvPicPr>
          <p:cNvPr id="17" name="03_For-Footer_Small.png"/>
          <p:cNvPicPr>
            <a:picLocks noChangeAspect="1"/>
          </p:cNvPicPr>
          <p:nvPr userDrawn="1"/>
        </p:nvPicPr>
        <p:blipFill>
          <a:blip r:embed="rId2">
            <a:extLst/>
          </a:blip>
          <a:stretch>
            <a:fillRect/>
          </a:stretch>
        </p:blipFill>
        <p:spPr>
          <a:xfrm>
            <a:off x="8660191" y="6354060"/>
            <a:ext cx="452543" cy="182525"/>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2950002294"/>
      </p:ext>
    </p:extLst>
  </p:cSld>
  <p:clrMapOvr>
    <a:masterClrMapping/>
  </p:clrMapOvr>
  <p:transition spd="med"/>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Our Event Calendar">
    <p:spTree>
      <p:nvGrpSpPr>
        <p:cNvPr id="1" name=""/>
        <p:cNvGrpSpPr/>
        <p:nvPr/>
      </p:nvGrpSpPr>
      <p:grpSpPr>
        <a:xfrm>
          <a:off x="0" y="0"/>
          <a:ext cx="0" cy="0"/>
          <a:chOff x="0" y="0"/>
          <a:chExt cx="0" cy="0"/>
        </a:xfrm>
      </p:grpSpPr>
      <p:sp>
        <p:nvSpPr>
          <p:cNvPr id="4818" name="Shape 4818"/>
          <p:cNvSpPr>
            <a:spLocks noGrp="1"/>
          </p:cNvSpPr>
          <p:nvPr>
            <p:ph type="pic" idx="13"/>
          </p:nvPr>
        </p:nvSpPr>
        <p:spPr>
          <a:xfrm>
            <a:off x="-25734" y="3157030"/>
            <a:ext cx="12243467" cy="3746021"/>
          </a:xfrm>
          <a:prstGeom prst="rect">
            <a:avLst/>
          </a:prstGeom>
        </p:spPr>
        <p:txBody>
          <a:bodyPr lIns="91439" tIns="45719" rIns="91439" bIns="45719" anchor="t">
            <a:noAutofit/>
          </a:bodyPr>
          <a:lstStyle>
            <a:lvl1pPr>
              <a:defRPr sz="1333"/>
            </a:lvl1pPr>
          </a:lstStyle>
          <a:p>
            <a:endParaRPr/>
          </a:p>
        </p:txBody>
      </p:sp>
      <p:sp>
        <p:nvSpPr>
          <p:cNvPr id="4819" name="Shape 4819"/>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dirty="0"/>
          </a:p>
        </p:txBody>
      </p:sp>
      <p:sp>
        <p:nvSpPr>
          <p:cNvPr id="4820" name="Shape 4820"/>
          <p:cNvSpPr/>
          <p:nvPr/>
        </p:nvSpPr>
        <p:spPr>
          <a:xfrm>
            <a:off x="10768358" y="514143"/>
            <a:ext cx="296661" cy="296661"/>
          </a:xfrm>
          <a:prstGeom prst="ellipse">
            <a:avLst/>
          </a:prstGeom>
          <a:ln w="12700">
            <a:solidFill>
              <a:srgbClr val="4C6077"/>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4823" name="Group 4823">
            <a:hlinkClick r:id="" action="ppaction://hlinkshowjump?jump=nextslide"/>
          </p:cNvPr>
          <p:cNvGrpSpPr/>
          <p:nvPr/>
        </p:nvGrpSpPr>
        <p:grpSpPr>
          <a:xfrm>
            <a:off x="11137942" y="514143"/>
            <a:ext cx="296661" cy="296661"/>
            <a:chOff x="0" y="0"/>
            <a:chExt cx="593321" cy="593321"/>
          </a:xfrm>
        </p:grpSpPr>
        <p:sp>
          <p:nvSpPr>
            <p:cNvPr id="4821" name="Shape 4821"/>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4822" name="Shape 4822"/>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4826" name="Group 4826">
            <a:hlinkClick r:id="" action="ppaction://hlinkshowjump?jump=previousslide"/>
          </p:cNvPr>
          <p:cNvGrpSpPr/>
          <p:nvPr/>
        </p:nvGrpSpPr>
        <p:grpSpPr>
          <a:xfrm>
            <a:off x="10398775" y="514143"/>
            <a:ext cx="296661" cy="296661"/>
            <a:chOff x="0" y="0"/>
            <a:chExt cx="593321" cy="593321"/>
          </a:xfrm>
        </p:grpSpPr>
        <p:sp>
          <p:nvSpPr>
            <p:cNvPr id="4824" name="Shape 4824"/>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4825" name="Shape 4825"/>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4829" name="Shape 4829"/>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4830" name="Shape 4830"/>
          <p:cNvSpPr>
            <a:spLocks noGrp="1"/>
          </p:cNvSpPr>
          <p:nvPr>
            <p:ph type="title"/>
          </p:nvPr>
        </p:nvSpPr>
        <p:spPr>
          <a:xfrm>
            <a:off x="609006" y="547694"/>
            <a:ext cx="9652023" cy="363676"/>
          </a:xfrm>
          <a:prstGeom prst="rect">
            <a:avLst/>
          </a:prstGeom>
        </p:spPr>
        <p:txBody>
          <a:bodyPr anchor="t"/>
          <a:lstStyle>
            <a:lvl1pPr algn="l">
              <a:defRPr sz="1751" cap="all">
                <a:solidFill>
                  <a:srgbClr val="A9AFBA"/>
                </a:solidFill>
                <a:latin typeface="Geomanist Bold"/>
                <a:ea typeface="Geomanist Bold"/>
                <a:cs typeface="Geomanist Bold"/>
                <a:sym typeface="Geomanist Bold"/>
              </a:defRPr>
            </a:lvl1pPr>
          </a:lstStyle>
          <a:p>
            <a:r>
              <a:t>Title Text</a:t>
            </a:r>
          </a:p>
        </p:txBody>
      </p:sp>
      <p:sp>
        <p:nvSpPr>
          <p:cNvPr id="15" name="Shape 26"/>
          <p:cNvSpPr/>
          <p:nvPr userDrawn="1"/>
        </p:nvSpPr>
        <p:spPr>
          <a:xfrm>
            <a:off x="9054811" y="6386929"/>
            <a:ext cx="2383668" cy="205315"/>
          </a:xfrm>
          <a:prstGeom prst="rect">
            <a:avLst/>
          </a:prstGeom>
          <a:ln w="12700">
            <a:miter lim="400000"/>
          </a:ln>
          <a:extLst>
            <a:ext uri="{C572A759-6A51-4108-AA02-DFA0A04FC94B}">
              <ma14:wrappingTextBoxFlag xmlns:ma14="http://schemas.microsoft.com/office/mac/drawingml/2011/main" xmlns="" val="1"/>
            </a:ext>
          </a:extLst>
        </p:spPr>
        <p:txBody>
          <a:bodyPr wrap="none" lIns="25401" tIns="25401" rIns="25401" bIns="25401" anchor="ctr">
            <a:spAutoFit/>
          </a:bodyPr>
          <a:lstStyle/>
          <a:p>
            <a:pPr defTabSz="412740" rtl="0" hangingPunct="0">
              <a:defRPr sz="2000">
                <a:solidFill>
                  <a:srgbClr val="FFFFFF"/>
                </a:solidFill>
                <a:latin typeface="Geomanist Light"/>
                <a:ea typeface="Geomanist Light"/>
                <a:cs typeface="Geomanist Light"/>
                <a:sym typeface="Geomanist Light"/>
              </a:defRPr>
            </a:pPr>
            <a:r>
              <a:rPr sz="1001" kern="0" dirty="0">
                <a:solidFill>
                  <a:srgbClr val="3C4D64"/>
                </a:solidFill>
                <a:latin typeface="Geomanist Regular"/>
                <a:ea typeface="Geomanist Regular"/>
                <a:cs typeface="Geomanist Regular"/>
                <a:sym typeface="Geomanist Regular"/>
              </a:rPr>
              <a:t>Mountain presentation by</a:t>
            </a:r>
            <a:r>
              <a:rPr sz="1001" kern="0" dirty="0">
                <a:solidFill>
                  <a:srgbClr val="3C4D64"/>
                </a:solidFill>
                <a:latin typeface="Geomanist Light"/>
                <a:ea typeface="Geomanist Light"/>
                <a:cs typeface="Geomanist Light"/>
                <a:sym typeface="Geomanist Light"/>
              </a:rPr>
              <a:t> </a:t>
            </a:r>
            <a:r>
              <a:rPr sz="1001" kern="0" dirty="0">
                <a:solidFill>
                  <a:srgbClr val="3C4D64"/>
                </a:solidFill>
                <a:latin typeface="Geomanist Medium"/>
                <a:ea typeface="Geomanist Medium"/>
                <a:cs typeface="Geomanist Medium"/>
                <a:sym typeface="Geomanist Medium"/>
              </a:rPr>
              <a:t>ContestDesign</a:t>
            </a:r>
          </a:p>
        </p:txBody>
      </p:sp>
      <p:pic>
        <p:nvPicPr>
          <p:cNvPr id="16" name="pasted-image.pdf"/>
          <p:cNvPicPr>
            <a:picLocks noChangeAspect="1"/>
          </p:cNvPicPr>
          <p:nvPr userDrawn="1"/>
        </p:nvPicPr>
        <p:blipFill>
          <a:blip r:embed="rId2">
            <a:extLst/>
          </a:blip>
          <a:srcRect l="37" r="37"/>
          <a:stretch>
            <a:fillRect/>
          </a:stretch>
        </p:blipFill>
        <p:spPr>
          <a:xfrm>
            <a:off x="8615739" y="6354060"/>
            <a:ext cx="452540" cy="182525"/>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2796231889"/>
      </p:ext>
    </p:extLst>
  </p:cSld>
  <p:clrMapOvr>
    <a:masterClrMapping/>
  </p:clrMapOvr>
  <p:transition spd="med"/>
</p:sldLayout>
</file>

<file path=ppt/slideLayouts/slideLayout153.xml><?xml version="1.0" encoding="utf-8"?>
<p:sldLayout xmlns:a="http://schemas.openxmlformats.org/drawingml/2006/main" xmlns:r="http://schemas.openxmlformats.org/officeDocument/2006/relationships" xmlns:p="http://schemas.openxmlformats.org/presentationml/2006/main" type="tx">
  <p:cSld name="Question &amp; Answer Session">
    <p:spTree>
      <p:nvGrpSpPr>
        <p:cNvPr id="1" name=""/>
        <p:cNvGrpSpPr/>
        <p:nvPr/>
      </p:nvGrpSpPr>
      <p:grpSpPr>
        <a:xfrm>
          <a:off x="0" y="0"/>
          <a:ext cx="0" cy="0"/>
          <a:chOff x="0" y="0"/>
          <a:chExt cx="0" cy="0"/>
        </a:xfrm>
      </p:grpSpPr>
      <p:sp>
        <p:nvSpPr>
          <p:cNvPr id="4837" name="Shape 4837"/>
          <p:cNvSpPr>
            <a:spLocks noGrp="1"/>
          </p:cNvSpPr>
          <p:nvPr>
            <p:ph type="pic" idx="13"/>
          </p:nvPr>
        </p:nvSpPr>
        <p:spPr>
          <a:xfrm>
            <a:off x="-45615" y="-26264"/>
            <a:ext cx="8973611" cy="6914421"/>
          </a:xfrm>
          <a:custGeom>
            <a:avLst/>
            <a:gdLst>
              <a:gd name="connsiteX0" fmla="*/ 7 w 6738645"/>
              <a:gd name="connsiteY0" fmla="*/ 1986987 h 5202014"/>
              <a:gd name="connsiteX1" fmla="*/ 3369323 w 6738645"/>
              <a:gd name="connsiteY1" fmla="*/ 0 h 5202014"/>
              <a:gd name="connsiteX2" fmla="*/ 6738638 w 6738645"/>
              <a:gd name="connsiteY2" fmla="*/ 1986987 h 5202014"/>
              <a:gd name="connsiteX3" fmla="*/ 5451674 w 6738645"/>
              <a:gd name="connsiteY3" fmla="*/ 5202001 h 5202014"/>
              <a:gd name="connsiteX4" fmla="*/ 1286971 w 6738645"/>
              <a:gd name="connsiteY4" fmla="*/ 5202001 h 5202014"/>
              <a:gd name="connsiteX5" fmla="*/ 7 w 6738645"/>
              <a:gd name="connsiteY5" fmla="*/ 1986987 h 5202014"/>
              <a:gd name="connsiteX0" fmla="*/ 0 w 6770999"/>
              <a:gd name="connsiteY0" fmla="*/ 28715 h 5202001"/>
              <a:gd name="connsiteX1" fmla="*/ 3401684 w 6770999"/>
              <a:gd name="connsiteY1" fmla="*/ 0 h 5202001"/>
              <a:gd name="connsiteX2" fmla="*/ 6770999 w 6770999"/>
              <a:gd name="connsiteY2" fmla="*/ 1986987 h 5202001"/>
              <a:gd name="connsiteX3" fmla="*/ 5484035 w 6770999"/>
              <a:gd name="connsiteY3" fmla="*/ 5202001 h 5202001"/>
              <a:gd name="connsiteX4" fmla="*/ 1319332 w 6770999"/>
              <a:gd name="connsiteY4" fmla="*/ 5202001 h 5202001"/>
              <a:gd name="connsiteX5" fmla="*/ 0 w 6770999"/>
              <a:gd name="connsiteY5" fmla="*/ 28715 h 5202001"/>
              <a:gd name="connsiteX0" fmla="*/ 0 w 6770999"/>
              <a:gd name="connsiteY0" fmla="*/ 28715 h 5202001"/>
              <a:gd name="connsiteX1" fmla="*/ 3401684 w 6770999"/>
              <a:gd name="connsiteY1" fmla="*/ 0 h 5202001"/>
              <a:gd name="connsiteX2" fmla="*/ 6770999 w 6770999"/>
              <a:gd name="connsiteY2" fmla="*/ 1986987 h 5202001"/>
              <a:gd name="connsiteX3" fmla="*/ 5484035 w 6770999"/>
              <a:gd name="connsiteY3" fmla="*/ 5202001 h 5202001"/>
              <a:gd name="connsiteX4" fmla="*/ 8422 w 6770999"/>
              <a:gd name="connsiteY4" fmla="*/ 5169632 h 5202001"/>
              <a:gd name="connsiteX5" fmla="*/ 0 w 6770999"/>
              <a:gd name="connsiteY5" fmla="*/ 28715 h 5202001"/>
              <a:gd name="connsiteX0" fmla="*/ 0 w 6770999"/>
              <a:gd name="connsiteY0" fmla="*/ 28715 h 5185816"/>
              <a:gd name="connsiteX1" fmla="*/ 3401684 w 6770999"/>
              <a:gd name="connsiteY1" fmla="*/ 0 h 5185816"/>
              <a:gd name="connsiteX2" fmla="*/ 6770999 w 6770999"/>
              <a:gd name="connsiteY2" fmla="*/ 1986987 h 5185816"/>
              <a:gd name="connsiteX3" fmla="*/ 6730208 w 6770999"/>
              <a:gd name="connsiteY3" fmla="*/ 5185816 h 5185816"/>
              <a:gd name="connsiteX4" fmla="*/ 8422 w 6770999"/>
              <a:gd name="connsiteY4" fmla="*/ 5169632 h 5185816"/>
              <a:gd name="connsiteX5" fmla="*/ 0 w 6770999"/>
              <a:gd name="connsiteY5" fmla="*/ 28715 h 5185816"/>
              <a:gd name="connsiteX0" fmla="*/ 0 w 6730208"/>
              <a:gd name="connsiteY0" fmla="*/ 28715 h 5185816"/>
              <a:gd name="connsiteX1" fmla="*/ 3401684 w 6730208"/>
              <a:gd name="connsiteY1" fmla="*/ 0 h 5185816"/>
              <a:gd name="connsiteX2" fmla="*/ 4019707 w 6730208"/>
              <a:gd name="connsiteY2" fmla="*/ 2844742 h 5185816"/>
              <a:gd name="connsiteX3" fmla="*/ 6730208 w 6730208"/>
              <a:gd name="connsiteY3" fmla="*/ 5185816 h 5185816"/>
              <a:gd name="connsiteX4" fmla="*/ 8422 w 6730208"/>
              <a:gd name="connsiteY4" fmla="*/ 5169632 h 5185816"/>
              <a:gd name="connsiteX5" fmla="*/ 0 w 6730208"/>
              <a:gd name="connsiteY5" fmla="*/ 28715 h 5185816"/>
              <a:gd name="connsiteX0" fmla="*/ 0 w 6730208"/>
              <a:gd name="connsiteY0" fmla="*/ 28715 h 5185816"/>
              <a:gd name="connsiteX1" fmla="*/ 5109103 w 6730208"/>
              <a:gd name="connsiteY1" fmla="*/ 0 h 5185816"/>
              <a:gd name="connsiteX2" fmla="*/ 4019707 w 6730208"/>
              <a:gd name="connsiteY2" fmla="*/ 2844742 h 5185816"/>
              <a:gd name="connsiteX3" fmla="*/ 6730208 w 6730208"/>
              <a:gd name="connsiteY3" fmla="*/ 5185816 h 5185816"/>
              <a:gd name="connsiteX4" fmla="*/ 8422 w 6730208"/>
              <a:gd name="connsiteY4" fmla="*/ 5169632 h 5185816"/>
              <a:gd name="connsiteX5" fmla="*/ 0 w 6730208"/>
              <a:gd name="connsiteY5" fmla="*/ 28715 h 5185816"/>
              <a:gd name="connsiteX0" fmla="*/ 0 w 6730208"/>
              <a:gd name="connsiteY0" fmla="*/ 28715 h 5185816"/>
              <a:gd name="connsiteX1" fmla="*/ 5109103 w 6730208"/>
              <a:gd name="connsiteY1" fmla="*/ 0 h 5185816"/>
              <a:gd name="connsiteX2" fmla="*/ 4011615 w 6730208"/>
              <a:gd name="connsiteY2" fmla="*/ 2828558 h 5185816"/>
              <a:gd name="connsiteX3" fmla="*/ 6730208 w 6730208"/>
              <a:gd name="connsiteY3" fmla="*/ 5185816 h 5185816"/>
              <a:gd name="connsiteX4" fmla="*/ 8422 w 6730208"/>
              <a:gd name="connsiteY4" fmla="*/ 5169632 h 5185816"/>
              <a:gd name="connsiteX5" fmla="*/ 0 w 6730208"/>
              <a:gd name="connsiteY5" fmla="*/ 28715 h 5185816"/>
              <a:gd name="connsiteX0" fmla="*/ 0 w 6730208"/>
              <a:gd name="connsiteY0" fmla="*/ 12531 h 5185816"/>
              <a:gd name="connsiteX1" fmla="*/ 5109103 w 6730208"/>
              <a:gd name="connsiteY1" fmla="*/ 0 h 5185816"/>
              <a:gd name="connsiteX2" fmla="*/ 4011615 w 6730208"/>
              <a:gd name="connsiteY2" fmla="*/ 2828558 h 5185816"/>
              <a:gd name="connsiteX3" fmla="*/ 6730208 w 6730208"/>
              <a:gd name="connsiteY3" fmla="*/ 5185816 h 5185816"/>
              <a:gd name="connsiteX4" fmla="*/ 8422 w 6730208"/>
              <a:gd name="connsiteY4" fmla="*/ 5169632 h 5185816"/>
              <a:gd name="connsiteX5" fmla="*/ 0 w 6730208"/>
              <a:gd name="connsiteY5" fmla="*/ 12531 h 5185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30208" h="5185816">
                <a:moveTo>
                  <a:pt x="0" y="12531"/>
                </a:moveTo>
                <a:lnTo>
                  <a:pt x="5109103" y="0"/>
                </a:lnTo>
                <a:lnTo>
                  <a:pt x="4011615" y="2828558"/>
                </a:lnTo>
                <a:lnTo>
                  <a:pt x="6730208" y="5185816"/>
                </a:lnTo>
                <a:lnTo>
                  <a:pt x="8422" y="5169632"/>
                </a:lnTo>
                <a:cubicBezTo>
                  <a:pt x="5615" y="3455993"/>
                  <a:pt x="2807" y="1726170"/>
                  <a:pt x="0" y="12531"/>
                </a:cubicBez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a:defRPr sz="1333"/>
            </a:lvl1pPr>
          </a:lstStyle>
          <a:p>
            <a:endParaRPr/>
          </a:p>
        </p:txBody>
      </p:sp>
      <p:sp>
        <p:nvSpPr>
          <p:cNvPr id="4838" name="Shape 4838"/>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642716181"/>
      </p:ext>
    </p:extLst>
  </p:cSld>
  <p:clrMapOvr>
    <a:masterClrMapping/>
  </p:clrMapOvr>
  <p:transition spd="med"/>
</p:sldLayout>
</file>

<file path=ppt/slideLayouts/slideLayout154.xml><?xml version="1.0" encoding="utf-8"?>
<p:sldLayout xmlns:a="http://schemas.openxmlformats.org/drawingml/2006/main" xmlns:r="http://schemas.openxmlformats.org/officeDocument/2006/relationships" xmlns:p="http://schemas.openxmlformats.org/presentationml/2006/main" type="tx">
  <p:cSld name="Open Disscussion">
    <p:spTree>
      <p:nvGrpSpPr>
        <p:cNvPr id="1" name=""/>
        <p:cNvGrpSpPr/>
        <p:nvPr/>
      </p:nvGrpSpPr>
      <p:grpSpPr>
        <a:xfrm>
          <a:off x="0" y="0"/>
          <a:ext cx="0" cy="0"/>
          <a:chOff x="0" y="0"/>
          <a:chExt cx="0" cy="0"/>
        </a:xfrm>
      </p:grpSpPr>
      <p:sp>
        <p:nvSpPr>
          <p:cNvPr id="4845" name="Shape 4845"/>
          <p:cNvSpPr>
            <a:spLocks noGrp="1"/>
          </p:cNvSpPr>
          <p:nvPr>
            <p:ph type="pic" sz="half" idx="13"/>
          </p:nvPr>
        </p:nvSpPr>
        <p:spPr>
          <a:xfrm>
            <a:off x="-511406" y="1027884"/>
            <a:ext cx="4802233" cy="4802232"/>
          </a:xfrm>
          <a:prstGeom prst="ellipse">
            <a:avLst/>
          </a:prstGeom>
        </p:spPr>
        <p:txBody>
          <a:bodyPr lIns="91439" tIns="45719" rIns="91439" bIns="45719" anchor="t">
            <a:noAutofit/>
          </a:bodyPr>
          <a:lstStyle>
            <a:lvl1pPr>
              <a:defRPr sz="133"/>
            </a:lvl1pPr>
          </a:lstStyle>
          <a:p>
            <a:endParaRPr/>
          </a:p>
        </p:txBody>
      </p:sp>
      <p:sp>
        <p:nvSpPr>
          <p:cNvPr id="4846" name="Shape 4846"/>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337600872"/>
      </p:ext>
    </p:extLst>
  </p:cSld>
  <p:clrMapOvr>
    <a:masterClrMapping/>
  </p:clrMapOvr>
  <p:transition spd="med"/>
</p:sldLayout>
</file>

<file path=ppt/slideLayouts/slideLayout155.xml><?xml version="1.0" encoding="utf-8"?>
<p:sldLayout xmlns:a="http://schemas.openxmlformats.org/drawingml/2006/main" xmlns:r="http://schemas.openxmlformats.org/officeDocument/2006/relationships" xmlns:p="http://schemas.openxmlformats.org/presentationml/2006/main" type="tx">
  <p:cSld name="Section Title">
    <p:spTree>
      <p:nvGrpSpPr>
        <p:cNvPr id="1" name=""/>
        <p:cNvGrpSpPr/>
        <p:nvPr/>
      </p:nvGrpSpPr>
      <p:grpSpPr>
        <a:xfrm>
          <a:off x="0" y="0"/>
          <a:ext cx="0" cy="0"/>
          <a:chOff x="0" y="0"/>
          <a:chExt cx="0" cy="0"/>
        </a:xfrm>
      </p:grpSpPr>
      <p:sp>
        <p:nvSpPr>
          <p:cNvPr id="4853" name="Shape 4853"/>
          <p:cNvSpPr>
            <a:spLocks noGrp="1"/>
          </p:cNvSpPr>
          <p:nvPr>
            <p:ph type="pic" idx="13"/>
          </p:nvPr>
        </p:nvSpPr>
        <p:spPr>
          <a:xfrm>
            <a:off x="-25061" y="-33400"/>
            <a:ext cx="9324335" cy="6942251"/>
          </a:xfrm>
          <a:custGeom>
            <a:avLst/>
            <a:gdLst>
              <a:gd name="connsiteX0" fmla="*/ 0 w 6993251"/>
              <a:gd name="connsiteY0" fmla="*/ 0 h 5190503"/>
              <a:gd name="connsiteX1" fmla="*/ 6993251 w 6993251"/>
              <a:gd name="connsiteY1" fmla="*/ 0 h 5190503"/>
              <a:gd name="connsiteX2" fmla="*/ 6993251 w 6993251"/>
              <a:gd name="connsiteY2" fmla="*/ 5190503 h 5190503"/>
              <a:gd name="connsiteX3" fmla="*/ 0 w 6993251"/>
              <a:gd name="connsiteY3" fmla="*/ 5190503 h 5190503"/>
              <a:gd name="connsiteX4" fmla="*/ 0 w 6993251"/>
              <a:gd name="connsiteY4" fmla="*/ 0 h 5190503"/>
              <a:gd name="connsiteX0" fmla="*/ 0 w 6993251"/>
              <a:gd name="connsiteY0" fmla="*/ 0 h 5206688"/>
              <a:gd name="connsiteX1" fmla="*/ 6993251 w 6993251"/>
              <a:gd name="connsiteY1" fmla="*/ 0 h 5206688"/>
              <a:gd name="connsiteX2" fmla="*/ 4792217 w 6993251"/>
              <a:gd name="connsiteY2" fmla="*/ 5206688 h 5206688"/>
              <a:gd name="connsiteX3" fmla="*/ 0 w 6993251"/>
              <a:gd name="connsiteY3" fmla="*/ 5190503 h 5206688"/>
              <a:gd name="connsiteX4" fmla="*/ 0 w 6993251"/>
              <a:gd name="connsiteY4" fmla="*/ 0 h 5206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3251" h="5206688">
                <a:moveTo>
                  <a:pt x="0" y="0"/>
                </a:moveTo>
                <a:lnTo>
                  <a:pt x="6993251" y="0"/>
                </a:lnTo>
                <a:lnTo>
                  <a:pt x="4792217" y="5206688"/>
                </a:lnTo>
                <a:lnTo>
                  <a:pt x="0" y="5190503"/>
                </a:lnTo>
                <a:lnTo>
                  <a:pt x="0" y="0"/>
                </a:ln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a:defRPr sz="1333"/>
            </a:lvl1pPr>
          </a:lstStyle>
          <a:p>
            <a:endParaRPr/>
          </a:p>
        </p:txBody>
      </p:sp>
      <p:sp>
        <p:nvSpPr>
          <p:cNvPr id="4854" name="Shape 4854"/>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957077238"/>
      </p:ext>
    </p:extLst>
  </p:cSld>
  <p:clrMapOvr>
    <a:masterClrMapping/>
  </p:clrMapOvr>
  <p:transition spd="med"/>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Laptop Mock-Ups 08 : Multi Screen">
    <p:spTree>
      <p:nvGrpSpPr>
        <p:cNvPr id="1" name=""/>
        <p:cNvGrpSpPr/>
        <p:nvPr/>
      </p:nvGrpSpPr>
      <p:grpSpPr>
        <a:xfrm>
          <a:off x="0" y="0"/>
          <a:ext cx="0" cy="0"/>
          <a:chOff x="0" y="0"/>
          <a:chExt cx="0" cy="0"/>
        </a:xfrm>
      </p:grpSpPr>
      <p:sp>
        <p:nvSpPr>
          <p:cNvPr id="2246" name="Shape 2246"/>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a:p>
        </p:txBody>
      </p:sp>
      <p:sp>
        <p:nvSpPr>
          <p:cNvPr id="2247" name="Shape 2247"/>
          <p:cNvSpPr/>
          <p:nvPr/>
        </p:nvSpPr>
        <p:spPr>
          <a:xfrm>
            <a:off x="10768358" y="514143"/>
            <a:ext cx="296661" cy="296661"/>
          </a:xfrm>
          <a:prstGeom prst="ellipse">
            <a:avLst/>
          </a:prstGeom>
          <a:ln w="12700">
            <a:solidFill>
              <a:srgbClr val="4C6077"/>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2250" name="Group 2250">
            <a:hlinkClick r:id="" action="ppaction://hlinkshowjump?jump=nextslide"/>
          </p:cNvPr>
          <p:cNvGrpSpPr/>
          <p:nvPr/>
        </p:nvGrpSpPr>
        <p:grpSpPr>
          <a:xfrm>
            <a:off x="11137942" y="514143"/>
            <a:ext cx="296661" cy="296661"/>
            <a:chOff x="0" y="0"/>
            <a:chExt cx="593321" cy="593321"/>
          </a:xfrm>
        </p:grpSpPr>
        <p:sp>
          <p:nvSpPr>
            <p:cNvPr id="2248" name="Shape 2248"/>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2249" name="Shape 2249"/>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2253" name="Group 2253">
            <a:hlinkClick r:id="" action="ppaction://hlinkshowjump?jump=previousslide"/>
          </p:cNvPr>
          <p:cNvGrpSpPr/>
          <p:nvPr/>
        </p:nvGrpSpPr>
        <p:grpSpPr>
          <a:xfrm>
            <a:off x="10398775" y="514143"/>
            <a:ext cx="296661" cy="296661"/>
            <a:chOff x="0" y="0"/>
            <a:chExt cx="593321" cy="593321"/>
          </a:xfrm>
        </p:grpSpPr>
        <p:sp>
          <p:nvSpPr>
            <p:cNvPr id="2251" name="Shape 2251"/>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2252" name="Shape 2252"/>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2256" name="Shape 2256"/>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2257" name="Shape 2257"/>
          <p:cNvSpPr>
            <a:spLocks noGrp="1"/>
          </p:cNvSpPr>
          <p:nvPr>
            <p:ph type="title"/>
          </p:nvPr>
        </p:nvSpPr>
        <p:spPr>
          <a:xfrm>
            <a:off x="609006" y="547694"/>
            <a:ext cx="9652023" cy="363676"/>
          </a:xfrm>
          <a:prstGeom prst="rect">
            <a:avLst/>
          </a:prstGeom>
        </p:spPr>
        <p:txBody>
          <a:bodyPr anchor="t"/>
          <a:lstStyle>
            <a:lvl1pPr algn="l">
              <a:defRPr sz="1751" cap="all">
                <a:solidFill>
                  <a:srgbClr val="A9AFBA"/>
                </a:solidFill>
                <a:latin typeface="Geomanist Bold"/>
                <a:ea typeface="Geomanist Bold"/>
                <a:cs typeface="Geomanist Bold"/>
                <a:sym typeface="Geomanist Bold"/>
              </a:defRPr>
            </a:lvl1pPr>
          </a:lstStyle>
          <a:p>
            <a:r>
              <a:t>Title Text</a:t>
            </a:r>
          </a:p>
        </p:txBody>
      </p:sp>
      <p:pic>
        <p:nvPicPr>
          <p:cNvPr id="24" name="pasted-image.pdf"/>
          <p:cNvPicPr>
            <a:picLocks noChangeAspect="1"/>
          </p:cNvPicPr>
          <p:nvPr userDrawn="1"/>
        </p:nvPicPr>
        <p:blipFill>
          <a:blip r:embed="rId2">
            <a:extLst/>
          </a:blip>
          <a:srcRect l="37" r="37"/>
          <a:stretch>
            <a:fillRect/>
          </a:stretch>
        </p:blipFill>
        <p:spPr>
          <a:xfrm>
            <a:off x="8615739" y="6354060"/>
            <a:ext cx="452540" cy="182525"/>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1345853523"/>
      </p:ext>
    </p:extLst>
  </p:cSld>
  <p:clrMapOvr>
    <a:masterClrMapping/>
  </p:clrMapOvr>
  <p:transition spd="med"/>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Mobile Realistic 11">
    <p:spTree>
      <p:nvGrpSpPr>
        <p:cNvPr id="1" name=""/>
        <p:cNvGrpSpPr/>
        <p:nvPr/>
      </p:nvGrpSpPr>
      <p:grpSpPr>
        <a:xfrm>
          <a:off x="0" y="0"/>
          <a:ext cx="0" cy="0"/>
          <a:chOff x="0" y="0"/>
          <a:chExt cx="0" cy="0"/>
        </a:xfrm>
      </p:grpSpPr>
      <p:sp>
        <p:nvSpPr>
          <p:cNvPr id="1641" name="Shape 1641"/>
          <p:cNvSpPr>
            <a:spLocks noGrp="1"/>
          </p:cNvSpPr>
          <p:nvPr>
            <p:ph type="pic" sz="half" idx="13"/>
          </p:nvPr>
        </p:nvSpPr>
        <p:spPr>
          <a:xfrm>
            <a:off x="-4780" y="-23746"/>
            <a:ext cx="6451563" cy="4278715"/>
          </a:xfrm>
          <a:custGeom>
            <a:avLst/>
            <a:gdLst>
              <a:gd name="connsiteX0" fmla="*/ 0 w 4845816"/>
              <a:gd name="connsiteY0" fmla="*/ 3209036 h 3209036"/>
              <a:gd name="connsiteX1" fmla="*/ 0 w 4845816"/>
              <a:gd name="connsiteY1" fmla="*/ 0 h 3209036"/>
              <a:gd name="connsiteX2" fmla="*/ 4845816 w 4845816"/>
              <a:gd name="connsiteY2" fmla="*/ 3209036 h 3209036"/>
              <a:gd name="connsiteX3" fmla="*/ 0 w 4845816"/>
              <a:gd name="connsiteY3" fmla="*/ 3209036 h 3209036"/>
              <a:gd name="connsiteX0" fmla="*/ 0 w 4838672"/>
              <a:gd name="connsiteY0" fmla="*/ 3209036 h 3209036"/>
              <a:gd name="connsiteX1" fmla="*/ 0 w 4838672"/>
              <a:gd name="connsiteY1" fmla="*/ 0 h 3209036"/>
              <a:gd name="connsiteX2" fmla="*/ 4838672 w 4838672"/>
              <a:gd name="connsiteY2" fmla="*/ 8636 h 3209036"/>
              <a:gd name="connsiteX3" fmla="*/ 0 w 4838672"/>
              <a:gd name="connsiteY3" fmla="*/ 3209036 h 3209036"/>
            </a:gdLst>
            <a:ahLst/>
            <a:cxnLst>
              <a:cxn ang="0">
                <a:pos x="connsiteX0" y="connsiteY0"/>
              </a:cxn>
              <a:cxn ang="0">
                <a:pos x="connsiteX1" y="connsiteY1"/>
              </a:cxn>
              <a:cxn ang="0">
                <a:pos x="connsiteX2" y="connsiteY2"/>
              </a:cxn>
              <a:cxn ang="0">
                <a:pos x="connsiteX3" y="connsiteY3"/>
              </a:cxn>
            </a:cxnLst>
            <a:rect l="l" t="t" r="r" b="b"/>
            <a:pathLst>
              <a:path w="4838672" h="3209036">
                <a:moveTo>
                  <a:pt x="0" y="3209036"/>
                </a:moveTo>
                <a:lnTo>
                  <a:pt x="0" y="0"/>
                </a:lnTo>
                <a:lnTo>
                  <a:pt x="4838672" y="8636"/>
                </a:lnTo>
                <a:lnTo>
                  <a:pt x="0" y="3209036"/>
                </a:ln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sz="1333"/>
            </a:lvl1pPr>
          </a:lstStyle>
          <a:p>
            <a:endParaRPr/>
          </a:p>
        </p:txBody>
      </p:sp>
      <p:sp>
        <p:nvSpPr>
          <p:cNvPr id="1642" name="Shape 1642"/>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a:p>
        </p:txBody>
      </p:sp>
      <p:sp>
        <p:nvSpPr>
          <p:cNvPr id="1643" name="Shape 1643"/>
          <p:cNvSpPr/>
          <p:nvPr/>
        </p:nvSpPr>
        <p:spPr>
          <a:xfrm>
            <a:off x="10768358" y="514143"/>
            <a:ext cx="296661" cy="296661"/>
          </a:xfrm>
          <a:prstGeom prst="ellipse">
            <a:avLst/>
          </a:prstGeom>
          <a:ln w="12700">
            <a:solidFill>
              <a:srgbClr val="4C6077"/>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1646" name="Group 1646">
            <a:hlinkClick r:id="" action="ppaction://hlinkshowjump?jump=nextslide"/>
          </p:cNvPr>
          <p:cNvGrpSpPr/>
          <p:nvPr/>
        </p:nvGrpSpPr>
        <p:grpSpPr>
          <a:xfrm>
            <a:off x="11137942" y="514143"/>
            <a:ext cx="296661" cy="296661"/>
            <a:chOff x="0" y="0"/>
            <a:chExt cx="593321" cy="593321"/>
          </a:xfrm>
        </p:grpSpPr>
        <p:sp>
          <p:nvSpPr>
            <p:cNvPr id="1644" name="Shape 1644"/>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1645" name="Shape 1645"/>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1649" name="Group 1649">
            <a:hlinkClick r:id="" action="ppaction://hlinkshowjump?jump=previousslide"/>
          </p:cNvPr>
          <p:cNvGrpSpPr/>
          <p:nvPr/>
        </p:nvGrpSpPr>
        <p:grpSpPr>
          <a:xfrm>
            <a:off x="10398775" y="514143"/>
            <a:ext cx="296661" cy="296661"/>
            <a:chOff x="0" y="0"/>
            <a:chExt cx="593321" cy="593321"/>
          </a:xfrm>
        </p:grpSpPr>
        <p:sp>
          <p:nvSpPr>
            <p:cNvPr id="1647" name="Shape 1647"/>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1648" name="Shape 1648"/>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1652" name="Shape 1652"/>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1653" name="Shape 1653"/>
          <p:cNvSpPr>
            <a:spLocks noGrp="1"/>
          </p:cNvSpPr>
          <p:nvPr>
            <p:ph type="title"/>
          </p:nvPr>
        </p:nvSpPr>
        <p:spPr>
          <a:xfrm>
            <a:off x="609006" y="547694"/>
            <a:ext cx="9652023" cy="363676"/>
          </a:xfrm>
          <a:prstGeom prst="rect">
            <a:avLst/>
          </a:prstGeom>
        </p:spPr>
        <p:txBody>
          <a:bodyPr anchor="t"/>
          <a:lstStyle>
            <a:lvl1pPr algn="l">
              <a:defRPr sz="1751" cap="all">
                <a:solidFill>
                  <a:srgbClr val="FFFFFF"/>
                </a:solidFill>
                <a:latin typeface="Geomanist Bold"/>
                <a:ea typeface="Geomanist Bold"/>
                <a:cs typeface="Geomanist Bold"/>
                <a:sym typeface="Geomanist Bold"/>
              </a:defRPr>
            </a:lvl1pPr>
          </a:lstStyle>
          <a:p>
            <a:r>
              <a:t>Title Text</a:t>
            </a:r>
          </a:p>
        </p:txBody>
      </p:sp>
      <p:sp>
        <p:nvSpPr>
          <p:cNvPr id="15" name="Shape 126"/>
          <p:cNvSpPr/>
          <p:nvPr userDrawn="1"/>
        </p:nvSpPr>
        <p:spPr>
          <a:xfrm>
            <a:off x="11387117" y="6386929"/>
            <a:ext cx="51363" cy="205315"/>
          </a:xfrm>
          <a:prstGeom prst="rect">
            <a:avLst/>
          </a:prstGeom>
          <a:ln w="12700">
            <a:miter lim="400000"/>
          </a:ln>
          <a:extLst>
            <a:ext uri="{C572A759-6A51-4108-AA02-DFA0A04FC94B}">
              <ma14:wrappingTextBoxFlag xmlns="" xmlns:ma14="http://schemas.microsoft.com/office/mac/drawingml/2011/main" val="1"/>
            </a:ext>
          </a:extLst>
        </p:spPr>
        <p:txBody>
          <a:bodyPr wrap="none" lIns="25401" tIns="25401" rIns="25401" bIns="25401" anchor="ctr">
            <a:spAutoFit/>
          </a:bodyPr>
          <a:lstStyle/>
          <a:p>
            <a:pPr defTabSz="412740" rtl="0" hangingPunct="0">
              <a:defRPr sz="2000">
                <a:solidFill>
                  <a:srgbClr val="4C6077"/>
                </a:solidFill>
                <a:latin typeface="Geomanist Light"/>
                <a:ea typeface="Geomanist Light"/>
                <a:cs typeface="Geomanist Light"/>
                <a:sym typeface="Geomanist Light"/>
              </a:defRPr>
            </a:pPr>
            <a:endParaRPr sz="1001" kern="0" dirty="0">
              <a:solidFill>
                <a:srgbClr val="4C6077"/>
              </a:solidFill>
              <a:latin typeface="Geomanist Regular"/>
              <a:ea typeface="Geomanist Regular"/>
              <a:cs typeface="Geomanist Regular"/>
              <a:sym typeface="Geomanist Regular"/>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634" y="6386984"/>
            <a:ext cx="7011379" cy="438211"/>
          </a:xfrm>
          <a:prstGeom prst="rect">
            <a:avLst/>
          </a:prstGeom>
        </p:spPr>
      </p:pic>
    </p:spTree>
    <p:extLst>
      <p:ext uri="{BB962C8B-B14F-4D97-AF65-F5344CB8AC3E}">
        <p14:creationId xmlns:p14="http://schemas.microsoft.com/office/powerpoint/2010/main" val="3072986721"/>
      </p:ext>
    </p:extLst>
  </p:cSld>
  <p:clrMapOvr>
    <a:masterClrMapping/>
  </p:clrMapOvr>
  <p:transition spd="med"/>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a:prstGeom prst="rect">
            <a:avLst/>
          </a:prstGeom>
        </p:spPr>
        <p:txBody>
          <a:bodyPr/>
          <a:lstStyle/>
          <a:p>
            <a:r>
              <a:rPr lang="en-US" smtClean="0"/>
              <a:t>Click to edit Master title style</a:t>
            </a:r>
            <a:endParaRPr lang="ar-EG"/>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EG"/>
          </a:p>
        </p:txBody>
      </p:sp>
      <p:sp>
        <p:nvSpPr>
          <p:cNvPr id="4" name="Date Placeholder 3"/>
          <p:cNvSpPr>
            <a:spLocks noGrp="1"/>
          </p:cNvSpPr>
          <p:nvPr>
            <p:ph type="dt" sz="half" idx="10"/>
          </p:nvPr>
        </p:nvSpPr>
        <p:spPr>
          <a:xfrm>
            <a:off x="8737600" y="6356350"/>
            <a:ext cx="2844800" cy="365125"/>
          </a:xfrm>
          <a:prstGeom prst="rect">
            <a:avLst/>
          </a:prstGeom>
        </p:spPr>
        <p:txBody>
          <a:bodyPr/>
          <a:lstStyle/>
          <a:p>
            <a:fld id="{9BC8E64A-5E05-4DD6-A47F-5F85A00C8294}" type="datetimeFigureOut">
              <a:rPr lang="ar-EG" smtClean="0"/>
              <a:t>04/11/1439</a:t>
            </a:fld>
            <a:endParaRPr lang="ar-EG"/>
          </a:p>
        </p:txBody>
      </p:sp>
      <p:sp>
        <p:nvSpPr>
          <p:cNvPr id="5" name="Footer Placeholder 4"/>
          <p:cNvSpPr>
            <a:spLocks noGrp="1"/>
          </p:cNvSpPr>
          <p:nvPr>
            <p:ph type="ftr" sz="quarter" idx="11"/>
          </p:nvPr>
        </p:nvSpPr>
        <p:spPr>
          <a:xfrm>
            <a:off x="4165600" y="6356350"/>
            <a:ext cx="3860800" cy="365125"/>
          </a:xfrm>
          <a:prstGeom prst="rect">
            <a:avLst/>
          </a:prstGeom>
        </p:spPr>
        <p:txBody>
          <a:bodyPr/>
          <a:lstStyle/>
          <a:p>
            <a:endParaRPr lang="ar-EG"/>
          </a:p>
        </p:txBody>
      </p:sp>
      <p:sp>
        <p:nvSpPr>
          <p:cNvPr id="6" name="Slide Number Placeholder 5"/>
          <p:cNvSpPr>
            <a:spLocks noGrp="1"/>
          </p:cNvSpPr>
          <p:nvPr>
            <p:ph type="sldNum" sz="quarter" idx="12"/>
          </p:nvPr>
        </p:nvSpPr>
        <p:spPr>
          <a:xfrm>
            <a:off x="609600" y="6356350"/>
            <a:ext cx="2844800" cy="365125"/>
          </a:xfrm>
          <a:prstGeom prst="rect">
            <a:avLst/>
          </a:prstGeom>
        </p:spPr>
        <p:txBody>
          <a:bodyPr/>
          <a:lstStyle/>
          <a:p>
            <a:fld id="{07B8F0E0-B431-4E36-9372-0BBE4FE67F59}" type="slidenum">
              <a:rPr lang="ar-EG" smtClean="0"/>
              <a:t>‹#›</a:t>
            </a:fld>
            <a:endParaRPr lang="ar-EG"/>
          </a:p>
        </p:txBody>
      </p:sp>
    </p:spTree>
    <p:extLst>
      <p:ext uri="{BB962C8B-B14F-4D97-AF65-F5344CB8AC3E}">
        <p14:creationId xmlns:p14="http://schemas.microsoft.com/office/powerpoint/2010/main" val="403956577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ar-EG"/>
          </a:p>
        </p:txBody>
      </p:sp>
      <p:sp>
        <p:nvSpPr>
          <p:cNvPr id="3" name="Content Placeholder 2"/>
          <p:cNvSpPr>
            <a:spLocks noGrp="1"/>
          </p:cNvSpPr>
          <p:nvPr>
            <p:ph idx="1"/>
          </p:nvPr>
        </p:nvSpPr>
        <p:spPr>
          <a:xfrm>
            <a:off x="609600" y="1600200"/>
            <a:ext cx="10972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a:xfrm>
            <a:off x="8737600" y="6356350"/>
            <a:ext cx="2844800" cy="365125"/>
          </a:xfrm>
          <a:prstGeom prst="rect">
            <a:avLst/>
          </a:prstGeom>
        </p:spPr>
        <p:txBody>
          <a:bodyPr/>
          <a:lstStyle/>
          <a:p>
            <a:fld id="{9BC8E64A-5E05-4DD6-A47F-5F85A00C8294}" type="datetimeFigureOut">
              <a:rPr lang="ar-EG" smtClean="0"/>
              <a:t>04/11/1439</a:t>
            </a:fld>
            <a:endParaRPr lang="ar-EG"/>
          </a:p>
        </p:txBody>
      </p:sp>
      <p:sp>
        <p:nvSpPr>
          <p:cNvPr id="5" name="Footer Placeholder 4"/>
          <p:cNvSpPr>
            <a:spLocks noGrp="1"/>
          </p:cNvSpPr>
          <p:nvPr>
            <p:ph type="ftr" sz="quarter" idx="11"/>
          </p:nvPr>
        </p:nvSpPr>
        <p:spPr>
          <a:xfrm>
            <a:off x="4165600" y="6356350"/>
            <a:ext cx="3860800" cy="365125"/>
          </a:xfrm>
          <a:prstGeom prst="rect">
            <a:avLst/>
          </a:prstGeom>
        </p:spPr>
        <p:txBody>
          <a:bodyPr/>
          <a:lstStyle/>
          <a:p>
            <a:endParaRPr lang="ar-EG"/>
          </a:p>
        </p:txBody>
      </p:sp>
      <p:sp>
        <p:nvSpPr>
          <p:cNvPr id="6" name="Slide Number Placeholder 5"/>
          <p:cNvSpPr>
            <a:spLocks noGrp="1"/>
          </p:cNvSpPr>
          <p:nvPr>
            <p:ph type="sldNum" sz="quarter" idx="12"/>
          </p:nvPr>
        </p:nvSpPr>
        <p:spPr>
          <a:xfrm>
            <a:off x="609600" y="6356350"/>
            <a:ext cx="2844800" cy="365125"/>
          </a:xfrm>
          <a:prstGeom prst="rect">
            <a:avLst/>
          </a:prstGeom>
        </p:spPr>
        <p:txBody>
          <a:bodyPr/>
          <a:lstStyle/>
          <a:p>
            <a:fld id="{07B8F0E0-B431-4E36-9372-0BBE4FE67F59}" type="slidenum">
              <a:rPr lang="ar-EG" smtClean="0"/>
              <a:t>‹#›</a:t>
            </a:fld>
            <a:endParaRPr lang="ar-EG"/>
          </a:p>
        </p:txBody>
      </p:sp>
    </p:spTree>
    <p:extLst>
      <p:ext uri="{BB962C8B-B14F-4D97-AF65-F5344CB8AC3E}">
        <p14:creationId xmlns:p14="http://schemas.microsoft.com/office/powerpoint/2010/main" val="863708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roject Introduction">
    <p:spTree>
      <p:nvGrpSpPr>
        <p:cNvPr id="1" name=""/>
        <p:cNvGrpSpPr/>
        <p:nvPr/>
      </p:nvGrpSpPr>
      <p:grpSpPr>
        <a:xfrm>
          <a:off x="0" y="0"/>
          <a:ext cx="0" cy="0"/>
          <a:chOff x="0" y="0"/>
          <a:chExt cx="0" cy="0"/>
        </a:xfrm>
      </p:grpSpPr>
      <p:sp>
        <p:nvSpPr>
          <p:cNvPr id="266" name="Shape 266"/>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a:p>
        </p:txBody>
      </p:sp>
      <p:sp>
        <p:nvSpPr>
          <p:cNvPr id="267" name="Shape 267"/>
          <p:cNvSpPr/>
          <p:nvPr/>
        </p:nvSpPr>
        <p:spPr>
          <a:xfrm>
            <a:off x="10768358" y="514143"/>
            <a:ext cx="296661" cy="296661"/>
          </a:xfrm>
          <a:prstGeom prst="ellipse">
            <a:avLst/>
          </a:prstGeom>
          <a:ln w="12700">
            <a:solidFill>
              <a:srgbClr val="4C6077"/>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270" name="Group 270">
            <a:hlinkClick r:id="" action="ppaction://hlinkshowjump?jump=nextslide"/>
          </p:cNvPr>
          <p:cNvGrpSpPr/>
          <p:nvPr/>
        </p:nvGrpSpPr>
        <p:grpSpPr>
          <a:xfrm>
            <a:off x="11137942" y="514143"/>
            <a:ext cx="296661" cy="296661"/>
            <a:chOff x="0" y="0"/>
            <a:chExt cx="593321" cy="593321"/>
          </a:xfrm>
        </p:grpSpPr>
        <p:sp>
          <p:nvSpPr>
            <p:cNvPr id="268" name="Shape 268"/>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269" name="Shape 269"/>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273" name="Group 273">
            <a:hlinkClick r:id="" action="ppaction://hlinkshowjump?jump=previousslide"/>
          </p:cNvPr>
          <p:cNvGrpSpPr/>
          <p:nvPr/>
        </p:nvGrpSpPr>
        <p:grpSpPr>
          <a:xfrm>
            <a:off x="10398775" y="514143"/>
            <a:ext cx="296661" cy="296661"/>
            <a:chOff x="0" y="0"/>
            <a:chExt cx="593321" cy="593321"/>
          </a:xfrm>
        </p:grpSpPr>
        <p:sp>
          <p:nvSpPr>
            <p:cNvPr id="271" name="Shape 271"/>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272" name="Shape 272"/>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276" name="Shape 276"/>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277" name="Shape 277"/>
          <p:cNvSpPr>
            <a:spLocks noGrp="1"/>
          </p:cNvSpPr>
          <p:nvPr>
            <p:ph type="title"/>
          </p:nvPr>
        </p:nvSpPr>
        <p:spPr>
          <a:xfrm>
            <a:off x="609006" y="547694"/>
            <a:ext cx="9652023" cy="363676"/>
          </a:xfrm>
          <a:prstGeom prst="rect">
            <a:avLst/>
          </a:prstGeom>
        </p:spPr>
        <p:txBody>
          <a:bodyPr anchor="t"/>
          <a:lstStyle>
            <a:lvl1pPr algn="l">
              <a:defRPr sz="1751" cap="all">
                <a:solidFill>
                  <a:srgbClr val="A9AFBA"/>
                </a:solidFill>
                <a:latin typeface="Geomanist Bold"/>
                <a:ea typeface="Geomanist Bold"/>
                <a:cs typeface="Geomanist Bold"/>
                <a:sym typeface="Geomanist Bold"/>
              </a:defRPr>
            </a:lvl1pPr>
          </a:lstStyle>
          <a:p>
            <a:r>
              <a:t>Title Text</a:t>
            </a:r>
          </a:p>
        </p:txBody>
      </p:sp>
      <p:sp>
        <p:nvSpPr>
          <p:cNvPr id="278" name="Shape 278"/>
          <p:cNvSpPr>
            <a:spLocks noGrp="1"/>
          </p:cNvSpPr>
          <p:nvPr>
            <p:ph type="pic" sz="quarter" idx="14"/>
          </p:nvPr>
        </p:nvSpPr>
        <p:spPr>
          <a:xfrm>
            <a:off x="2083093" y="1652899"/>
            <a:ext cx="4006303" cy="4006303"/>
          </a:xfrm>
          <a:prstGeom prst="ellipse">
            <a:avLst/>
          </a:prstGeom>
        </p:spPr>
        <p:txBody>
          <a:bodyPr lIns="91439" tIns="45719" rIns="91439" bIns="45719" anchor="t">
            <a:noAutofit/>
          </a:bodyPr>
          <a:lstStyle>
            <a:lvl1pPr>
              <a:defRPr sz="1333"/>
            </a:lvl1pPr>
          </a:lstStyle>
          <a:p>
            <a:endParaRPr/>
          </a:p>
        </p:txBody>
      </p:sp>
      <p:sp>
        <p:nvSpPr>
          <p:cNvPr id="15" name="Shape 126"/>
          <p:cNvSpPr/>
          <p:nvPr userDrawn="1"/>
        </p:nvSpPr>
        <p:spPr>
          <a:xfrm>
            <a:off x="9054812" y="6386929"/>
            <a:ext cx="2383668" cy="205315"/>
          </a:xfrm>
          <a:prstGeom prst="rect">
            <a:avLst/>
          </a:prstGeom>
          <a:ln w="12700">
            <a:miter lim="400000"/>
          </a:ln>
          <a:extLst>
            <a:ext uri="{C572A759-6A51-4108-AA02-DFA0A04FC94B}">
              <ma14:wrappingTextBoxFlag xmlns:ma14="http://schemas.microsoft.com/office/mac/drawingml/2011/main" xmlns="" val="1"/>
            </a:ext>
          </a:extLst>
        </p:spPr>
        <p:txBody>
          <a:bodyPr wrap="none" lIns="25401" tIns="25401" rIns="25401" bIns="25401" anchor="ctr">
            <a:spAutoFit/>
          </a:bodyPr>
          <a:lstStyle/>
          <a:p>
            <a:pPr defTabSz="412740" rtl="0" hangingPunct="0">
              <a:defRPr sz="2000">
                <a:solidFill>
                  <a:srgbClr val="4C6077"/>
                </a:solidFill>
                <a:latin typeface="Geomanist Light"/>
                <a:ea typeface="Geomanist Light"/>
                <a:cs typeface="Geomanist Light"/>
                <a:sym typeface="Geomanist Light"/>
              </a:defRPr>
            </a:pPr>
            <a:r>
              <a:rPr sz="1001" kern="0">
                <a:solidFill>
                  <a:srgbClr val="4C6077"/>
                </a:solidFill>
                <a:latin typeface="Geomanist Light"/>
                <a:ea typeface="Geomanist Light"/>
                <a:cs typeface="Geomanist Light"/>
                <a:sym typeface="Geomanist Light"/>
              </a:rPr>
              <a:t>Mountain presentation by </a:t>
            </a:r>
            <a:r>
              <a:rPr sz="1001" kern="0">
                <a:solidFill>
                  <a:srgbClr val="4C6077"/>
                </a:solidFill>
                <a:latin typeface="Geomanist Regular"/>
                <a:ea typeface="Geomanist Regular"/>
                <a:cs typeface="Geomanist Regular"/>
                <a:sym typeface="Geomanist Regular"/>
              </a:rPr>
              <a:t>ContestDesign</a:t>
            </a:r>
          </a:p>
        </p:txBody>
      </p:sp>
      <p:pic>
        <p:nvPicPr>
          <p:cNvPr id="16" name="03_For-Footer_Small.png"/>
          <p:cNvPicPr>
            <a:picLocks noChangeAspect="1"/>
          </p:cNvPicPr>
          <p:nvPr userDrawn="1"/>
        </p:nvPicPr>
        <p:blipFill>
          <a:blip r:embed="rId2">
            <a:extLst/>
          </a:blip>
          <a:stretch>
            <a:fillRect/>
          </a:stretch>
        </p:blipFill>
        <p:spPr>
          <a:xfrm>
            <a:off x="8660191" y="6354060"/>
            <a:ext cx="452543" cy="182525"/>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3057401410"/>
      </p:ext>
    </p:extLst>
  </p:cSld>
  <p:clrMapOvr>
    <a:masterClrMapping/>
  </p:clrMapOvr>
  <p:transition spd="med"/>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a:prstGeom prst="rect">
            <a:avLst/>
          </a:prstGeo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963613"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737600" y="6356350"/>
            <a:ext cx="2844800" cy="365125"/>
          </a:xfrm>
          <a:prstGeom prst="rect">
            <a:avLst/>
          </a:prstGeom>
        </p:spPr>
        <p:txBody>
          <a:bodyPr/>
          <a:lstStyle/>
          <a:p>
            <a:fld id="{9BC8E64A-5E05-4DD6-A47F-5F85A00C8294}" type="datetimeFigureOut">
              <a:rPr lang="ar-EG" smtClean="0"/>
              <a:t>04/11/1439</a:t>
            </a:fld>
            <a:endParaRPr lang="ar-EG"/>
          </a:p>
        </p:txBody>
      </p:sp>
      <p:sp>
        <p:nvSpPr>
          <p:cNvPr id="5" name="Footer Placeholder 4"/>
          <p:cNvSpPr>
            <a:spLocks noGrp="1"/>
          </p:cNvSpPr>
          <p:nvPr>
            <p:ph type="ftr" sz="quarter" idx="11"/>
          </p:nvPr>
        </p:nvSpPr>
        <p:spPr>
          <a:xfrm>
            <a:off x="4165600" y="6356350"/>
            <a:ext cx="3860800" cy="365125"/>
          </a:xfrm>
          <a:prstGeom prst="rect">
            <a:avLst/>
          </a:prstGeom>
        </p:spPr>
        <p:txBody>
          <a:bodyPr/>
          <a:lstStyle/>
          <a:p>
            <a:endParaRPr lang="ar-EG"/>
          </a:p>
        </p:txBody>
      </p:sp>
      <p:sp>
        <p:nvSpPr>
          <p:cNvPr id="6" name="Slide Number Placeholder 5"/>
          <p:cNvSpPr>
            <a:spLocks noGrp="1"/>
          </p:cNvSpPr>
          <p:nvPr>
            <p:ph type="sldNum" sz="quarter" idx="12"/>
          </p:nvPr>
        </p:nvSpPr>
        <p:spPr>
          <a:xfrm>
            <a:off x="609600" y="6356350"/>
            <a:ext cx="2844800" cy="365125"/>
          </a:xfrm>
          <a:prstGeom prst="rect">
            <a:avLst/>
          </a:prstGeom>
        </p:spPr>
        <p:txBody>
          <a:bodyPr/>
          <a:lstStyle/>
          <a:p>
            <a:fld id="{07B8F0E0-B431-4E36-9372-0BBE4FE67F59}" type="slidenum">
              <a:rPr lang="ar-EG" smtClean="0"/>
              <a:t>‹#›</a:t>
            </a:fld>
            <a:endParaRPr lang="ar-EG"/>
          </a:p>
        </p:txBody>
      </p:sp>
    </p:spTree>
    <p:extLst>
      <p:ext uri="{BB962C8B-B14F-4D97-AF65-F5344CB8AC3E}">
        <p14:creationId xmlns:p14="http://schemas.microsoft.com/office/powerpoint/2010/main" val="42986626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ar-EG"/>
          </a:p>
        </p:txBody>
      </p:sp>
      <p:sp>
        <p:nvSpPr>
          <p:cNvPr id="3" name="Content Placeholder 2"/>
          <p:cNvSpPr>
            <a:spLocks noGrp="1"/>
          </p:cNvSpPr>
          <p:nvPr>
            <p:ph sz="half" idx="1"/>
          </p:nvPr>
        </p:nvSpPr>
        <p:spPr>
          <a:xfrm>
            <a:off x="6096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61722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Date Placeholder 4"/>
          <p:cNvSpPr>
            <a:spLocks noGrp="1"/>
          </p:cNvSpPr>
          <p:nvPr>
            <p:ph type="dt" sz="half" idx="10"/>
          </p:nvPr>
        </p:nvSpPr>
        <p:spPr>
          <a:xfrm>
            <a:off x="8737600" y="6356350"/>
            <a:ext cx="2844800" cy="365125"/>
          </a:xfrm>
          <a:prstGeom prst="rect">
            <a:avLst/>
          </a:prstGeom>
        </p:spPr>
        <p:txBody>
          <a:bodyPr/>
          <a:lstStyle/>
          <a:p>
            <a:fld id="{9BC8E64A-5E05-4DD6-A47F-5F85A00C8294}" type="datetimeFigureOut">
              <a:rPr lang="ar-EG" smtClean="0"/>
              <a:t>04/11/1439</a:t>
            </a:fld>
            <a:endParaRPr lang="ar-EG"/>
          </a:p>
        </p:txBody>
      </p:sp>
      <p:sp>
        <p:nvSpPr>
          <p:cNvPr id="6" name="Footer Placeholder 5"/>
          <p:cNvSpPr>
            <a:spLocks noGrp="1"/>
          </p:cNvSpPr>
          <p:nvPr>
            <p:ph type="ftr" sz="quarter" idx="11"/>
          </p:nvPr>
        </p:nvSpPr>
        <p:spPr>
          <a:xfrm>
            <a:off x="4165600" y="6356350"/>
            <a:ext cx="3860800" cy="365125"/>
          </a:xfrm>
          <a:prstGeom prst="rect">
            <a:avLst/>
          </a:prstGeom>
        </p:spPr>
        <p:txBody>
          <a:bodyPr/>
          <a:lstStyle/>
          <a:p>
            <a:endParaRPr lang="ar-EG"/>
          </a:p>
        </p:txBody>
      </p:sp>
      <p:sp>
        <p:nvSpPr>
          <p:cNvPr id="7" name="Slide Number Placeholder 6"/>
          <p:cNvSpPr>
            <a:spLocks noGrp="1"/>
          </p:cNvSpPr>
          <p:nvPr>
            <p:ph type="sldNum" sz="quarter" idx="12"/>
          </p:nvPr>
        </p:nvSpPr>
        <p:spPr>
          <a:xfrm>
            <a:off x="609600" y="6356350"/>
            <a:ext cx="2844800" cy="365125"/>
          </a:xfrm>
          <a:prstGeom prst="rect">
            <a:avLst/>
          </a:prstGeom>
        </p:spPr>
        <p:txBody>
          <a:bodyPr/>
          <a:lstStyle/>
          <a:p>
            <a:fld id="{07B8F0E0-B431-4E36-9372-0BBE4FE67F59}" type="slidenum">
              <a:rPr lang="ar-EG" smtClean="0"/>
              <a:t>‹#›</a:t>
            </a:fld>
            <a:endParaRPr lang="ar-EG"/>
          </a:p>
        </p:txBody>
      </p:sp>
    </p:spTree>
    <p:extLst>
      <p:ext uri="{BB962C8B-B14F-4D97-AF65-F5344CB8AC3E}">
        <p14:creationId xmlns:p14="http://schemas.microsoft.com/office/powerpoint/2010/main" val="175151654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609600" y="1535113"/>
            <a:ext cx="53863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3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6192838" y="1535113"/>
            <a:ext cx="5389562"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2838" y="2174875"/>
            <a:ext cx="5389562"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Date Placeholder 6"/>
          <p:cNvSpPr>
            <a:spLocks noGrp="1"/>
          </p:cNvSpPr>
          <p:nvPr>
            <p:ph type="dt" sz="half" idx="10"/>
          </p:nvPr>
        </p:nvSpPr>
        <p:spPr>
          <a:xfrm>
            <a:off x="8737600" y="6356350"/>
            <a:ext cx="2844800" cy="365125"/>
          </a:xfrm>
          <a:prstGeom prst="rect">
            <a:avLst/>
          </a:prstGeom>
        </p:spPr>
        <p:txBody>
          <a:bodyPr/>
          <a:lstStyle/>
          <a:p>
            <a:fld id="{9BC8E64A-5E05-4DD6-A47F-5F85A00C8294}" type="datetimeFigureOut">
              <a:rPr lang="ar-EG" smtClean="0"/>
              <a:t>04/11/1439</a:t>
            </a:fld>
            <a:endParaRPr lang="ar-EG"/>
          </a:p>
        </p:txBody>
      </p:sp>
      <p:sp>
        <p:nvSpPr>
          <p:cNvPr id="8" name="Footer Placeholder 7"/>
          <p:cNvSpPr>
            <a:spLocks noGrp="1"/>
          </p:cNvSpPr>
          <p:nvPr>
            <p:ph type="ftr" sz="quarter" idx="11"/>
          </p:nvPr>
        </p:nvSpPr>
        <p:spPr>
          <a:xfrm>
            <a:off x="4165600" y="6356350"/>
            <a:ext cx="3860800" cy="365125"/>
          </a:xfrm>
          <a:prstGeom prst="rect">
            <a:avLst/>
          </a:prstGeom>
        </p:spPr>
        <p:txBody>
          <a:bodyPr/>
          <a:lstStyle/>
          <a:p>
            <a:endParaRPr lang="ar-EG"/>
          </a:p>
        </p:txBody>
      </p:sp>
      <p:sp>
        <p:nvSpPr>
          <p:cNvPr id="9" name="Slide Number Placeholder 8"/>
          <p:cNvSpPr>
            <a:spLocks noGrp="1"/>
          </p:cNvSpPr>
          <p:nvPr>
            <p:ph type="sldNum" sz="quarter" idx="12"/>
          </p:nvPr>
        </p:nvSpPr>
        <p:spPr>
          <a:xfrm>
            <a:off x="609600" y="6356350"/>
            <a:ext cx="2844800" cy="365125"/>
          </a:xfrm>
          <a:prstGeom prst="rect">
            <a:avLst/>
          </a:prstGeom>
        </p:spPr>
        <p:txBody>
          <a:bodyPr/>
          <a:lstStyle/>
          <a:p>
            <a:fld id="{07B8F0E0-B431-4E36-9372-0BBE4FE67F59}" type="slidenum">
              <a:rPr lang="ar-EG" smtClean="0"/>
              <a:t>‹#›</a:t>
            </a:fld>
            <a:endParaRPr lang="ar-EG"/>
          </a:p>
        </p:txBody>
      </p:sp>
    </p:spTree>
    <p:extLst>
      <p:ext uri="{BB962C8B-B14F-4D97-AF65-F5344CB8AC3E}">
        <p14:creationId xmlns:p14="http://schemas.microsoft.com/office/powerpoint/2010/main" val="292124766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ar-EG"/>
          </a:p>
        </p:txBody>
      </p:sp>
      <p:sp>
        <p:nvSpPr>
          <p:cNvPr id="3" name="Date Placeholder 2"/>
          <p:cNvSpPr>
            <a:spLocks noGrp="1"/>
          </p:cNvSpPr>
          <p:nvPr>
            <p:ph type="dt" sz="half" idx="10"/>
          </p:nvPr>
        </p:nvSpPr>
        <p:spPr>
          <a:xfrm>
            <a:off x="8737600" y="6356350"/>
            <a:ext cx="2844800" cy="365125"/>
          </a:xfrm>
          <a:prstGeom prst="rect">
            <a:avLst/>
          </a:prstGeom>
        </p:spPr>
        <p:txBody>
          <a:bodyPr/>
          <a:lstStyle/>
          <a:p>
            <a:fld id="{9BC8E64A-5E05-4DD6-A47F-5F85A00C8294}" type="datetimeFigureOut">
              <a:rPr lang="ar-EG" smtClean="0"/>
              <a:t>04/11/1439</a:t>
            </a:fld>
            <a:endParaRPr lang="ar-EG"/>
          </a:p>
        </p:txBody>
      </p:sp>
      <p:sp>
        <p:nvSpPr>
          <p:cNvPr id="4" name="Footer Placeholder 3"/>
          <p:cNvSpPr>
            <a:spLocks noGrp="1"/>
          </p:cNvSpPr>
          <p:nvPr>
            <p:ph type="ftr" sz="quarter" idx="11"/>
          </p:nvPr>
        </p:nvSpPr>
        <p:spPr>
          <a:xfrm>
            <a:off x="4165600" y="6356350"/>
            <a:ext cx="3860800" cy="365125"/>
          </a:xfrm>
          <a:prstGeom prst="rect">
            <a:avLst/>
          </a:prstGeom>
        </p:spPr>
        <p:txBody>
          <a:bodyPr/>
          <a:lstStyle/>
          <a:p>
            <a:endParaRPr lang="ar-EG"/>
          </a:p>
        </p:txBody>
      </p:sp>
      <p:sp>
        <p:nvSpPr>
          <p:cNvPr id="5" name="Slide Number Placeholder 4"/>
          <p:cNvSpPr>
            <a:spLocks noGrp="1"/>
          </p:cNvSpPr>
          <p:nvPr>
            <p:ph type="sldNum" sz="quarter" idx="12"/>
          </p:nvPr>
        </p:nvSpPr>
        <p:spPr>
          <a:xfrm>
            <a:off x="609600" y="6356350"/>
            <a:ext cx="2844800" cy="365125"/>
          </a:xfrm>
          <a:prstGeom prst="rect">
            <a:avLst/>
          </a:prstGeom>
        </p:spPr>
        <p:txBody>
          <a:bodyPr/>
          <a:lstStyle/>
          <a:p>
            <a:fld id="{07B8F0E0-B431-4E36-9372-0BBE4FE67F59}" type="slidenum">
              <a:rPr lang="ar-EG" smtClean="0"/>
              <a:t>‹#›</a:t>
            </a:fld>
            <a:endParaRPr lang="ar-EG"/>
          </a:p>
        </p:txBody>
      </p:sp>
    </p:spTree>
    <p:extLst>
      <p:ext uri="{BB962C8B-B14F-4D97-AF65-F5344CB8AC3E}">
        <p14:creationId xmlns:p14="http://schemas.microsoft.com/office/powerpoint/2010/main" val="74260872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737600" y="6356350"/>
            <a:ext cx="2844800" cy="365125"/>
          </a:xfrm>
          <a:prstGeom prst="rect">
            <a:avLst/>
          </a:prstGeom>
        </p:spPr>
        <p:txBody>
          <a:bodyPr/>
          <a:lstStyle/>
          <a:p>
            <a:fld id="{9BC8E64A-5E05-4DD6-A47F-5F85A00C8294}" type="datetimeFigureOut">
              <a:rPr lang="ar-EG" smtClean="0"/>
              <a:t>04/11/1439</a:t>
            </a:fld>
            <a:endParaRPr lang="ar-EG"/>
          </a:p>
        </p:txBody>
      </p:sp>
      <p:sp>
        <p:nvSpPr>
          <p:cNvPr id="3" name="Footer Placeholder 2"/>
          <p:cNvSpPr>
            <a:spLocks noGrp="1"/>
          </p:cNvSpPr>
          <p:nvPr>
            <p:ph type="ftr" sz="quarter" idx="11"/>
          </p:nvPr>
        </p:nvSpPr>
        <p:spPr>
          <a:xfrm>
            <a:off x="4165600" y="6356350"/>
            <a:ext cx="3860800" cy="365125"/>
          </a:xfrm>
          <a:prstGeom prst="rect">
            <a:avLst/>
          </a:prstGeom>
        </p:spPr>
        <p:txBody>
          <a:bodyPr/>
          <a:lstStyle/>
          <a:p>
            <a:endParaRPr lang="ar-EG"/>
          </a:p>
        </p:txBody>
      </p:sp>
      <p:sp>
        <p:nvSpPr>
          <p:cNvPr id="4" name="Slide Number Placeholder 3"/>
          <p:cNvSpPr>
            <a:spLocks noGrp="1"/>
          </p:cNvSpPr>
          <p:nvPr>
            <p:ph type="sldNum" sz="quarter" idx="12"/>
          </p:nvPr>
        </p:nvSpPr>
        <p:spPr>
          <a:xfrm>
            <a:off x="609600" y="6356350"/>
            <a:ext cx="2844800" cy="365125"/>
          </a:xfrm>
          <a:prstGeom prst="rect">
            <a:avLst/>
          </a:prstGeom>
        </p:spPr>
        <p:txBody>
          <a:bodyPr/>
          <a:lstStyle/>
          <a:p>
            <a:fld id="{07B8F0E0-B431-4E36-9372-0BBE4FE67F59}" type="slidenum">
              <a:rPr lang="ar-EG" smtClean="0"/>
              <a:t>‹#›</a:t>
            </a:fld>
            <a:endParaRPr lang="ar-EG"/>
          </a:p>
        </p:txBody>
      </p:sp>
    </p:spTree>
    <p:extLst>
      <p:ext uri="{BB962C8B-B14F-4D97-AF65-F5344CB8AC3E}">
        <p14:creationId xmlns:p14="http://schemas.microsoft.com/office/powerpoint/2010/main" val="168580879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a:prstGeom prst="rect">
            <a:avLst/>
          </a:prstGeo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4767263" y="273050"/>
            <a:ext cx="681513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609600" y="1435100"/>
            <a:ext cx="40116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8737600" y="6356350"/>
            <a:ext cx="2844800" cy="365125"/>
          </a:xfrm>
          <a:prstGeom prst="rect">
            <a:avLst/>
          </a:prstGeom>
        </p:spPr>
        <p:txBody>
          <a:bodyPr/>
          <a:lstStyle/>
          <a:p>
            <a:fld id="{9BC8E64A-5E05-4DD6-A47F-5F85A00C8294}" type="datetimeFigureOut">
              <a:rPr lang="ar-EG" smtClean="0"/>
              <a:t>04/11/1439</a:t>
            </a:fld>
            <a:endParaRPr lang="ar-EG"/>
          </a:p>
        </p:txBody>
      </p:sp>
      <p:sp>
        <p:nvSpPr>
          <p:cNvPr id="6" name="Footer Placeholder 5"/>
          <p:cNvSpPr>
            <a:spLocks noGrp="1"/>
          </p:cNvSpPr>
          <p:nvPr>
            <p:ph type="ftr" sz="quarter" idx="11"/>
          </p:nvPr>
        </p:nvSpPr>
        <p:spPr>
          <a:xfrm>
            <a:off x="4165600" y="6356350"/>
            <a:ext cx="3860800" cy="365125"/>
          </a:xfrm>
          <a:prstGeom prst="rect">
            <a:avLst/>
          </a:prstGeom>
        </p:spPr>
        <p:txBody>
          <a:bodyPr/>
          <a:lstStyle/>
          <a:p>
            <a:endParaRPr lang="ar-EG"/>
          </a:p>
        </p:txBody>
      </p:sp>
      <p:sp>
        <p:nvSpPr>
          <p:cNvPr id="7" name="Slide Number Placeholder 6"/>
          <p:cNvSpPr>
            <a:spLocks noGrp="1"/>
          </p:cNvSpPr>
          <p:nvPr>
            <p:ph type="sldNum" sz="quarter" idx="12"/>
          </p:nvPr>
        </p:nvSpPr>
        <p:spPr>
          <a:xfrm>
            <a:off x="609600" y="6356350"/>
            <a:ext cx="2844800" cy="365125"/>
          </a:xfrm>
          <a:prstGeom prst="rect">
            <a:avLst/>
          </a:prstGeom>
        </p:spPr>
        <p:txBody>
          <a:bodyPr/>
          <a:lstStyle/>
          <a:p>
            <a:fld id="{07B8F0E0-B431-4E36-9372-0BBE4FE67F59}" type="slidenum">
              <a:rPr lang="ar-EG" smtClean="0"/>
              <a:t>‹#›</a:t>
            </a:fld>
            <a:endParaRPr lang="ar-EG"/>
          </a:p>
        </p:txBody>
      </p:sp>
    </p:spTree>
    <p:extLst>
      <p:ext uri="{BB962C8B-B14F-4D97-AF65-F5344CB8AC3E}">
        <p14:creationId xmlns:p14="http://schemas.microsoft.com/office/powerpoint/2010/main" val="290306779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a:prstGeom prst="rect">
            <a:avLst/>
          </a:prstGeo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238918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238918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8737600" y="6356350"/>
            <a:ext cx="2844800" cy="365125"/>
          </a:xfrm>
          <a:prstGeom prst="rect">
            <a:avLst/>
          </a:prstGeom>
        </p:spPr>
        <p:txBody>
          <a:bodyPr/>
          <a:lstStyle/>
          <a:p>
            <a:fld id="{9BC8E64A-5E05-4DD6-A47F-5F85A00C8294}" type="datetimeFigureOut">
              <a:rPr lang="ar-EG" smtClean="0"/>
              <a:t>04/11/1439</a:t>
            </a:fld>
            <a:endParaRPr lang="ar-EG"/>
          </a:p>
        </p:txBody>
      </p:sp>
      <p:sp>
        <p:nvSpPr>
          <p:cNvPr id="6" name="Footer Placeholder 5"/>
          <p:cNvSpPr>
            <a:spLocks noGrp="1"/>
          </p:cNvSpPr>
          <p:nvPr>
            <p:ph type="ftr" sz="quarter" idx="11"/>
          </p:nvPr>
        </p:nvSpPr>
        <p:spPr>
          <a:xfrm>
            <a:off x="4165600" y="6356350"/>
            <a:ext cx="3860800" cy="365125"/>
          </a:xfrm>
          <a:prstGeom prst="rect">
            <a:avLst/>
          </a:prstGeom>
        </p:spPr>
        <p:txBody>
          <a:bodyPr/>
          <a:lstStyle/>
          <a:p>
            <a:endParaRPr lang="ar-EG"/>
          </a:p>
        </p:txBody>
      </p:sp>
      <p:sp>
        <p:nvSpPr>
          <p:cNvPr id="7" name="Slide Number Placeholder 6"/>
          <p:cNvSpPr>
            <a:spLocks noGrp="1"/>
          </p:cNvSpPr>
          <p:nvPr>
            <p:ph type="sldNum" sz="quarter" idx="12"/>
          </p:nvPr>
        </p:nvSpPr>
        <p:spPr>
          <a:xfrm>
            <a:off x="609600" y="6356350"/>
            <a:ext cx="2844800" cy="365125"/>
          </a:xfrm>
          <a:prstGeom prst="rect">
            <a:avLst/>
          </a:prstGeom>
        </p:spPr>
        <p:txBody>
          <a:bodyPr/>
          <a:lstStyle/>
          <a:p>
            <a:fld id="{07B8F0E0-B431-4E36-9372-0BBE4FE67F59}" type="slidenum">
              <a:rPr lang="ar-EG" smtClean="0"/>
              <a:t>‹#›</a:t>
            </a:fld>
            <a:endParaRPr lang="ar-EG"/>
          </a:p>
        </p:txBody>
      </p:sp>
    </p:spTree>
    <p:extLst>
      <p:ext uri="{BB962C8B-B14F-4D97-AF65-F5344CB8AC3E}">
        <p14:creationId xmlns:p14="http://schemas.microsoft.com/office/powerpoint/2010/main" val="385744035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a:xfrm>
            <a:off x="609600" y="1600200"/>
            <a:ext cx="109728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a:xfrm>
            <a:off x="8737600" y="6356350"/>
            <a:ext cx="2844800" cy="365125"/>
          </a:xfrm>
          <a:prstGeom prst="rect">
            <a:avLst/>
          </a:prstGeom>
        </p:spPr>
        <p:txBody>
          <a:bodyPr/>
          <a:lstStyle/>
          <a:p>
            <a:fld id="{9BC8E64A-5E05-4DD6-A47F-5F85A00C8294}" type="datetimeFigureOut">
              <a:rPr lang="ar-EG" smtClean="0"/>
              <a:t>04/11/1439</a:t>
            </a:fld>
            <a:endParaRPr lang="ar-EG"/>
          </a:p>
        </p:txBody>
      </p:sp>
      <p:sp>
        <p:nvSpPr>
          <p:cNvPr id="5" name="Footer Placeholder 4"/>
          <p:cNvSpPr>
            <a:spLocks noGrp="1"/>
          </p:cNvSpPr>
          <p:nvPr>
            <p:ph type="ftr" sz="quarter" idx="11"/>
          </p:nvPr>
        </p:nvSpPr>
        <p:spPr>
          <a:xfrm>
            <a:off x="4165600" y="6356350"/>
            <a:ext cx="3860800" cy="365125"/>
          </a:xfrm>
          <a:prstGeom prst="rect">
            <a:avLst/>
          </a:prstGeom>
        </p:spPr>
        <p:txBody>
          <a:bodyPr/>
          <a:lstStyle/>
          <a:p>
            <a:endParaRPr lang="ar-EG"/>
          </a:p>
        </p:txBody>
      </p:sp>
      <p:sp>
        <p:nvSpPr>
          <p:cNvPr id="6" name="Slide Number Placeholder 5"/>
          <p:cNvSpPr>
            <a:spLocks noGrp="1"/>
          </p:cNvSpPr>
          <p:nvPr>
            <p:ph type="sldNum" sz="quarter" idx="12"/>
          </p:nvPr>
        </p:nvSpPr>
        <p:spPr>
          <a:xfrm>
            <a:off x="609600" y="6356350"/>
            <a:ext cx="2844800" cy="365125"/>
          </a:xfrm>
          <a:prstGeom prst="rect">
            <a:avLst/>
          </a:prstGeom>
        </p:spPr>
        <p:txBody>
          <a:bodyPr/>
          <a:lstStyle/>
          <a:p>
            <a:fld id="{07B8F0E0-B431-4E36-9372-0BBE4FE67F59}" type="slidenum">
              <a:rPr lang="ar-EG" smtClean="0"/>
              <a:t>‹#›</a:t>
            </a:fld>
            <a:endParaRPr lang="ar-EG"/>
          </a:p>
        </p:txBody>
      </p:sp>
    </p:spTree>
    <p:extLst>
      <p:ext uri="{BB962C8B-B14F-4D97-AF65-F5344CB8AC3E}">
        <p14:creationId xmlns:p14="http://schemas.microsoft.com/office/powerpoint/2010/main" val="28835241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a:prstGeom prst="rect">
            <a:avLst/>
          </a:prstGeo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609600" y="274638"/>
            <a:ext cx="80772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a:xfrm>
            <a:off x="8737600" y="6356350"/>
            <a:ext cx="2844800" cy="365125"/>
          </a:xfrm>
          <a:prstGeom prst="rect">
            <a:avLst/>
          </a:prstGeom>
        </p:spPr>
        <p:txBody>
          <a:bodyPr/>
          <a:lstStyle/>
          <a:p>
            <a:fld id="{9BC8E64A-5E05-4DD6-A47F-5F85A00C8294}" type="datetimeFigureOut">
              <a:rPr lang="ar-EG" smtClean="0"/>
              <a:t>04/11/1439</a:t>
            </a:fld>
            <a:endParaRPr lang="ar-EG"/>
          </a:p>
        </p:txBody>
      </p:sp>
      <p:sp>
        <p:nvSpPr>
          <p:cNvPr id="5" name="Footer Placeholder 4"/>
          <p:cNvSpPr>
            <a:spLocks noGrp="1"/>
          </p:cNvSpPr>
          <p:nvPr>
            <p:ph type="ftr" sz="quarter" idx="11"/>
          </p:nvPr>
        </p:nvSpPr>
        <p:spPr>
          <a:xfrm>
            <a:off x="4165600" y="6356350"/>
            <a:ext cx="3860800" cy="365125"/>
          </a:xfrm>
          <a:prstGeom prst="rect">
            <a:avLst/>
          </a:prstGeom>
        </p:spPr>
        <p:txBody>
          <a:bodyPr/>
          <a:lstStyle/>
          <a:p>
            <a:endParaRPr lang="ar-EG"/>
          </a:p>
        </p:txBody>
      </p:sp>
      <p:sp>
        <p:nvSpPr>
          <p:cNvPr id="6" name="Slide Number Placeholder 5"/>
          <p:cNvSpPr>
            <a:spLocks noGrp="1"/>
          </p:cNvSpPr>
          <p:nvPr>
            <p:ph type="sldNum" sz="quarter" idx="12"/>
          </p:nvPr>
        </p:nvSpPr>
        <p:spPr>
          <a:xfrm>
            <a:off x="609600" y="6356350"/>
            <a:ext cx="2844800" cy="365125"/>
          </a:xfrm>
          <a:prstGeom prst="rect">
            <a:avLst/>
          </a:prstGeom>
        </p:spPr>
        <p:txBody>
          <a:bodyPr/>
          <a:lstStyle/>
          <a:p>
            <a:fld id="{07B8F0E0-B431-4E36-9372-0BBE4FE67F59}" type="slidenum">
              <a:rPr lang="ar-EG" smtClean="0"/>
              <a:t>‹#›</a:t>
            </a:fld>
            <a:endParaRPr lang="ar-EG"/>
          </a:p>
        </p:txBody>
      </p:sp>
    </p:spTree>
    <p:extLst>
      <p:ext uri="{BB962C8B-B14F-4D97-AF65-F5344CB8AC3E}">
        <p14:creationId xmlns:p14="http://schemas.microsoft.com/office/powerpoint/2010/main" val="206478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Project Description">
    <p:spTree>
      <p:nvGrpSpPr>
        <p:cNvPr id="1" name=""/>
        <p:cNvGrpSpPr/>
        <p:nvPr/>
      </p:nvGrpSpPr>
      <p:grpSpPr>
        <a:xfrm>
          <a:off x="0" y="0"/>
          <a:ext cx="0" cy="0"/>
          <a:chOff x="0" y="0"/>
          <a:chExt cx="0" cy="0"/>
        </a:xfrm>
      </p:grpSpPr>
      <p:sp>
        <p:nvSpPr>
          <p:cNvPr id="285" name="Shape 285"/>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a:p>
        </p:txBody>
      </p:sp>
      <p:sp>
        <p:nvSpPr>
          <p:cNvPr id="286" name="Shape 286"/>
          <p:cNvSpPr/>
          <p:nvPr/>
        </p:nvSpPr>
        <p:spPr>
          <a:xfrm>
            <a:off x="10768358" y="514143"/>
            <a:ext cx="296661" cy="296661"/>
          </a:xfrm>
          <a:prstGeom prst="ellipse">
            <a:avLst/>
          </a:prstGeom>
          <a:ln w="12700">
            <a:solidFill>
              <a:srgbClr val="4C6077"/>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289" name="Group 289">
            <a:hlinkClick r:id="" action="ppaction://hlinkshowjump?jump=nextslide"/>
          </p:cNvPr>
          <p:cNvGrpSpPr/>
          <p:nvPr/>
        </p:nvGrpSpPr>
        <p:grpSpPr>
          <a:xfrm>
            <a:off x="11137942" y="514143"/>
            <a:ext cx="296661" cy="296661"/>
            <a:chOff x="0" y="0"/>
            <a:chExt cx="593321" cy="593321"/>
          </a:xfrm>
        </p:grpSpPr>
        <p:sp>
          <p:nvSpPr>
            <p:cNvPr id="287" name="Shape 287"/>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288" name="Shape 288"/>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292" name="Group 292">
            <a:hlinkClick r:id="" action="ppaction://hlinkshowjump?jump=previousslide"/>
          </p:cNvPr>
          <p:cNvGrpSpPr/>
          <p:nvPr/>
        </p:nvGrpSpPr>
        <p:grpSpPr>
          <a:xfrm>
            <a:off x="10398775" y="514143"/>
            <a:ext cx="296661" cy="296661"/>
            <a:chOff x="0" y="0"/>
            <a:chExt cx="593321" cy="593321"/>
          </a:xfrm>
        </p:grpSpPr>
        <p:sp>
          <p:nvSpPr>
            <p:cNvPr id="290" name="Shape 290"/>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291" name="Shape 291"/>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295" name="Shape 295"/>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296" name="Shape 296"/>
          <p:cNvSpPr>
            <a:spLocks noGrp="1"/>
          </p:cNvSpPr>
          <p:nvPr>
            <p:ph type="title"/>
          </p:nvPr>
        </p:nvSpPr>
        <p:spPr>
          <a:xfrm>
            <a:off x="609006" y="547694"/>
            <a:ext cx="9652023" cy="363676"/>
          </a:xfrm>
          <a:prstGeom prst="rect">
            <a:avLst/>
          </a:prstGeom>
        </p:spPr>
        <p:txBody>
          <a:bodyPr anchor="t"/>
          <a:lstStyle>
            <a:lvl1pPr algn="l">
              <a:defRPr sz="1751" cap="all">
                <a:solidFill>
                  <a:srgbClr val="A9AFBA"/>
                </a:solidFill>
                <a:latin typeface="Geomanist Bold"/>
                <a:ea typeface="Geomanist Bold"/>
                <a:cs typeface="Geomanist Bold"/>
                <a:sym typeface="Geomanist Bold"/>
              </a:defRPr>
            </a:lvl1pPr>
          </a:lstStyle>
          <a:p>
            <a:r>
              <a:t>Title Text</a:t>
            </a:r>
          </a:p>
        </p:txBody>
      </p:sp>
      <p:sp>
        <p:nvSpPr>
          <p:cNvPr id="297" name="Shape 297"/>
          <p:cNvSpPr>
            <a:spLocks noGrp="1"/>
          </p:cNvSpPr>
          <p:nvPr>
            <p:ph type="pic" sz="quarter" idx="14"/>
          </p:nvPr>
        </p:nvSpPr>
        <p:spPr>
          <a:xfrm>
            <a:off x="638371" y="1443469"/>
            <a:ext cx="2618060" cy="1674383"/>
          </a:xfrm>
          <a:prstGeom prst="rect">
            <a:avLst/>
          </a:prstGeom>
        </p:spPr>
        <p:txBody>
          <a:bodyPr lIns="91439" tIns="45719" rIns="91439" bIns="45719" anchor="t">
            <a:noAutofit/>
          </a:bodyPr>
          <a:lstStyle>
            <a:lvl1pPr>
              <a:defRPr sz="1333"/>
            </a:lvl1pPr>
          </a:lstStyle>
          <a:p>
            <a:endParaRPr/>
          </a:p>
        </p:txBody>
      </p:sp>
      <p:sp>
        <p:nvSpPr>
          <p:cNvPr id="298" name="Shape 298"/>
          <p:cNvSpPr>
            <a:spLocks noGrp="1"/>
          </p:cNvSpPr>
          <p:nvPr>
            <p:ph type="pic" sz="quarter" idx="15"/>
          </p:nvPr>
        </p:nvSpPr>
        <p:spPr>
          <a:xfrm>
            <a:off x="3696893" y="3478849"/>
            <a:ext cx="3150388" cy="3412967"/>
          </a:xfrm>
          <a:prstGeom prst="rect">
            <a:avLst/>
          </a:prstGeom>
        </p:spPr>
        <p:txBody>
          <a:bodyPr lIns="91439" tIns="45719" rIns="91439" bIns="45719" anchor="t">
            <a:noAutofit/>
          </a:bodyPr>
          <a:lstStyle>
            <a:lvl1pPr>
              <a:defRPr sz="1333"/>
            </a:lvl1pPr>
          </a:lstStyle>
          <a:p>
            <a:endParaRPr/>
          </a:p>
        </p:txBody>
      </p:sp>
      <p:sp>
        <p:nvSpPr>
          <p:cNvPr id="299" name="Shape 299"/>
          <p:cNvSpPr>
            <a:spLocks noGrp="1"/>
          </p:cNvSpPr>
          <p:nvPr>
            <p:ph type="pic" sz="quarter" idx="16"/>
          </p:nvPr>
        </p:nvSpPr>
        <p:spPr>
          <a:xfrm>
            <a:off x="8679621" y="1460050"/>
            <a:ext cx="1982004" cy="1982004"/>
          </a:xfrm>
          <a:prstGeom prst="ellipse">
            <a:avLst/>
          </a:prstGeom>
        </p:spPr>
        <p:txBody>
          <a:bodyPr lIns="91439" tIns="45719" rIns="91439" bIns="45719" anchor="t">
            <a:noAutofit/>
          </a:bodyPr>
          <a:lstStyle>
            <a:lvl1pPr>
              <a:defRPr sz="1333"/>
            </a:lvl1pPr>
          </a:lstStyle>
          <a:p>
            <a:endParaRPr/>
          </a:p>
        </p:txBody>
      </p:sp>
      <p:sp>
        <p:nvSpPr>
          <p:cNvPr id="300" name="Shape 300"/>
          <p:cNvSpPr>
            <a:spLocks noGrp="1"/>
          </p:cNvSpPr>
          <p:nvPr>
            <p:ph type="pic" sz="quarter" idx="17"/>
          </p:nvPr>
        </p:nvSpPr>
        <p:spPr>
          <a:xfrm>
            <a:off x="7756699" y="2162401"/>
            <a:ext cx="1200151" cy="1200151"/>
          </a:xfrm>
          <a:prstGeom prst="ellipse">
            <a:avLst/>
          </a:prstGeom>
        </p:spPr>
        <p:txBody>
          <a:bodyPr lIns="91439" tIns="45719" rIns="91439" bIns="45719" anchor="t">
            <a:noAutofit/>
          </a:bodyPr>
          <a:lstStyle>
            <a:lvl1pPr>
              <a:defRPr sz="533"/>
            </a:lvl1pPr>
          </a:lstStyle>
          <a:p>
            <a:endParaRPr/>
          </a:p>
        </p:txBody>
      </p:sp>
      <p:sp>
        <p:nvSpPr>
          <p:cNvPr id="18" name="Shape 126"/>
          <p:cNvSpPr/>
          <p:nvPr userDrawn="1"/>
        </p:nvSpPr>
        <p:spPr>
          <a:xfrm>
            <a:off x="9054812" y="6386929"/>
            <a:ext cx="2383668" cy="205315"/>
          </a:xfrm>
          <a:prstGeom prst="rect">
            <a:avLst/>
          </a:prstGeom>
          <a:ln w="12700">
            <a:miter lim="400000"/>
          </a:ln>
          <a:extLst>
            <a:ext uri="{C572A759-6A51-4108-AA02-DFA0A04FC94B}">
              <ma14:wrappingTextBoxFlag xmlns:ma14="http://schemas.microsoft.com/office/mac/drawingml/2011/main" xmlns="" val="1"/>
            </a:ext>
          </a:extLst>
        </p:spPr>
        <p:txBody>
          <a:bodyPr wrap="none" lIns="25401" tIns="25401" rIns="25401" bIns="25401" anchor="ctr">
            <a:spAutoFit/>
          </a:bodyPr>
          <a:lstStyle/>
          <a:p>
            <a:pPr defTabSz="412740" rtl="0" hangingPunct="0">
              <a:defRPr sz="2000">
                <a:solidFill>
                  <a:srgbClr val="4C6077"/>
                </a:solidFill>
                <a:latin typeface="Geomanist Light"/>
                <a:ea typeface="Geomanist Light"/>
                <a:cs typeface="Geomanist Light"/>
                <a:sym typeface="Geomanist Light"/>
              </a:defRPr>
            </a:pPr>
            <a:r>
              <a:rPr sz="1001" kern="0">
                <a:solidFill>
                  <a:srgbClr val="4C6077"/>
                </a:solidFill>
                <a:latin typeface="Geomanist Light"/>
                <a:ea typeface="Geomanist Light"/>
                <a:cs typeface="Geomanist Light"/>
                <a:sym typeface="Geomanist Light"/>
              </a:rPr>
              <a:t>Mountain presentation by </a:t>
            </a:r>
            <a:r>
              <a:rPr sz="1001" kern="0">
                <a:solidFill>
                  <a:srgbClr val="4C6077"/>
                </a:solidFill>
                <a:latin typeface="Geomanist Regular"/>
                <a:ea typeface="Geomanist Regular"/>
                <a:cs typeface="Geomanist Regular"/>
                <a:sym typeface="Geomanist Regular"/>
              </a:rPr>
              <a:t>ContestDesign</a:t>
            </a:r>
          </a:p>
        </p:txBody>
      </p:sp>
      <p:pic>
        <p:nvPicPr>
          <p:cNvPr id="19" name="03_For-Footer_Small.png"/>
          <p:cNvPicPr>
            <a:picLocks noChangeAspect="1"/>
          </p:cNvPicPr>
          <p:nvPr userDrawn="1"/>
        </p:nvPicPr>
        <p:blipFill>
          <a:blip r:embed="rId2">
            <a:extLst/>
          </a:blip>
          <a:stretch>
            <a:fillRect/>
          </a:stretch>
        </p:blipFill>
        <p:spPr>
          <a:xfrm>
            <a:off x="8660191" y="6354060"/>
            <a:ext cx="452543" cy="182525"/>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2861424384"/>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roject Schedule">
    <p:spTree>
      <p:nvGrpSpPr>
        <p:cNvPr id="1" name=""/>
        <p:cNvGrpSpPr/>
        <p:nvPr/>
      </p:nvGrpSpPr>
      <p:grpSpPr>
        <a:xfrm>
          <a:off x="0" y="0"/>
          <a:ext cx="0" cy="0"/>
          <a:chOff x="0" y="0"/>
          <a:chExt cx="0" cy="0"/>
        </a:xfrm>
      </p:grpSpPr>
      <p:sp>
        <p:nvSpPr>
          <p:cNvPr id="307" name="Shape 307"/>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a:p>
        </p:txBody>
      </p:sp>
      <p:sp>
        <p:nvSpPr>
          <p:cNvPr id="308" name="Shape 308"/>
          <p:cNvSpPr/>
          <p:nvPr/>
        </p:nvSpPr>
        <p:spPr>
          <a:xfrm>
            <a:off x="10768358" y="514143"/>
            <a:ext cx="296661" cy="296661"/>
          </a:xfrm>
          <a:prstGeom prst="ellipse">
            <a:avLst/>
          </a:prstGeom>
          <a:ln w="12700">
            <a:solidFill>
              <a:srgbClr val="4C6077"/>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311" name="Group 311">
            <a:hlinkClick r:id="" action="ppaction://hlinkshowjump?jump=nextslide"/>
          </p:cNvPr>
          <p:cNvGrpSpPr/>
          <p:nvPr/>
        </p:nvGrpSpPr>
        <p:grpSpPr>
          <a:xfrm>
            <a:off x="11137942" y="514143"/>
            <a:ext cx="296661" cy="296661"/>
            <a:chOff x="0" y="0"/>
            <a:chExt cx="593321" cy="593321"/>
          </a:xfrm>
        </p:grpSpPr>
        <p:sp>
          <p:nvSpPr>
            <p:cNvPr id="309" name="Shape 309"/>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310" name="Shape 310"/>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314" name="Group 314">
            <a:hlinkClick r:id="" action="ppaction://hlinkshowjump?jump=previousslide"/>
          </p:cNvPr>
          <p:cNvGrpSpPr/>
          <p:nvPr/>
        </p:nvGrpSpPr>
        <p:grpSpPr>
          <a:xfrm>
            <a:off x="10398775" y="514143"/>
            <a:ext cx="296661" cy="296661"/>
            <a:chOff x="0" y="0"/>
            <a:chExt cx="593321" cy="593321"/>
          </a:xfrm>
        </p:grpSpPr>
        <p:sp>
          <p:nvSpPr>
            <p:cNvPr id="312" name="Shape 312"/>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313" name="Shape 313"/>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317" name="Shape 317"/>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318" name="Shape 318"/>
          <p:cNvSpPr>
            <a:spLocks noGrp="1"/>
          </p:cNvSpPr>
          <p:nvPr>
            <p:ph type="title"/>
          </p:nvPr>
        </p:nvSpPr>
        <p:spPr>
          <a:xfrm>
            <a:off x="609006" y="547694"/>
            <a:ext cx="9652023" cy="363676"/>
          </a:xfrm>
          <a:prstGeom prst="rect">
            <a:avLst/>
          </a:prstGeom>
        </p:spPr>
        <p:txBody>
          <a:bodyPr anchor="t"/>
          <a:lstStyle>
            <a:lvl1pPr algn="l">
              <a:defRPr sz="1751" cap="all">
                <a:solidFill>
                  <a:srgbClr val="A9AFBA"/>
                </a:solidFill>
                <a:latin typeface="Geomanist Bold"/>
                <a:ea typeface="Geomanist Bold"/>
                <a:cs typeface="Geomanist Bold"/>
                <a:sym typeface="Geomanist Bold"/>
              </a:defRPr>
            </a:lvl1pPr>
          </a:lstStyle>
          <a:p>
            <a:r>
              <a:t>Title Text</a:t>
            </a:r>
          </a:p>
        </p:txBody>
      </p:sp>
      <p:sp>
        <p:nvSpPr>
          <p:cNvPr id="319" name="Shape 319"/>
          <p:cNvSpPr>
            <a:spLocks noGrp="1"/>
          </p:cNvSpPr>
          <p:nvPr>
            <p:ph type="pic" sz="half" idx="14"/>
          </p:nvPr>
        </p:nvSpPr>
        <p:spPr>
          <a:xfrm>
            <a:off x="637954" y="1454223"/>
            <a:ext cx="4020841" cy="5435855"/>
          </a:xfrm>
          <a:prstGeom prst="rect">
            <a:avLst/>
          </a:prstGeom>
        </p:spPr>
        <p:txBody>
          <a:bodyPr lIns="91439" tIns="45719" rIns="91439" bIns="45719" anchor="t">
            <a:noAutofit/>
          </a:bodyPr>
          <a:lstStyle>
            <a:lvl1pPr>
              <a:defRPr sz="1333"/>
            </a:lvl1pPr>
          </a:lstStyle>
          <a:p>
            <a:endParaRPr/>
          </a:p>
        </p:txBody>
      </p:sp>
      <p:sp>
        <p:nvSpPr>
          <p:cNvPr id="15" name="Shape 126"/>
          <p:cNvSpPr/>
          <p:nvPr userDrawn="1"/>
        </p:nvSpPr>
        <p:spPr>
          <a:xfrm>
            <a:off x="9054812" y="6386929"/>
            <a:ext cx="2383668" cy="205315"/>
          </a:xfrm>
          <a:prstGeom prst="rect">
            <a:avLst/>
          </a:prstGeom>
          <a:ln w="12700">
            <a:miter lim="400000"/>
          </a:ln>
          <a:extLst>
            <a:ext uri="{C572A759-6A51-4108-AA02-DFA0A04FC94B}">
              <ma14:wrappingTextBoxFlag xmlns:ma14="http://schemas.microsoft.com/office/mac/drawingml/2011/main" xmlns="" val="1"/>
            </a:ext>
          </a:extLst>
        </p:spPr>
        <p:txBody>
          <a:bodyPr wrap="none" lIns="25401" tIns="25401" rIns="25401" bIns="25401" anchor="ctr">
            <a:spAutoFit/>
          </a:bodyPr>
          <a:lstStyle/>
          <a:p>
            <a:pPr defTabSz="412740" rtl="0" hangingPunct="0">
              <a:defRPr sz="2000">
                <a:solidFill>
                  <a:srgbClr val="4C6077"/>
                </a:solidFill>
                <a:latin typeface="Geomanist Light"/>
                <a:ea typeface="Geomanist Light"/>
                <a:cs typeface="Geomanist Light"/>
                <a:sym typeface="Geomanist Light"/>
              </a:defRPr>
            </a:pPr>
            <a:r>
              <a:rPr sz="1001" kern="0">
                <a:solidFill>
                  <a:srgbClr val="4C6077"/>
                </a:solidFill>
                <a:latin typeface="Geomanist Light"/>
                <a:ea typeface="Geomanist Light"/>
                <a:cs typeface="Geomanist Light"/>
                <a:sym typeface="Geomanist Light"/>
              </a:rPr>
              <a:t>Mountain presentation by </a:t>
            </a:r>
            <a:r>
              <a:rPr sz="1001" kern="0">
                <a:solidFill>
                  <a:srgbClr val="4C6077"/>
                </a:solidFill>
                <a:latin typeface="Geomanist Regular"/>
                <a:ea typeface="Geomanist Regular"/>
                <a:cs typeface="Geomanist Regular"/>
                <a:sym typeface="Geomanist Regular"/>
              </a:rPr>
              <a:t>ContestDesign</a:t>
            </a:r>
          </a:p>
        </p:txBody>
      </p:sp>
      <p:pic>
        <p:nvPicPr>
          <p:cNvPr id="16" name="03_For-Footer_Small.png"/>
          <p:cNvPicPr>
            <a:picLocks noChangeAspect="1"/>
          </p:cNvPicPr>
          <p:nvPr userDrawn="1"/>
        </p:nvPicPr>
        <p:blipFill>
          <a:blip r:embed="rId2">
            <a:extLst/>
          </a:blip>
          <a:stretch>
            <a:fillRect/>
          </a:stretch>
        </p:blipFill>
        <p:spPr>
          <a:xfrm>
            <a:off x="8660191" y="6354060"/>
            <a:ext cx="452543" cy="182525"/>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2223745160"/>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he Story of our company">
    <p:spTree>
      <p:nvGrpSpPr>
        <p:cNvPr id="1" name=""/>
        <p:cNvGrpSpPr/>
        <p:nvPr/>
      </p:nvGrpSpPr>
      <p:grpSpPr>
        <a:xfrm>
          <a:off x="0" y="0"/>
          <a:ext cx="0" cy="0"/>
          <a:chOff x="0" y="0"/>
          <a:chExt cx="0" cy="0"/>
        </a:xfrm>
      </p:grpSpPr>
      <p:sp>
        <p:nvSpPr>
          <p:cNvPr id="326" name="Shape 326"/>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a:p>
        </p:txBody>
      </p:sp>
      <p:sp>
        <p:nvSpPr>
          <p:cNvPr id="327" name="Shape 327"/>
          <p:cNvSpPr/>
          <p:nvPr/>
        </p:nvSpPr>
        <p:spPr>
          <a:xfrm>
            <a:off x="10768358" y="514143"/>
            <a:ext cx="296661" cy="296661"/>
          </a:xfrm>
          <a:prstGeom prst="ellipse">
            <a:avLst/>
          </a:prstGeom>
          <a:ln w="12700">
            <a:solidFill>
              <a:srgbClr val="4C6077"/>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330" name="Group 330">
            <a:hlinkClick r:id="" action="ppaction://hlinkshowjump?jump=nextslide"/>
          </p:cNvPr>
          <p:cNvGrpSpPr/>
          <p:nvPr/>
        </p:nvGrpSpPr>
        <p:grpSpPr>
          <a:xfrm>
            <a:off x="11137942" y="514143"/>
            <a:ext cx="296661" cy="296661"/>
            <a:chOff x="0" y="0"/>
            <a:chExt cx="593321" cy="593321"/>
          </a:xfrm>
        </p:grpSpPr>
        <p:sp>
          <p:nvSpPr>
            <p:cNvPr id="328" name="Shape 328"/>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329" name="Shape 329"/>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333" name="Group 333">
            <a:hlinkClick r:id="" action="ppaction://hlinkshowjump?jump=previousslide"/>
          </p:cNvPr>
          <p:cNvGrpSpPr/>
          <p:nvPr/>
        </p:nvGrpSpPr>
        <p:grpSpPr>
          <a:xfrm>
            <a:off x="10398775" y="514143"/>
            <a:ext cx="296661" cy="296661"/>
            <a:chOff x="0" y="0"/>
            <a:chExt cx="593321" cy="593321"/>
          </a:xfrm>
        </p:grpSpPr>
        <p:sp>
          <p:nvSpPr>
            <p:cNvPr id="331" name="Shape 331"/>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332" name="Shape 332"/>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336" name="Shape 336"/>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337" name="Shape 337"/>
          <p:cNvSpPr>
            <a:spLocks noGrp="1"/>
          </p:cNvSpPr>
          <p:nvPr>
            <p:ph type="title"/>
          </p:nvPr>
        </p:nvSpPr>
        <p:spPr>
          <a:xfrm>
            <a:off x="609006" y="547694"/>
            <a:ext cx="9652023" cy="363676"/>
          </a:xfrm>
          <a:prstGeom prst="rect">
            <a:avLst/>
          </a:prstGeom>
        </p:spPr>
        <p:txBody>
          <a:bodyPr anchor="t"/>
          <a:lstStyle>
            <a:lvl1pPr algn="l">
              <a:defRPr sz="1751" cap="all">
                <a:solidFill>
                  <a:srgbClr val="A9AFBA"/>
                </a:solidFill>
                <a:latin typeface="Geomanist Bold"/>
                <a:ea typeface="Geomanist Bold"/>
                <a:cs typeface="Geomanist Bold"/>
                <a:sym typeface="Geomanist Bold"/>
              </a:defRPr>
            </a:lvl1pPr>
          </a:lstStyle>
          <a:p>
            <a:r>
              <a:t>Title Text</a:t>
            </a:r>
          </a:p>
        </p:txBody>
      </p:sp>
      <p:sp>
        <p:nvSpPr>
          <p:cNvPr id="338" name="Shape 338"/>
          <p:cNvSpPr>
            <a:spLocks noGrp="1"/>
          </p:cNvSpPr>
          <p:nvPr>
            <p:ph type="pic" sz="quarter" idx="14"/>
          </p:nvPr>
        </p:nvSpPr>
        <p:spPr>
          <a:xfrm>
            <a:off x="6666512" y="1616280"/>
            <a:ext cx="4770921" cy="1576128"/>
          </a:xfrm>
          <a:prstGeom prst="rect">
            <a:avLst/>
          </a:prstGeom>
        </p:spPr>
        <p:txBody>
          <a:bodyPr lIns="91439" tIns="45719" rIns="91439" bIns="45719" anchor="t">
            <a:noAutofit/>
          </a:bodyPr>
          <a:lstStyle>
            <a:lvl1pPr>
              <a:defRPr sz="1333"/>
            </a:lvl1pPr>
          </a:lstStyle>
          <a:p>
            <a:endParaRPr/>
          </a:p>
        </p:txBody>
      </p:sp>
      <p:sp>
        <p:nvSpPr>
          <p:cNvPr id="15" name="Shape 126"/>
          <p:cNvSpPr/>
          <p:nvPr userDrawn="1"/>
        </p:nvSpPr>
        <p:spPr>
          <a:xfrm>
            <a:off x="9054812" y="6386929"/>
            <a:ext cx="2383668" cy="205315"/>
          </a:xfrm>
          <a:prstGeom prst="rect">
            <a:avLst/>
          </a:prstGeom>
          <a:ln w="12700">
            <a:miter lim="400000"/>
          </a:ln>
          <a:extLst>
            <a:ext uri="{C572A759-6A51-4108-AA02-DFA0A04FC94B}">
              <ma14:wrappingTextBoxFlag xmlns:ma14="http://schemas.microsoft.com/office/mac/drawingml/2011/main" xmlns="" val="1"/>
            </a:ext>
          </a:extLst>
        </p:spPr>
        <p:txBody>
          <a:bodyPr wrap="none" lIns="25401" tIns="25401" rIns="25401" bIns="25401" anchor="ctr">
            <a:spAutoFit/>
          </a:bodyPr>
          <a:lstStyle/>
          <a:p>
            <a:pPr defTabSz="412740" rtl="0" hangingPunct="0">
              <a:defRPr sz="2000">
                <a:solidFill>
                  <a:srgbClr val="4C6077"/>
                </a:solidFill>
                <a:latin typeface="Geomanist Light"/>
                <a:ea typeface="Geomanist Light"/>
                <a:cs typeface="Geomanist Light"/>
                <a:sym typeface="Geomanist Light"/>
              </a:defRPr>
            </a:pPr>
            <a:r>
              <a:rPr sz="1001" kern="0">
                <a:solidFill>
                  <a:srgbClr val="4C6077"/>
                </a:solidFill>
                <a:latin typeface="Geomanist Light"/>
                <a:ea typeface="Geomanist Light"/>
                <a:cs typeface="Geomanist Light"/>
                <a:sym typeface="Geomanist Light"/>
              </a:rPr>
              <a:t>Mountain presentation by </a:t>
            </a:r>
            <a:r>
              <a:rPr sz="1001" kern="0">
                <a:solidFill>
                  <a:srgbClr val="4C6077"/>
                </a:solidFill>
                <a:latin typeface="Geomanist Regular"/>
                <a:ea typeface="Geomanist Regular"/>
                <a:cs typeface="Geomanist Regular"/>
                <a:sym typeface="Geomanist Regular"/>
              </a:rPr>
              <a:t>ContestDesign</a:t>
            </a:r>
          </a:p>
        </p:txBody>
      </p:sp>
      <p:pic>
        <p:nvPicPr>
          <p:cNvPr id="16" name="03_For-Footer_Small.png"/>
          <p:cNvPicPr>
            <a:picLocks noChangeAspect="1"/>
          </p:cNvPicPr>
          <p:nvPr userDrawn="1"/>
        </p:nvPicPr>
        <p:blipFill>
          <a:blip r:embed="rId2">
            <a:extLst/>
          </a:blip>
          <a:stretch>
            <a:fillRect/>
          </a:stretch>
        </p:blipFill>
        <p:spPr>
          <a:xfrm>
            <a:off x="8660191" y="6354060"/>
            <a:ext cx="452543" cy="182525"/>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186337431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Section Page">
    <p:spTree>
      <p:nvGrpSpPr>
        <p:cNvPr id="1" name=""/>
        <p:cNvGrpSpPr/>
        <p:nvPr/>
      </p:nvGrpSpPr>
      <p:grpSpPr>
        <a:xfrm>
          <a:off x="0" y="0"/>
          <a:ext cx="0" cy="0"/>
          <a:chOff x="0" y="0"/>
          <a:chExt cx="0" cy="0"/>
        </a:xfrm>
      </p:grpSpPr>
      <p:sp>
        <p:nvSpPr>
          <p:cNvPr id="36" name="Shape 36"/>
          <p:cNvSpPr>
            <a:spLocks noGrp="1"/>
          </p:cNvSpPr>
          <p:nvPr>
            <p:ph type="pic" idx="13"/>
          </p:nvPr>
        </p:nvSpPr>
        <p:spPr>
          <a:xfrm>
            <a:off x="1" y="-5890"/>
            <a:ext cx="5023889" cy="6869779"/>
          </a:xfrm>
          <a:prstGeom prst="rect">
            <a:avLst/>
          </a:prstGeom>
        </p:spPr>
        <p:txBody>
          <a:bodyPr lIns="91439" tIns="45719" rIns="91439" bIns="45719" anchor="t">
            <a:noAutofit/>
          </a:bodyPr>
          <a:lstStyle>
            <a:lvl1pPr>
              <a:defRPr sz="1333"/>
            </a:lvl1pPr>
          </a:lstStyle>
          <a:p>
            <a:endParaRPr dirty="0"/>
          </a:p>
        </p:txBody>
      </p:sp>
      <p:grpSp>
        <p:nvGrpSpPr>
          <p:cNvPr id="43" name="Group 43"/>
          <p:cNvGrpSpPr/>
          <p:nvPr/>
        </p:nvGrpSpPr>
        <p:grpSpPr>
          <a:xfrm>
            <a:off x="5558633" y="3938664"/>
            <a:ext cx="2094533" cy="98611"/>
            <a:chOff x="0" y="0"/>
            <a:chExt cx="4189066" cy="197221"/>
          </a:xfrm>
        </p:grpSpPr>
        <p:sp>
          <p:nvSpPr>
            <p:cNvPr id="37" name="Shape 37"/>
            <p:cNvSpPr/>
            <p:nvPr/>
          </p:nvSpPr>
          <p:spPr>
            <a:xfrm>
              <a:off x="0" y="0"/>
              <a:ext cx="619996" cy="197222"/>
            </a:xfrm>
            <a:prstGeom prst="rect">
              <a:avLst/>
            </a:prstGeom>
            <a:solidFill>
              <a:schemeClr val="accent1"/>
            </a:solidFill>
            <a:ln w="12700" cap="flat">
              <a:noFill/>
              <a:miter lim="400000"/>
            </a:ln>
            <a:effectLst/>
          </p:spPr>
          <p:txBody>
            <a:bodyPr wrap="square" lIns="50800" tIns="50800" rIns="50800" bIns="50800" numCol="1" anchor="ctr">
              <a:noAutofit/>
            </a:bodyPr>
            <a:lstStyle/>
            <a:p>
              <a:pPr algn="ctr" defTabSz="412740" rtl="0" hangingPunct="0">
                <a:defRPr sz="3200">
                  <a:solidFill>
                    <a:srgbClr val="FFFFFF"/>
                  </a:solidFill>
                </a:defRPr>
              </a:pPr>
              <a:endParaRPr sz="1600" kern="0" dirty="0">
                <a:solidFill>
                  <a:srgbClr val="FFFFFF"/>
                </a:solidFill>
                <a:sym typeface="Helvetica Light"/>
              </a:endParaRPr>
            </a:p>
          </p:txBody>
        </p:sp>
        <p:sp>
          <p:nvSpPr>
            <p:cNvPr id="38" name="Shape 38"/>
            <p:cNvSpPr/>
            <p:nvPr/>
          </p:nvSpPr>
          <p:spPr>
            <a:xfrm>
              <a:off x="713814" y="0"/>
              <a:ext cx="619997" cy="197222"/>
            </a:xfrm>
            <a:prstGeom prst="rect">
              <a:avLst/>
            </a:prstGeom>
            <a:solidFill>
              <a:schemeClr val="accent2"/>
            </a:solidFill>
            <a:ln w="12700" cap="flat">
              <a:noFill/>
              <a:miter lim="400000"/>
            </a:ln>
            <a:effectLst/>
          </p:spPr>
          <p:txBody>
            <a:bodyPr wrap="square" lIns="50800" tIns="50800" rIns="50800" bIns="50800" numCol="1" anchor="ctr">
              <a:noAutofit/>
            </a:bodyPr>
            <a:lstStyle/>
            <a:p>
              <a:pPr algn="ctr" defTabSz="412740" rtl="0" hangingPunct="0">
                <a:defRPr sz="3200">
                  <a:solidFill>
                    <a:srgbClr val="FFFFFF"/>
                  </a:solidFill>
                </a:defRPr>
              </a:pPr>
              <a:endParaRPr sz="1600" kern="0" dirty="0">
                <a:solidFill>
                  <a:srgbClr val="FFFFFF"/>
                </a:solidFill>
                <a:sym typeface="Helvetica Light"/>
              </a:endParaRPr>
            </a:p>
          </p:txBody>
        </p:sp>
        <p:sp>
          <p:nvSpPr>
            <p:cNvPr id="39" name="Shape 39"/>
            <p:cNvSpPr/>
            <p:nvPr/>
          </p:nvSpPr>
          <p:spPr>
            <a:xfrm>
              <a:off x="1427629" y="0"/>
              <a:ext cx="619996" cy="197222"/>
            </a:xfrm>
            <a:prstGeom prst="rect">
              <a:avLst/>
            </a:prstGeom>
            <a:solidFill>
              <a:schemeClr val="accent3"/>
            </a:solidFill>
            <a:ln w="12700" cap="flat">
              <a:noFill/>
              <a:miter lim="400000"/>
            </a:ln>
            <a:effectLst/>
          </p:spPr>
          <p:txBody>
            <a:bodyPr wrap="square" lIns="50800" tIns="50800" rIns="50800" bIns="50800" numCol="1" anchor="ctr">
              <a:noAutofit/>
            </a:bodyPr>
            <a:lstStyle/>
            <a:p>
              <a:pPr algn="ctr" defTabSz="412740" rtl="0" hangingPunct="0">
                <a:defRPr sz="3200">
                  <a:solidFill>
                    <a:srgbClr val="FFFFFF"/>
                  </a:solidFill>
                </a:defRPr>
              </a:pPr>
              <a:endParaRPr sz="1600" kern="0" dirty="0">
                <a:solidFill>
                  <a:srgbClr val="FFFFFF"/>
                </a:solidFill>
                <a:sym typeface="Helvetica Light"/>
              </a:endParaRPr>
            </a:p>
          </p:txBody>
        </p:sp>
        <p:sp>
          <p:nvSpPr>
            <p:cNvPr id="40" name="Shape 40"/>
            <p:cNvSpPr/>
            <p:nvPr/>
          </p:nvSpPr>
          <p:spPr>
            <a:xfrm>
              <a:off x="2141443" y="0"/>
              <a:ext cx="619997" cy="197222"/>
            </a:xfrm>
            <a:prstGeom prst="rect">
              <a:avLst/>
            </a:prstGeom>
            <a:solidFill>
              <a:schemeClr val="accent4"/>
            </a:solidFill>
            <a:ln w="12700" cap="flat">
              <a:noFill/>
              <a:miter lim="400000"/>
            </a:ln>
            <a:effectLst/>
          </p:spPr>
          <p:txBody>
            <a:bodyPr wrap="square" lIns="50800" tIns="50800" rIns="50800" bIns="50800" numCol="1" anchor="ctr">
              <a:noAutofit/>
            </a:bodyPr>
            <a:lstStyle/>
            <a:p>
              <a:pPr algn="ctr" defTabSz="412740" rtl="0" hangingPunct="0">
                <a:defRPr sz="3200">
                  <a:solidFill>
                    <a:srgbClr val="FFFFFF"/>
                  </a:solidFill>
                </a:defRPr>
              </a:pPr>
              <a:endParaRPr sz="1600" kern="0" dirty="0">
                <a:solidFill>
                  <a:srgbClr val="FFFFFF"/>
                </a:solidFill>
                <a:sym typeface="Helvetica Light"/>
              </a:endParaRPr>
            </a:p>
          </p:txBody>
        </p:sp>
        <p:sp>
          <p:nvSpPr>
            <p:cNvPr id="41" name="Shape 41"/>
            <p:cNvSpPr/>
            <p:nvPr/>
          </p:nvSpPr>
          <p:spPr>
            <a:xfrm>
              <a:off x="2855258" y="0"/>
              <a:ext cx="619996" cy="197222"/>
            </a:xfrm>
            <a:prstGeom prst="rect">
              <a:avLst/>
            </a:prstGeom>
            <a:solidFill>
              <a:schemeClr val="accent5"/>
            </a:solidFill>
            <a:ln w="12700" cap="flat">
              <a:noFill/>
              <a:miter lim="400000"/>
            </a:ln>
            <a:effectLst/>
          </p:spPr>
          <p:txBody>
            <a:bodyPr wrap="square" lIns="50800" tIns="50800" rIns="50800" bIns="50800" numCol="1" anchor="ctr">
              <a:noAutofit/>
            </a:bodyPr>
            <a:lstStyle/>
            <a:p>
              <a:pPr algn="ctr" defTabSz="412740" rtl="0" hangingPunct="0">
                <a:defRPr sz="3200">
                  <a:solidFill>
                    <a:srgbClr val="FFFFFF"/>
                  </a:solidFill>
                </a:defRPr>
              </a:pPr>
              <a:endParaRPr sz="1600" kern="0" dirty="0">
                <a:solidFill>
                  <a:srgbClr val="FFFFFF"/>
                </a:solidFill>
                <a:sym typeface="Helvetica Light"/>
              </a:endParaRPr>
            </a:p>
          </p:txBody>
        </p:sp>
        <p:sp>
          <p:nvSpPr>
            <p:cNvPr id="42" name="Shape 42"/>
            <p:cNvSpPr/>
            <p:nvPr/>
          </p:nvSpPr>
          <p:spPr>
            <a:xfrm>
              <a:off x="3569071" y="0"/>
              <a:ext cx="619996" cy="197222"/>
            </a:xfrm>
            <a:prstGeom prst="rect">
              <a:avLst/>
            </a:prstGeom>
            <a:solidFill>
              <a:schemeClr val="accent6"/>
            </a:solidFill>
            <a:ln w="12700" cap="flat">
              <a:noFill/>
              <a:miter lim="400000"/>
            </a:ln>
            <a:effectLst/>
          </p:spPr>
          <p:txBody>
            <a:bodyPr wrap="square" lIns="50800" tIns="50800" rIns="50800" bIns="50800" numCol="1" anchor="ctr">
              <a:noAutofit/>
            </a:bodyPr>
            <a:lstStyle/>
            <a:p>
              <a:pPr algn="ctr" defTabSz="412740" rtl="0" hangingPunct="0">
                <a:defRPr sz="3200">
                  <a:solidFill>
                    <a:srgbClr val="FFFFFF"/>
                  </a:solidFill>
                </a:defRPr>
              </a:pPr>
              <a:endParaRPr sz="1600" kern="0" dirty="0">
                <a:solidFill>
                  <a:srgbClr val="FFFFFF"/>
                </a:solidFill>
                <a:sym typeface="Helvetica Light"/>
              </a:endParaRPr>
            </a:p>
          </p:txBody>
        </p:sp>
      </p:grpSp>
      <p:sp>
        <p:nvSpPr>
          <p:cNvPr id="44" name="Shape 44"/>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3514743599"/>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mpany Roadmap">
    <p:bg>
      <p:bgPr>
        <a:solidFill>
          <a:schemeClr val="bg1"/>
        </a:solidFill>
        <a:effectLst/>
      </p:bgPr>
    </p:bg>
    <p:spTree>
      <p:nvGrpSpPr>
        <p:cNvPr id="1" name=""/>
        <p:cNvGrpSpPr/>
        <p:nvPr/>
      </p:nvGrpSpPr>
      <p:grpSpPr>
        <a:xfrm>
          <a:off x="0" y="0"/>
          <a:ext cx="0" cy="0"/>
          <a:chOff x="0" y="0"/>
          <a:chExt cx="0" cy="0"/>
        </a:xfrm>
      </p:grpSpPr>
      <p:sp>
        <p:nvSpPr>
          <p:cNvPr id="345" name="Shape 345"/>
          <p:cNvSpPr>
            <a:spLocks noGrp="1"/>
          </p:cNvSpPr>
          <p:nvPr>
            <p:ph type="pic" idx="13"/>
          </p:nvPr>
        </p:nvSpPr>
        <p:spPr>
          <a:xfrm>
            <a:off x="-1" y="-10148"/>
            <a:ext cx="12192001" cy="4106147"/>
          </a:xfrm>
          <a:prstGeom prst="rect">
            <a:avLst/>
          </a:prstGeom>
        </p:spPr>
        <p:txBody>
          <a:bodyPr lIns="91439" tIns="45719" rIns="91439" bIns="45719" anchor="t">
            <a:noAutofit/>
          </a:bodyPr>
          <a:lstStyle>
            <a:lvl1pPr>
              <a:defRPr sz="1333"/>
            </a:lvl1pPr>
          </a:lstStyle>
          <a:p>
            <a:endParaRPr/>
          </a:p>
        </p:txBody>
      </p:sp>
      <p:sp>
        <p:nvSpPr>
          <p:cNvPr id="346" name="Shape 346"/>
          <p:cNvSpPr>
            <a:spLocks noGrp="1"/>
          </p:cNvSpPr>
          <p:nvPr>
            <p:ph type="sldNum" sz="quarter" idx="2"/>
          </p:nvPr>
        </p:nvSpPr>
        <p:spPr>
          <a:xfrm>
            <a:off x="10799672" y="534170"/>
            <a:ext cx="261290" cy="256609"/>
          </a:xfrm>
          <a:prstGeom prst="rect">
            <a:avLst/>
          </a:prstGeom>
        </p:spPr>
        <p:txBody>
          <a:bodyPr anchor="ctr"/>
          <a:lstStyle>
            <a:lvl1pPr>
              <a:defRPr sz="1001">
                <a:solidFill>
                  <a:srgbClr val="FFFFFF"/>
                </a:solidFill>
                <a:latin typeface="Geomanist Regular"/>
                <a:ea typeface="Geomanist Regular"/>
                <a:cs typeface="Geomanist Regular"/>
                <a:sym typeface="Geomanist Regular"/>
              </a:defRPr>
            </a:lvl1pPr>
          </a:lstStyle>
          <a:p>
            <a:fld id="{86CB4B4D-7CA3-9044-876B-883B54F8677D}" type="slidenum">
              <a:rPr/>
              <a:pPr/>
              <a:t>‹#›</a:t>
            </a:fld>
            <a:endParaRPr/>
          </a:p>
        </p:txBody>
      </p:sp>
      <p:sp>
        <p:nvSpPr>
          <p:cNvPr id="347" name="Shape 347"/>
          <p:cNvSpPr/>
          <p:nvPr/>
        </p:nvSpPr>
        <p:spPr>
          <a:xfrm>
            <a:off x="10768358" y="514143"/>
            <a:ext cx="296661" cy="296661"/>
          </a:xfrm>
          <a:prstGeom prst="ellipse">
            <a:avLst/>
          </a:prstGeom>
          <a:ln w="12700">
            <a:solidFill>
              <a:srgbClr val="FFFFFF"/>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350" name="Group 350">
            <a:hlinkClick r:id="" action="ppaction://hlinkshowjump?jump=nextslide"/>
          </p:cNvPr>
          <p:cNvGrpSpPr/>
          <p:nvPr/>
        </p:nvGrpSpPr>
        <p:grpSpPr>
          <a:xfrm>
            <a:off x="11137942" y="514143"/>
            <a:ext cx="296661" cy="296661"/>
            <a:chOff x="0" y="0"/>
            <a:chExt cx="593321" cy="593321"/>
          </a:xfrm>
        </p:grpSpPr>
        <p:sp>
          <p:nvSpPr>
            <p:cNvPr id="348" name="Shape 348"/>
            <p:cNvSpPr/>
            <p:nvPr/>
          </p:nvSpPr>
          <p:spPr>
            <a:xfrm>
              <a:off x="0" y="0"/>
              <a:ext cx="593322" cy="593322"/>
            </a:xfrm>
            <a:prstGeom prst="ellipse">
              <a:avLst/>
            </a:prstGeom>
            <a:noFill/>
            <a:ln w="12700" cap="flat">
              <a:solidFill>
                <a:srgbClr val="FFFFFF"/>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349" name="Shape 349"/>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FFFFFF"/>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353" name="Group 353">
            <a:hlinkClick r:id="" action="ppaction://hlinkshowjump?jump=previousslide"/>
          </p:cNvPr>
          <p:cNvGrpSpPr/>
          <p:nvPr/>
        </p:nvGrpSpPr>
        <p:grpSpPr>
          <a:xfrm>
            <a:off x="10398775" y="514143"/>
            <a:ext cx="296661" cy="296661"/>
            <a:chOff x="0" y="0"/>
            <a:chExt cx="593321" cy="593321"/>
          </a:xfrm>
        </p:grpSpPr>
        <p:sp>
          <p:nvSpPr>
            <p:cNvPr id="351" name="Shape 351"/>
            <p:cNvSpPr/>
            <p:nvPr/>
          </p:nvSpPr>
          <p:spPr>
            <a:xfrm>
              <a:off x="0" y="0"/>
              <a:ext cx="593322" cy="593322"/>
            </a:xfrm>
            <a:prstGeom prst="ellipse">
              <a:avLst/>
            </a:prstGeom>
            <a:noFill/>
            <a:ln w="12700" cap="flat">
              <a:solidFill>
                <a:srgbClr val="FFFFFF"/>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352" name="Shape 352"/>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FFFFFF"/>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356" name="Shape 356"/>
          <p:cNvSpPr/>
          <p:nvPr/>
        </p:nvSpPr>
        <p:spPr>
          <a:xfrm>
            <a:off x="644291" y="884723"/>
            <a:ext cx="10783269" cy="0"/>
          </a:xfrm>
          <a:prstGeom prst="line">
            <a:avLst/>
          </a:prstGeom>
          <a:ln w="12700">
            <a:solidFill>
              <a:srgbClr val="FFFFFF"/>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357" name="Shape 357"/>
          <p:cNvSpPr>
            <a:spLocks noGrp="1"/>
          </p:cNvSpPr>
          <p:nvPr>
            <p:ph type="title"/>
          </p:nvPr>
        </p:nvSpPr>
        <p:spPr>
          <a:xfrm>
            <a:off x="609006" y="547694"/>
            <a:ext cx="9652023" cy="363676"/>
          </a:xfrm>
          <a:prstGeom prst="rect">
            <a:avLst/>
          </a:prstGeom>
        </p:spPr>
        <p:txBody>
          <a:bodyPr anchor="t"/>
          <a:lstStyle>
            <a:lvl1pPr algn="l">
              <a:defRPr sz="1751" cap="all">
                <a:solidFill>
                  <a:srgbClr val="FFFFFF"/>
                </a:solidFill>
                <a:latin typeface="Geomanist Bold"/>
                <a:ea typeface="Geomanist Bold"/>
                <a:cs typeface="Geomanist Bold"/>
                <a:sym typeface="Geomanist Bold"/>
              </a:defRPr>
            </a:lvl1pPr>
          </a:lstStyle>
          <a:p>
            <a:r>
              <a:t>Title Text</a:t>
            </a:r>
          </a:p>
        </p:txBody>
      </p:sp>
      <p:sp>
        <p:nvSpPr>
          <p:cNvPr id="15" name="Shape 126"/>
          <p:cNvSpPr/>
          <p:nvPr userDrawn="1"/>
        </p:nvSpPr>
        <p:spPr>
          <a:xfrm>
            <a:off x="9054812" y="6386929"/>
            <a:ext cx="2383668" cy="205315"/>
          </a:xfrm>
          <a:prstGeom prst="rect">
            <a:avLst/>
          </a:prstGeom>
          <a:ln w="12700">
            <a:miter lim="400000"/>
          </a:ln>
          <a:extLst>
            <a:ext uri="{C572A759-6A51-4108-AA02-DFA0A04FC94B}">
              <ma14:wrappingTextBoxFlag xmlns:ma14="http://schemas.microsoft.com/office/mac/drawingml/2011/main" xmlns="" val="1"/>
            </a:ext>
          </a:extLst>
        </p:spPr>
        <p:txBody>
          <a:bodyPr wrap="none" lIns="25401" tIns="25401" rIns="25401" bIns="25401" anchor="ctr">
            <a:spAutoFit/>
          </a:bodyPr>
          <a:lstStyle/>
          <a:p>
            <a:pPr defTabSz="412740" rtl="0" hangingPunct="0">
              <a:defRPr sz="2000">
                <a:solidFill>
                  <a:srgbClr val="4C6077"/>
                </a:solidFill>
                <a:latin typeface="Geomanist Light"/>
                <a:ea typeface="Geomanist Light"/>
                <a:cs typeface="Geomanist Light"/>
                <a:sym typeface="Geomanist Light"/>
              </a:defRPr>
            </a:pPr>
            <a:r>
              <a:rPr sz="1001" kern="0">
                <a:solidFill>
                  <a:srgbClr val="4C6077"/>
                </a:solidFill>
                <a:latin typeface="Geomanist Light"/>
                <a:ea typeface="Geomanist Light"/>
                <a:cs typeface="Geomanist Light"/>
                <a:sym typeface="Geomanist Light"/>
              </a:rPr>
              <a:t>Mountain presentation by </a:t>
            </a:r>
            <a:r>
              <a:rPr sz="1001" kern="0">
                <a:solidFill>
                  <a:srgbClr val="4C6077"/>
                </a:solidFill>
                <a:latin typeface="Geomanist Regular"/>
                <a:ea typeface="Geomanist Regular"/>
                <a:cs typeface="Geomanist Regular"/>
                <a:sym typeface="Geomanist Regular"/>
              </a:rPr>
              <a:t>ContestDesign</a:t>
            </a:r>
          </a:p>
        </p:txBody>
      </p:sp>
      <p:pic>
        <p:nvPicPr>
          <p:cNvPr id="16" name="03_For-Footer_Small.png"/>
          <p:cNvPicPr>
            <a:picLocks noChangeAspect="1"/>
          </p:cNvPicPr>
          <p:nvPr userDrawn="1"/>
        </p:nvPicPr>
        <p:blipFill>
          <a:blip r:embed="rId2">
            <a:extLst/>
          </a:blip>
          <a:stretch>
            <a:fillRect/>
          </a:stretch>
        </p:blipFill>
        <p:spPr>
          <a:xfrm>
            <a:off x="8660191" y="6354060"/>
            <a:ext cx="452543" cy="182525"/>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251765301"/>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Goals &amp; Objectives">
    <p:spTree>
      <p:nvGrpSpPr>
        <p:cNvPr id="1" name=""/>
        <p:cNvGrpSpPr/>
        <p:nvPr/>
      </p:nvGrpSpPr>
      <p:grpSpPr>
        <a:xfrm>
          <a:off x="0" y="0"/>
          <a:ext cx="0" cy="0"/>
          <a:chOff x="0" y="0"/>
          <a:chExt cx="0" cy="0"/>
        </a:xfrm>
      </p:grpSpPr>
      <p:sp>
        <p:nvSpPr>
          <p:cNvPr id="364" name="Shape 364"/>
          <p:cNvSpPr>
            <a:spLocks noGrp="1"/>
          </p:cNvSpPr>
          <p:nvPr>
            <p:ph type="pic" idx="13"/>
          </p:nvPr>
        </p:nvSpPr>
        <p:spPr>
          <a:xfrm>
            <a:off x="-8688" y="-14200"/>
            <a:ext cx="6532947" cy="6887815"/>
          </a:xfrm>
          <a:custGeom>
            <a:avLst/>
            <a:gdLst>
              <a:gd name="connsiteX0" fmla="*/ 0 w 4886263"/>
              <a:gd name="connsiteY0" fmla="*/ 0 h 5165861"/>
              <a:gd name="connsiteX1" fmla="*/ 3715514 w 4886263"/>
              <a:gd name="connsiteY1" fmla="*/ 0 h 5165861"/>
              <a:gd name="connsiteX2" fmla="*/ 4886263 w 4886263"/>
              <a:gd name="connsiteY2" fmla="*/ 1170749 h 5165861"/>
              <a:gd name="connsiteX3" fmla="*/ 4886263 w 4886263"/>
              <a:gd name="connsiteY3" fmla="*/ 5165861 h 5165861"/>
              <a:gd name="connsiteX4" fmla="*/ 0 w 4886263"/>
              <a:gd name="connsiteY4" fmla="*/ 5165861 h 5165861"/>
              <a:gd name="connsiteX5" fmla="*/ 0 w 4886263"/>
              <a:gd name="connsiteY5" fmla="*/ 0 h 5165861"/>
              <a:gd name="connsiteX0" fmla="*/ 0 w 4886263"/>
              <a:gd name="connsiteY0" fmla="*/ 0 h 5165861"/>
              <a:gd name="connsiteX1" fmla="*/ 3715514 w 4886263"/>
              <a:gd name="connsiteY1" fmla="*/ 0 h 5165861"/>
              <a:gd name="connsiteX2" fmla="*/ 4886263 w 4886263"/>
              <a:gd name="connsiteY2" fmla="*/ 1170749 h 5165861"/>
              <a:gd name="connsiteX3" fmla="*/ 1779992 w 4886263"/>
              <a:gd name="connsiteY3" fmla="*/ 5159138 h 5165861"/>
              <a:gd name="connsiteX4" fmla="*/ 0 w 4886263"/>
              <a:gd name="connsiteY4" fmla="*/ 5165861 h 5165861"/>
              <a:gd name="connsiteX5" fmla="*/ 0 w 4886263"/>
              <a:gd name="connsiteY5" fmla="*/ 0 h 5165861"/>
              <a:gd name="connsiteX0" fmla="*/ 0 w 4899710"/>
              <a:gd name="connsiteY0" fmla="*/ 0 h 5165861"/>
              <a:gd name="connsiteX1" fmla="*/ 3715514 w 4899710"/>
              <a:gd name="connsiteY1" fmla="*/ 0 h 5165861"/>
              <a:gd name="connsiteX2" fmla="*/ 4899710 w 4899710"/>
              <a:gd name="connsiteY2" fmla="*/ 1594331 h 5165861"/>
              <a:gd name="connsiteX3" fmla="*/ 1779992 w 4899710"/>
              <a:gd name="connsiteY3" fmla="*/ 5159138 h 5165861"/>
              <a:gd name="connsiteX4" fmla="*/ 0 w 4899710"/>
              <a:gd name="connsiteY4" fmla="*/ 5165861 h 5165861"/>
              <a:gd name="connsiteX5" fmla="*/ 0 w 4899710"/>
              <a:gd name="connsiteY5" fmla="*/ 0 h 5165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99710" h="5165861">
                <a:moveTo>
                  <a:pt x="0" y="0"/>
                </a:moveTo>
                <a:lnTo>
                  <a:pt x="3715514" y="0"/>
                </a:lnTo>
                <a:lnTo>
                  <a:pt x="4899710" y="1594331"/>
                </a:lnTo>
                <a:lnTo>
                  <a:pt x="1779992" y="5159138"/>
                </a:lnTo>
                <a:lnTo>
                  <a:pt x="0" y="5165861"/>
                </a:lnTo>
                <a:lnTo>
                  <a:pt x="0" y="0"/>
                </a:ln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a:defRPr sz="1333"/>
            </a:lvl1pPr>
          </a:lstStyle>
          <a:p>
            <a:endParaRPr/>
          </a:p>
        </p:txBody>
      </p:sp>
      <p:sp>
        <p:nvSpPr>
          <p:cNvPr id="365" name="Shape 365"/>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a:p>
        </p:txBody>
      </p:sp>
      <p:sp>
        <p:nvSpPr>
          <p:cNvPr id="366" name="Shape 366"/>
          <p:cNvSpPr/>
          <p:nvPr/>
        </p:nvSpPr>
        <p:spPr>
          <a:xfrm>
            <a:off x="10768358" y="514143"/>
            <a:ext cx="296661" cy="296661"/>
          </a:xfrm>
          <a:prstGeom prst="ellipse">
            <a:avLst/>
          </a:prstGeom>
          <a:ln w="12700">
            <a:solidFill>
              <a:srgbClr val="4C6077"/>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369" name="Group 369">
            <a:hlinkClick r:id="" action="ppaction://hlinkshowjump?jump=nextslide"/>
          </p:cNvPr>
          <p:cNvGrpSpPr/>
          <p:nvPr/>
        </p:nvGrpSpPr>
        <p:grpSpPr>
          <a:xfrm>
            <a:off x="11137942" y="514143"/>
            <a:ext cx="296661" cy="296661"/>
            <a:chOff x="0" y="0"/>
            <a:chExt cx="593321" cy="593321"/>
          </a:xfrm>
        </p:grpSpPr>
        <p:sp>
          <p:nvSpPr>
            <p:cNvPr id="367" name="Shape 367"/>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368" name="Shape 368"/>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372" name="Group 372">
            <a:hlinkClick r:id="" action="ppaction://hlinkshowjump?jump=previousslide"/>
          </p:cNvPr>
          <p:cNvGrpSpPr/>
          <p:nvPr/>
        </p:nvGrpSpPr>
        <p:grpSpPr>
          <a:xfrm>
            <a:off x="10398775" y="514143"/>
            <a:ext cx="296661" cy="296661"/>
            <a:chOff x="0" y="0"/>
            <a:chExt cx="593321" cy="593321"/>
          </a:xfrm>
        </p:grpSpPr>
        <p:sp>
          <p:nvSpPr>
            <p:cNvPr id="370" name="Shape 370"/>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371" name="Shape 371"/>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375" name="Shape 375"/>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376" name="Shape 376"/>
          <p:cNvSpPr>
            <a:spLocks noGrp="1"/>
          </p:cNvSpPr>
          <p:nvPr>
            <p:ph type="title"/>
          </p:nvPr>
        </p:nvSpPr>
        <p:spPr>
          <a:xfrm>
            <a:off x="609006" y="547694"/>
            <a:ext cx="9652023" cy="363676"/>
          </a:xfrm>
          <a:prstGeom prst="rect">
            <a:avLst/>
          </a:prstGeom>
        </p:spPr>
        <p:txBody>
          <a:bodyPr anchor="t"/>
          <a:lstStyle>
            <a:lvl1pPr algn="l">
              <a:defRPr sz="1751" cap="all">
                <a:solidFill>
                  <a:srgbClr val="A9AFBA"/>
                </a:solidFill>
                <a:latin typeface="Geomanist Bold"/>
                <a:ea typeface="Geomanist Bold"/>
                <a:cs typeface="Geomanist Bold"/>
                <a:sym typeface="Geomanist Bold"/>
              </a:defRPr>
            </a:lvl1pPr>
          </a:lstStyle>
          <a:p>
            <a:r>
              <a:t>Title Text</a:t>
            </a:r>
          </a:p>
        </p:txBody>
      </p:sp>
      <p:sp>
        <p:nvSpPr>
          <p:cNvPr id="15" name="Shape 126"/>
          <p:cNvSpPr/>
          <p:nvPr userDrawn="1"/>
        </p:nvSpPr>
        <p:spPr>
          <a:xfrm>
            <a:off x="9054812" y="6386929"/>
            <a:ext cx="2383668" cy="205315"/>
          </a:xfrm>
          <a:prstGeom prst="rect">
            <a:avLst/>
          </a:prstGeom>
          <a:ln w="12700">
            <a:miter lim="400000"/>
          </a:ln>
          <a:extLst>
            <a:ext uri="{C572A759-6A51-4108-AA02-DFA0A04FC94B}">
              <ma14:wrappingTextBoxFlag xmlns:ma14="http://schemas.microsoft.com/office/mac/drawingml/2011/main" xmlns="" val="1"/>
            </a:ext>
          </a:extLst>
        </p:spPr>
        <p:txBody>
          <a:bodyPr wrap="none" lIns="25401" tIns="25401" rIns="25401" bIns="25401" anchor="ctr">
            <a:spAutoFit/>
          </a:bodyPr>
          <a:lstStyle/>
          <a:p>
            <a:pPr defTabSz="412740" rtl="0" hangingPunct="0">
              <a:defRPr sz="2000">
                <a:solidFill>
                  <a:srgbClr val="4C6077"/>
                </a:solidFill>
                <a:latin typeface="Geomanist Light"/>
                <a:ea typeface="Geomanist Light"/>
                <a:cs typeface="Geomanist Light"/>
                <a:sym typeface="Geomanist Light"/>
              </a:defRPr>
            </a:pPr>
            <a:r>
              <a:rPr sz="1001" kern="0">
                <a:solidFill>
                  <a:srgbClr val="4C6077"/>
                </a:solidFill>
                <a:latin typeface="Geomanist Light"/>
                <a:ea typeface="Geomanist Light"/>
                <a:cs typeface="Geomanist Light"/>
                <a:sym typeface="Geomanist Light"/>
              </a:rPr>
              <a:t>Mountain presentation by </a:t>
            </a:r>
            <a:r>
              <a:rPr sz="1001" kern="0">
                <a:solidFill>
                  <a:srgbClr val="4C6077"/>
                </a:solidFill>
                <a:latin typeface="Geomanist Regular"/>
                <a:ea typeface="Geomanist Regular"/>
                <a:cs typeface="Geomanist Regular"/>
                <a:sym typeface="Geomanist Regular"/>
              </a:rPr>
              <a:t>ContestDesign</a:t>
            </a:r>
          </a:p>
        </p:txBody>
      </p:sp>
      <p:pic>
        <p:nvPicPr>
          <p:cNvPr id="16" name="03_For-Footer_Small.png"/>
          <p:cNvPicPr>
            <a:picLocks noChangeAspect="1"/>
          </p:cNvPicPr>
          <p:nvPr userDrawn="1"/>
        </p:nvPicPr>
        <p:blipFill>
          <a:blip r:embed="rId2">
            <a:extLst/>
          </a:blip>
          <a:stretch>
            <a:fillRect/>
          </a:stretch>
        </p:blipFill>
        <p:spPr>
          <a:xfrm>
            <a:off x="8660191" y="6354060"/>
            <a:ext cx="452543" cy="182525"/>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3992495554"/>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Our Problems">
    <p:spTree>
      <p:nvGrpSpPr>
        <p:cNvPr id="1" name=""/>
        <p:cNvGrpSpPr/>
        <p:nvPr/>
      </p:nvGrpSpPr>
      <p:grpSpPr>
        <a:xfrm>
          <a:off x="0" y="0"/>
          <a:ext cx="0" cy="0"/>
          <a:chOff x="0" y="0"/>
          <a:chExt cx="0" cy="0"/>
        </a:xfrm>
      </p:grpSpPr>
      <p:sp>
        <p:nvSpPr>
          <p:cNvPr id="393" name="Shape 393"/>
          <p:cNvSpPr>
            <a:spLocks noGrp="1"/>
          </p:cNvSpPr>
          <p:nvPr>
            <p:ph type="pic" idx="13"/>
          </p:nvPr>
        </p:nvSpPr>
        <p:spPr>
          <a:xfrm>
            <a:off x="5056741" y="825831"/>
            <a:ext cx="7150143" cy="605417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00 h 10015"/>
              <a:gd name="connsiteX1" fmla="*/ 2000 w 10000"/>
              <a:gd name="connsiteY1" fmla="*/ 0 h 10015"/>
              <a:gd name="connsiteX2" fmla="*/ 10000 w 10000"/>
              <a:gd name="connsiteY2" fmla="*/ 0 h 10015"/>
              <a:gd name="connsiteX3" fmla="*/ 9968 w 10000"/>
              <a:gd name="connsiteY3" fmla="*/ 10015 h 10015"/>
              <a:gd name="connsiteX4" fmla="*/ 0 w 10000"/>
              <a:gd name="connsiteY4" fmla="*/ 10000 h 10015"/>
              <a:gd name="connsiteX0" fmla="*/ 0 w 10000"/>
              <a:gd name="connsiteY0" fmla="*/ 10000 h 10015"/>
              <a:gd name="connsiteX1" fmla="*/ 9962 w 10000"/>
              <a:gd name="connsiteY1" fmla="*/ 0 h 10015"/>
              <a:gd name="connsiteX2" fmla="*/ 10000 w 10000"/>
              <a:gd name="connsiteY2" fmla="*/ 0 h 10015"/>
              <a:gd name="connsiteX3" fmla="*/ 9968 w 10000"/>
              <a:gd name="connsiteY3" fmla="*/ 10015 h 10015"/>
              <a:gd name="connsiteX4" fmla="*/ 0 w 10000"/>
              <a:gd name="connsiteY4" fmla="*/ 10000 h 10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15">
                <a:moveTo>
                  <a:pt x="0" y="10000"/>
                </a:moveTo>
                <a:lnTo>
                  <a:pt x="9962" y="0"/>
                </a:lnTo>
                <a:lnTo>
                  <a:pt x="10000" y="0"/>
                </a:lnTo>
                <a:cubicBezTo>
                  <a:pt x="9989" y="3338"/>
                  <a:pt x="9979" y="6677"/>
                  <a:pt x="9968" y="10015"/>
                </a:cubicBezTo>
                <a:lnTo>
                  <a:pt x="0" y="10000"/>
                </a:ln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a:defRPr sz="1333"/>
            </a:lvl1pPr>
          </a:lstStyle>
          <a:p>
            <a:endParaRPr/>
          </a:p>
        </p:txBody>
      </p:sp>
      <p:sp>
        <p:nvSpPr>
          <p:cNvPr id="383" name="Shape 383"/>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a:p>
        </p:txBody>
      </p:sp>
      <p:sp>
        <p:nvSpPr>
          <p:cNvPr id="384" name="Shape 384"/>
          <p:cNvSpPr/>
          <p:nvPr/>
        </p:nvSpPr>
        <p:spPr>
          <a:xfrm>
            <a:off x="10768358" y="514143"/>
            <a:ext cx="296661" cy="296661"/>
          </a:xfrm>
          <a:prstGeom prst="ellipse">
            <a:avLst/>
          </a:prstGeom>
          <a:ln w="12700">
            <a:solidFill>
              <a:srgbClr val="4C6077"/>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387" name="Group 387">
            <a:hlinkClick r:id="" action="ppaction://hlinkshowjump?jump=nextslide"/>
          </p:cNvPr>
          <p:cNvGrpSpPr/>
          <p:nvPr/>
        </p:nvGrpSpPr>
        <p:grpSpPr>
          <a:xfrm>
            <a:off x="11137942" y="514143"/>
            <a:ext cx="296661" cy="296661"/>
            <a:chOff x="0" y="0"/>
            <a:chExt cx="593321" cy="593321"/>
          </a:xfrm>
        </p:grpSpPr>
        <p:sp>
          <p:nvSpPr>
            <p:cNvPr id="385" name="Shape 385"/>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386" name="Shape 386"/>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390" name="Group 390">
            <a:hlinkClick r:id="" action="ppaction://hlinkshowjump?jump=previousslide"/>
          </p:cNvPr>
          <p:cNvGrpSpPr/>
          <p:nvPr/>
        </p:nvGrpSpPr>
        <p:grpSpPr>
          <a:xfrm>
            <a:off x="10398775" y="514143"/>
            <a:ext cx="296661" cy="296661"/>
            <a:chOff x="0" y="0"/>
            <a:chExt cx="593321" cy="593321"/>
          </a:xfrm>
        </p:grpSpPr>
        <p:sp>
          <p:nvSpPr>
            <p:cNvPr id="388" name="Shape 388"/>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389" name="Shape 389"/>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391" name="Shape 391"/>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392" name="Shape 392"/>
          <p:cNvSpPr>
            <a:spLocks noGrp="1"/>
          </p:cNvSpPr>
          <p:nvPr>
            <p:ph type="title"/>
          </p:nvPr>
        </p:nvSpPr>
        <p:spPr>
          <a:xfrm>
            <a:off x="609006" y="547694"/>
            <a:ext cx="9652023" cy="363676"/>
          </a:xfrm>
          <a:prstGeom prst="rect">
            <a:avLst/>
          </a:prstGeom>
        </p:spPr>
        <p:txBody>
          <a:bodyPr anchor="t"/>
          <a:lstStyle>
            <a:lvl1pPr algn="l">
              <a:defRPr sz="1751" cap="all">
                <a:solidFill>
                  <a:srgbClr val="A9AFBA"/>
                </a:solidFill>
                <a:latin typeface="Geomanist Bold"/>
                <a:ea typeface="Geomanist Bold"/>
                <a:cs typeface="Geomanist Bold"/>
                <a:sym typeface="Geomanist Bold"/>
              </a:defRPr>
            </a:lvl1pPr>
          </a:lstStyle>
          <a:p>
            <a:r>
              <a:t>Title Text</a:t>
            </a:r>
          </a:p>
        </p:txBody>
      </p:sp>
    </p:spTree>
    <p:extLst>
      <p:ext uri="{BB962C8B-B14F-4D97-AF65-F5344CB8AC3E}">
        <p14:creationId xmlns:p14="http://schemas.microsoft.com/office/powerpoint/2010/main" val="1032170674"/>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Our Solution">
    <p:spTree>
      <p:nvGrpSpPr>
        <p:cNvPr id="1" name=""/>
        <p:cNvGrpSpPr/>
        <p:nvPr/>
      </p:nvGrpSpPr>
      <p:grpSpPr>
        <a:xfrm>
          <a:off x="0" y="0"/>
          <a:ext cx="0" cy="0"/>
          <a:chOff x="0" y="0"/>
          <a:chExt cx="0" cy="0"/>
        </a:xfrm>
      </p:grpSpPr>
      <p:sp>
        <p:nvSpPr>
          <p:cNvPr id="412" name="Shape 412"/>
          <p:cNvSpPr>
            <a:spLocks noGrp="1"/>
          </p:cNvSpPr>
          <p:nvPr>
            <p:ph type="pic" sz="half" idx="14"/>
          </p:nvPr>
        </p:nvSpPr>
        <p:spPr>
          <a:xfrm>
            <a:off x="-16259" y="1505939"/>
            <a:ext cx="4984229" cy="420575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64"/>
              <a:gd name="connsiteX1" fmla="*/ 10000 w 10000"/>
              <a:gd name="connsiteY1" fmla="*/ 0 h 10064"/>
              <a:gd name="connsiteX2" fmla="*/ 8000 w 10000"/>
              <a:gd name="connsiteY2" fmla="*/ 10000 h 10064"/>
              <a:gd name="connsiteX3" fmla="*/ 22 w 10000"/>
              <a:gd name="connsiteY3" fmla="*/ 10064 h 10064"/>
              <a:gd name="connsiteX4" fmla="*/ 0 w 10000"/>
              <a:gd name="connsiteY4" fmla="*/ 0 h 10064"/>
              <a:gd name="connsiteX0" fmla="*/ 0 w 10000"/>
              <a:gd name="connsiteY0" fmla="*/ 0 h 10064"/>
              <a:gd name="connsiteX1" fmla="*/ 10000 w 10000"/>
              <a:gd name="connsiteY1" fmla="*/ 0 h 10064"/>
              <a:gd name="connsiteX2" fmla="*/ 5608 w 10000"/>
              <a:gd name="connsiteY2" fmla="*/ 10043 h 10064"/>
              <a:gd name="connsiteX3" fmla="*/ 22 w 10000"/>
              <a:gd name="connsiteY3" fmla="*/ 10064 h 10064"/>
              <a:gd name="connsiteX4" fmla="*/ 0 w 10000"/>
              <a:gd name="connsiteY4" fmla="*/ 0 h 10064"/>
              <a:gd name="connsiteX0" fmla="*/ 0 w 10000"/>
              <a:gd name="connsiteY0" fmla="*/ 0 h 10043"/>
              <a:gd name="connsiteX1" fmla="*/ 10000 w 10000"/>
              <a:gd name="connsiteY1" fmla="*/ 0 h 10043"/>
              <a:gd name="connsiteX2" fmla="*/ 5608 w 10000"/>
              <a:gd name="connsiteY2" fmla="*/ 10043 h 10043"/>
              <a:gd name="connsiteX3" fmla="*/ 22 w 10000"/>
              <a:gd name="connsiteY3" fmla="*/ 10021 h 10043"/>
              <a:gd name="connsiteX4" fmla="*/ 0 w 10000"/>
              <a:gd name="connsiteY4" fmla="*/ 0 h 10043"/>
              <a:gd name="connsiteX0" fmla="*/ 0 w 10000"/>
              <a:gd name="connsiteY0" fmla="*/ 0 h 10023"/>
              <a:gd name="connsiteX1" fmla="*/ 10000 w 10000"/>
              <a:gd name="connsiteY1" fmla="*/ 0 h 10023"/>
              <a:gd name="connsiteX2" fmla="*/ 5616 w 10000"/>
              <a:gd name="connsiteY2" fmla="*/ 10023 h 10023"/>
              <a:gd name="connsiteX3" fmla="*/ 22 w 10000"/>
              <a:gd name="connsiteY3" fmla="*/ 10021 h 10023"/>
              <a:gd name="connsiteX4" fmla="*/ 0 w 10000"/>
              <a:gd name="connsiteY4" fmla="*/ 0 h 10023"/>
              <a:gd name="connsiteX0" fmla="*/ 0 w 10000"/>
              <a:gd name="connsiteY0" fmla="*/ 0 h 10023"/>
              <a:gd name="connsiteX1" fmla="*/ 10000 w 10000"/>
              <a:gd name="connsiteY1" fmla="*/ 0 h 10023"/>
              <a:gd name="connsiteX2" fmla="*/ 5616 w 10000"/>
              <a:gd name="connsiteY2" fmla="*/ 10023 h 10023"/>
              <a:gd name="connsiteX3" fmla="*/ 5 w 10000"/>
              <a:gd name="connsiteY3" fmla="*/ 10011 h 10023"/>
              <a:gd name="connsiteX4" fmla="*/ 0 w 10000"/>
              <a:gd name="connsiteY4" fmla="*/ 0 h 10023"/>
              <a:gd name="connsiteX0" fmla="*/ 0 w 10000"/>
              <a:gd name="connsiteY0" fmla="*/ 0 h 10011"/>
              <a:gd name="connsiteX1" fmla="*/ 10000 w 10000"/>
              <a:gd name="connsiteY1" fmla="*/ 0 h 10011"/>
              <a:gd name="connsiteX2" fmla="*/ 5616 w 10000"/>
              <a:gd name="connsiteY2" fmla="*/ 10003 h 10011"/>
              <a:gd name="connsiteX3" fmla="*/ 5 w 10000"/>
              <a:gd name="connsiteY3" fmla="*/ 10011 h 10011"/>
              <a:gd name="connsiteX4" fmla="*/ 0 w 10000"/>
              <a:gd name="connsiteY4" fmla="*/ 0 h 100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11">
                <a:moveTo>
                  <a:pt x="0" y="0"/>
                </a:moveTo>
                <a:lnTo>
                  <a:pt x="10000" y="0"/>
                </a:lnTo>
                <a:lnTo>
                  <a:pt x="5616" y="10003"/>
                </a:lnTo>
                <a:lnTo>
                  <a:pt x="5" y="10011"/>
                </a:lnTo>
                <a:cubicBezTo>
                  <a:pt x="-2" y="6656"/>
                  <a:pt x="7" y="3355"/>
                  <a:pt x="0" y="0"/>
                </a:cubicBez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a:defRPr sz="1333"/>
            </a:lvl1pPr>
          </a:lstStyle>
          <a:p>
            <a:endParaRPr/>
          </a:p>
        </p:txBody>
      </p:sp>
      <p:sp>
        <p:nvSpPr>
          <p:cNvPr id="400" name="Shape 400"/>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a:p>
        </p:txBody>
      </p:sp>
      <p:sp>
        <p:nvSpPr>
          <p:cNvPr id="401" name="Shape 401"/>
          <p:cNvSpPr/>
          <p:nvPr/>
        </p:nvSpPr>
        <p:spPr>
          <a:xfrm>
            <a:off x="10768358" y="514143"/>
            <a:ext cx="296661" cy="296661"/>
          </a:xfrm>
          <a:prstGeom prst="ellipse">
            <a:avLst/>
          </a:prstGeom>
          <a:ln w="12700">
            <a:solidFill>
              <a:srgbClr val="4C6077"/>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404" name="Group 404">
            <a:hlinkClick r:id="" action="ppaction://hlinkshowjump?jump=nextslide"/>
          </p:cNvPr>
          <p:cNvGrpSpPr/>
          <p:nvPr/>
        </p:nvGrpSpPr>
        <p:grpSpPr>
          <a:xfrm>
            <a:off x="11137942" y="514143"/>
            <a:ext cx="296661" cy="296661"/>
            <a:chOff x="0" y="0"/>
            <a:chExt cx="593321" cy="593321"/>
          </a:xfrm>
        </p:grpSpPr>
        <p:sp>
          <p:nvSpPr>
            <p:cNvPr id="402" name="Shape 402"/>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403" name="Shape 403"/>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407" name="Group 407">
            <a:hlinkClick r:id="" action="ppaction://hlinkshowjump?jump=previousslide"/>
          </p:cNvPr>
          <p:cNvGrpSpPr/>
          <p:nvPr/>
        </p:nvGrpSpPr>
        <p:grpSpPr>
          <a:xfrm>
            <a:off x="10398775" y="514143"/>
            <a:ext cx="296661" cy="296661"/>
            <a:chOff x="0" y="0"/>
            <a:chExt cx="593321" cy="593321"/>
          </a:xfrm>
        </p:grpSpPr>
        <p:sp>
          <p:nvSpPr>
            <p:cNvPr id="405" name="Shape 405"/>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406" name="Shape 406"/>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410" name="Shape 410"/>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411" name="Shape 411"/>
          <p:cNvSpPr>
            <a:spLocks noGrp="1"/>
          </p:cNvSpPr>
          <p:nvPr>
            <p:ph type="title"/>
          </p:nvPr>
        </p:nvSpPr>
        <p:spPr>
          <a:xfrm>
            <a:off x="609006" y="547694"/>
            <a:ext cx="9652023" cy="363676"/>
          </a:xfrm>
          <a:prstGeom prst="rect">
            <a:avLst/>
          </a:prstGeom>
        </p:spPr>
        <p:txBody>
          <a:bodyPr anchor="t"/>
          <a:lstStyle>
            <a:lvl1pPr algn="l">
              <a:defRPr sz="1751" cap="all">
                <a:solidFill>
                  <a:srgbClr val="A9AFBA"/>
                </a:solidFill>
                <a:latin typeface="Geomanist Bold"/>
                <a:ea typeface="Geomanist Bold"/>
                <a:cs typeface="Geomanist Bold"/>
                <a:sym typeface="Geomanist Bold"/>
              </a:defRPr>
            </a:lvl1pPr>
          </a:lstStyle>
          <a:p>
            <a:r>
              <a:t>Title Text</a:t>
            </a:r>
          </a:p>
        </p:txBody>
      </p:sp>
      <p:sp>
        <p:nvSpPr>
          <p:cNvPr id="15" name="Shape 126"/>
          <p:cNvSpPr/>
          <p:nvPr userDrawn="1"/>
        </p:nvSpPr>
        <p:spPr>
          <a:xfrm>
            <a:off x="9054812" y="6386929"/>
            <a:ext cx="2383668" cy="205315"/>
          </a:xfrm>
          <a:prstGeom prst="rect">
            <a:avLst/>
          </a:prstGeom>
          <a:ln w="12700">
            <a:miter lim="400000"/>
          </a:ln>
          <a:extLst>
            <a:ext uri="{C572A759-6A51-4108-AA02-DFA0A04FC94B}">
              <ma14:wrappingTextBoxFlag xmlns:ma14="http://schemas.microsoft.com/office/mac/drawingml/2011/main" xmlns="" val="1"/>
            </a:ext>
          </a:extLst>
        </p:spPr>
        <p:txBody>
          <a:bodyPr wrap="none" lIns="25401" tIns="25401" rIns="25401" bIns="25401" anchor="ctr">
            <a:spAutoFit/>
          </a:bodyPr>
          <a:lstStyle/>
          <a:p>
            <a:pPr defTabSz="412740" rtl="0" hangingPunct="0">
              <a:defRPr sz="2000">
                <a:solidFill>
                  <a:srgbClr val="4C6077"/>
                </a:solidFill>
                <a:latin typeface="Geomanist Light"/>
                <a:ea typeface="Geomanist Light"/>
                <a:cs typeface="Geomanist Light"/>
                <a:sym typeface="Geomanist Light"/>
              </a:defRPr>
            </a:pPr>
            <a:r>
              <a:rPr sz="1001" kern="0">
                <a:solidFill>
                  <a:srgbClr val="4C6077"/>
                </a:solidFill>
                <a:latin typeface="Geomanist Light"/>
                <a:ea typeface="Geomanist Light"/>
                <a:cs typeface="Geomanist Light"/>
                <a:sym typeface="Geomanist Light"/>
              </a:rPr>
              <a:t>Mountain presentation by </a:t>
            </a:r>
            <a:r>
              <a:rPr sz="1001" kern="0">
                <a:solidFill>
                  <a:srgbClr val="4C6077"/>
                </a:solidFill>
                <a:latin typeface="Geomanist Regular"/>
                <a:ea typeface="Geomanist Regular"/>
                <a:cs typeface="Geomanist Regular"/>
                <a:sym typeface="Geomanist Regular"/>
              </a:rPr>
              <a:t>ContestDesign</a:t>
            </a:r>
          </a:p>
        </p:txBody>
      </p:sp>
      <p:pic>
        <p:nvPicPr>
          <p:cNvPr id="16" name="03_For-Footer_Small.png"/>
          <p:cNvPicPr>
            <a:picLocks noChangeAspect="1"/>
          </p:cNvPicPr>
          <p:nvPr userDrawn="1"/>
        </p:nvPicPr>
        <p:blipFill>
          <a:blip r:embed="rId2">
            <a:extLst/>
          </a:blip>
          <a:stretch>
            <a:fillRect/>
          </a:stretch>
        </p:blipFill>
        <p:spPr>
          <a:xfrm>
            <a:off x="8660191" y="6354060"/>
            <a:ext cx="452543" cy="182525"/>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3632972786"/>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What we offer">
    <p:bg>
      <p:bgPr>
        <a:solidFill>
          <a:schemeClr val="bg1"/>
        </a:solidFill>
        <a:effectLst/>
      </p:bgPr>
    </p:bg>
    <p:spTree>
      <p:nvGrpSpPr>
        <p:cNvPr id="1" name=""/>
        <p:cNvGrpSpPr/>
        <p:nvPr/>
      </p:nvGrpSpPr>
      <p:grpSpPr>
        <a:xfrm>
          <a:off x="0" y="0"/>
          <a:ext cx="0" cy="0"/>
          <a:chOff x="0" y="0"/>
          <a:chExt cx="0" cy="0"/>
        </a:xfrm>
      </p:grpSpPr>
      <p:sp>
        <p:nvSpPr>
          <p:cNvPr id="419" name="Shape 419"/>
          <p:cNvSpPr>
            <a:spLocks noGrp="1"/>
          </p:cNvSpPr>
          <p:nvPr>
            <p:ph type="pic" idx="13"/>
          </p:nvPr>
        </p:nvSpPr>
        <p:spPr>
          <a:xfrm>
            <a:off x="5494832" y="-8917"/>
            <a:ext cx="6700507" cy="689091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5"/>
              <a:gd name="connsiteY0" fmla="*/ 0 h 10035"/>
              <a:gd name="connsiteX1" fmla="*/ 10000 w 10005"/>
              <a:gd name="connsiteY1" fmla="*/ 0 h 10035"/>
              <a:gd name="connsiteX2" fmla="*/ 10005 w 10005"/>
              <a:gd name="connsiteY2" fmla="*/ 10035 h 10035"/>
              <a:gd name="connsiteX3" fmla="*/ 2000 w 10005"/>
              <a:gd name="connsiteY3" fmla="*/ 10000 h 10035"/>
              <a:gd name="connsiteX4" fmla="*/ 0 w 10005"/>
              <a:gd name="connsiteY4" fmla="*/ 0 h 10035"/>
              <a:gd name="connsiteX0" fmla="*/ 2614 w 8005"/>
              <a:gd name="connsiteY0" fmla="*/ 0 h 10048"/>
              <a:gd name="connsiteX1" fmla="*/ 8000 w 8005"/>
              <a:gd name="connsiteY1" fmla="*/ 13 h 10048"/>
              <a:gd name="connsiteX2" fmla="*/ 8005 w 8005"/>
              <a:gd name="connsiteY2" fmla="*/ 10048 h 10048"/>
              <a:gd name="connsiteX3" fmla="*/ 0 w 8005"/>
              <a:gd name="connsiteY3" fmla="*/ 10013 h 10048"/>
              <a:gd name="connsiteX4" fmla="*/ 2614 w 8005"/>
              <a:gd name="connsiteY4" fmla="*/ 0 h 10048"/>
              <a:gd name="connsiteX0" fmla="*/ 5801 w 12536"/>
              <a:gd name="connsiteY0" fmla="*/ 0 h 10000"/>
              <a:gd name="connsiteX1" fmla="*/ 12530 w 12536"/>
              <a:gd name="connsiteY1" fmla="*/ 13 h 10000"/>
              <a:gd name="connsiteX2" fmla="*/ 12536 w 12536"/>
              <a:gd name="connsiteY2" fmla="*/ 10000 h 10000"/>
              <a:gd name="connsiteX3" fmla="*/ 0 w 12536"/>
              <a:gd name="connsiteY3" fmla="*/ 9991 h 10000"/>
              <a:gd name="connsiteX4" fmla="*/ 5801 w 12536"/>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36" h="10000">
                <a:moveTo>
                  <a:pt x="5801" y="0"/>
                </a:moveTo>
                <a:lnTo>
                  <a:pt x="12530" y="13"/>
                </a:lnTo>
                <a:lnTo>
                  <a:pt x="12536" y="10000"/>
                </a:lnTo>
                <a:lnTo>
                  <a:pt x="0" y="9991"/>
                </a:lnTo>
                <a:lnTo>
                  <a:pt x="5801" y="0"/>
                </a:ln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a:defRPr sz="1333"/>
            </a:lvl1pPr>
          </a:lstStyle>
          <a:p>
            <a:endParaRPr/>
          </a:p>
        </p:txBody>
      </p:sp>
      <p:sp>
        <p:nvSpPr>
          <p:cNvPr id="420" name="Shape 420"/>
          <p:cNvSpPr>
            <a:spLocks noGrp="1"/>
          </p:cNvSpPr>
          <p:nvPr>
            <p:ph type="sldNum" sz="quarter" idx="2"/>
          </p:nvPr>
        </p:nvSpPr>
        <p:spPr>
          <a:xfrm>
            <a:off x="10799672" y="534170"/>
            <a:ext cx="261290" cy="256609"/>
          </a:xfrm>
          <a:prstGeom prst="rect">
            <a:avLst/>
          </a:prstGeom>
        </p:spPr>
        <p:txBody>
          <a:bodyPr anchor="ctr"/>
          <a:lstStyle>
            <a:lvl1pPr>
              <a:defRPr sz="1001">
                <a:solidFill>
                  <a:srgbClr val="FFFFFF"/>
                </a:solidFill>
                <a:latin typeface="Geomanist Regular"/>
                <a:ea typeface="Geomanist Regular"/>
                <a:cs typeface="Geomanist Regular"/>
                <a:sym typeface="Geomanist Regular"/>
              </a:defRPr>
            </a:lvl1pPr>
          </a:lstStyle>
          <a:p>
            <a:fld id="{86CB4B4D-7CA3-9044-876B-883B54F8677D}" type="slidenum">
              <a:rPr/>
              <a:pPr/>
              <a:t>‹#›</a:t>
            </a:fld>
            <a:endParaRPr/>
          </a:p>
        </p:txBody>
      </p:sp>
      <p:sp>
        <p:nvSpPr>
          <p:cNvPr id="421" name="Shape 421"/>
          <p:cNvSpPr/>
          <p:nvPr/>
        </p:nvSpPr>
        <p:spPr>
          <a:xfrm>
            <a:off x="10768358" y="514143"/>
            <a:ext cx="296661" cy="296661"/>
          </a:xfrm>
          <a:prstGeom prst="ellipse">
            <a:avLst/>
          </a:prstGeom>
          <a:ln w="12700">
            <a:solidFill>
              <a:srgbClr val="FFFFFF"/>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424" name="Group 424">
            <a:hlinkClick r:id="" action="ppaction://hlinkshowjump?jump=nextslide"/>
          </p:cNvPr>
          <p:cNvGrpSpPr/>
          <p:nvPr/>
        </p:nvGrpSpPr>
        <p:grpSpPr>
          <a:xfrm>
            <a:off x="11137942" y="514143"/>
            <a:ext cx="296661" cy="296661"/>
            <a:chOff x="0" y="0"/>
            <a:chExt cx="593321" cy="593321"/>
          </a:xfrm>
        </p:grpSpPr>
        <p:sp>
          <p:nvSpPr>
            <p:cNvPr id="422" name="Shape 422"/>
            <p:cNvSpPr/>
            <p:nvPr/>
          </p:nvSpPr>
          <p:spPr>
            <a:xfrm>
              <a:off x="0" y="0"/>
              <a:ext cx="593322" cy="593322"/>
            </a:xfrm>
            <a:prstGeom prst="ellipse">
              <a:avLst/>
            </a:prstGeom>
            <a:noFill/>
            <a:ln w="12700" cap="flat">
              <a:solidFill>
                <a:srgbClr val="FFFFFF"/>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423" name="Shape 423"/>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FFFFFF"/>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427" name="Group 427">
            <a:hlinkClick r:id="" action="ppaction://hlinkshowjump?jump=previousslide"/>
          </p:cNvPr>
          <p:cNvGrpSpPr/>
          <p:nvPr/>
        </p:nvGrpSpPr>
        <p:grpSpPr>
          <a:xfrm>
            <a:off x="10398775" y="514143"/>
            <a:ext cx="296661" cy="296661"/>
            <a:chOff x="0" y="0"/>
            <a:chExt cx="593321" cy="593321"/>
          </a:xfrm>
        </p:grpSpPr>
        <p:sp>
          <p:nvSpPr>
            <p:cNvPr id="425" name="Shape 425"/>
            <p:cNvSpPr/>
            <p:nvPr/>
          </p:nvSpPr>
          <p:spPr>
            <a:xfrm>
              <a:off x="0" y="0"/>
              <a:ext cx="593322" cy="593322"/>
            </a:xfrm>
            <a:prstGeom prst="ellipse">
              <a:avLst/>
            </a:prstGeom>
            <a:noFill/>
            <a:ln w="12700" cap="flat">
              <a:solidFill>
                <a:srgbClr val="FFFFFF"/>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426" name="Shape 426"/>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FFFFFF"/>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430" name="Shape 430"/>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431" name="Shape 431"/>
          <p:cNvSpPr>
            <a:spLocks noGrp="1"/>
          </p:cNvSpPr>
          <p:nvPr>
            <p:ph type="title"/>
          </p:nvPr>
        </p:nvSpPr>
        <p:spPr>
          <a:xfrm>
            <a:off x="609006" y="547694"/>
            <a:ext cx="9652023" cy="363676"/>
          </a:xfrm>
          <a:prstGeom prst="rect">
            <a:avLst/>
          </a:prstGeom>
        </p:spPr>
        <p:txBody>
          <a:bodyPr anchor="t"/>
          <a:lstStyle>
            <a:lvl1pPr algn="l">
              <a:defRPr sz="1751" cap="all">
                <a:solidFill>
                  <a:srgbClr val="A9AFBA"/>
                </a:solidFill>
                <a:latin typeface="Geomanist Bold"/>
                <a:ea typeface="Geomanist Bold"/>
                <a:cs typeface="Geomanist Bold"/>
                <a:sym typeface="Geomanist Bold"/>
              </a:defRPr>
            </a:lvl1pPr>
          </a:lstStyle>
          <a:p>
            <a:r>
              <a:t>Title Text</a:t>
            </a:r>
          </a:p>
        </p:txBody>
      </p:sp>
      <p:sp>
        <p:nvSpPr>
          <p:cNvPr id="15" name="Shape 26"/>
          <p:cNvSpPr/>
          <p:nvPr userDrawn="1"/>
        </p:nvSpPr>
        <p:spPr>
          <a:xfrm>
            <a:off x="9054811" y="6386929"/>
            <a:ext cx="2383668" cy="205315"/>
          </a:xfrm>
          <a:prstGeom prst="rect">
            <a:avLst/>
          </a:prstGeom>
          <a:ln w="12700">
            <a:miter lim="400000"/>
          </a:ln>
          <a:extLst>
            <a:ext uri="{C572A759-6A51-4108-AA02-DFA0A04FC94B}">
              <ma14:wrappingTextBoxFlag xmlns:ma14="http://schemas.microsoft.com/office/mac/drawingml/2011/main" xmlns="" val="1"/>
            </a:ext>
          </a:extLst>
        </p:spPr>
        <p:txBody>
          <a:bodyPr wrap="none" lIns="25401" tIns="25401" rIns="25401" bIns="25401" anchor="ctr">
            <a:spAutoFit/>
          </a:bodyPr>
          <a:lstStyle/>
          <a:p>
            <a:pPr defTabSz="412740" rtl="0" hangingPunct="0">
              <a:defRPr sz="2000">
                <a:solidFill>
                  <a:srgbClr val="FFFFFF"/>
                </a:solidFill>
                <a:latin typeface="Geomanist Light"/>
                <a:ea typeface="Geomanist Light"/>
                <a:cs typeface="Geomanist Light"/>
                <a:sym typeface="Geomanist Light"/>
              </a:defRPr>
            </a:pPr>
            <a:r>
              <a:rPr sz="1001" kern="0" dirty="0">
                <a:solidFill>
                  <a:srgbClr val="3C4D64"/>
                </a:solidFill>
                <a:latin typeface="Geomanist Regular"/>
                <a:ea typeface="Geomanist Regular"/>
                <a:cs typeface="Geomanist Regular"/>
                <a:sym typeface="Geomanist Regular"/>
              </a:rPr>
              <a:t>Mountain presentation by</a:t>
            </a:r>
            <a:r>
              <a:rPr sz="1001" kern="0" dirty="0">
                <a:solidFill>
                  <a:srgbClr val="3C4D64"/>
                </a:solidFill>
                <a:latin typeface="Geomanist Light"/>
                <a:ea typeface="Geomanist Light"/>
                <a:cs typeface="Geomanist Light"/>
                <a:sym typeface="Geomanist Light"/>
              </a:rPr>
              <a:t> </a:t>
            </a:r>
            <a:r>
              <a:rPr sz="1001" kern="0" dirty="0">
                <a:solidFill>
                  <a:srgbClr val="3C4D64"/>
                </a:solidFill>
                <a:latin typeface="Geomanist Medium"/>
                <a:ea typeface="Geomanist Medium"/>
                <a:cs typeface="Geomanist Medium"/>
                <a:sym typeface="Geomanist Medium"/>
              </a:rPr>
              <a:t>ContestDesign</a:t>
            </a:r>
          </a:p>
        </p:txBody>
      </p:sp>
      <p:pic>
        <p:nvPicPr>
          <p:cNvPr id="16" name="pasted-image.pdf"/>
          <p:cNvPicPr>
            <a:picLocks noChangeAspect="1"/>
          </p:cNvPicPr>
          <p:nvPr userDrawn="1"/>
        </p:nvPicPr>
        <p:blipFill>
          <a:blip r:embed="rId2">
            <a:extLst/>
          </a:blip>
          <a:srcRect l="37" r="37"/>
          <a:stretch>
            <a:fillRect/>
          </a:stretch>
        </p:blipFill>
        <p:spPr>
          <a:xfrm>
            <a:off x="8615739" y="6354060"/>
            <a:ext cx="452540" cy="182525"/>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4027475441"/>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Our Great ideas">
    <p:spTree>
      <p:nvGrpSpPr>
        <p:cNvPr id="1" name=""/>
        <p:cNvGrpSpPr/>
        <p:nvPr/>
      </p:nvGrpSpPr>
      <p:grpSpPr>
        <a:xfrm>
          <a:off x="0" y="0"/>
          <a:ext cx="0" cy="0"/>
          <a:chOff x="0" y="0"/>
          <a:chExt cx="0" cy="0"/>
        </a:xfrm>
      </p:grpSpPr>
      <p:sp>
        <p:nvSpPr>
          <p:cNvPr id="438" name="Shape 438"/>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a:p>
        </p:txBody>
      </p:sp>
      <p:sp>
        <p:nvSpPr>
          <p:cNvPr id="439" name="Shape 439"/>
          <p:cNvSpPr/>
          <p:nvPr/>
        </p:nvSpPr>
        <p:spPr>
          <a:xfrm>
            <a:off x="10768358" y="514143"/>
            <a:ext cx="296661" cy="296661"/>
          </a:xfrm>
          <a:prstGeom prst="ellipse">
            <a:avLst/>
          </a:prstGeom>
          <a:ln w="12700">
            <a:solidFill>
              <a:srgbClr val="4C6077"/>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442" name="Group 442">
            <a:hlinkClick r:id="" action="ppaction://hlinkshowjump?jump=nextslide"/>
          </p:cNvPr>
          <p:cNvGrpSpPr/>
          <p:nvPr/>
        </p:nvGrpSpPr>
        <p:grpSpPr>
          <a:xfrm>
            <a:off x="11137942" y="514143"/>
            <a:ext cx="296661" cy="296661"/>
            <a:chOff x="0" y="0"/>
            <a:chExt cx="593321" cy="593321"/>
          </a:xfrm>
        </p:grpSpPr>
        <p:sp>
          <p:nvSpPr>
            <p:cNvPr id="440" name="Shape 440"/>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441" name="Shape 441"/>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445" name="Group 445">
            <a:hlinkClick r:id="" action="ppaction://hlinkshowjump?jump=previousslide"/>
          </p:cNvPr>
          <p:cNvGrpSpPr/>
          <p:nvPr/>
        </p:nvGrpSpPr>
        <p:grpSpPr>
          <a:xfrm>
            <a:off x="10398775" y="514143"/>
            <a:ext cx="296661" cy="296661"/>
            <a:chOff x="0" y="0"/>
            <a:chExt cx="593321" cy="593321"/>
          </a:xfrm>
        </p:grpSpPr>
        <p:sp>
          <p:nvSpPr>
            <p:cNvPr id="443" name="Shape 443"/>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444" name="Shape 444"/>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448" name="Shape 448"/>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449" name="Shape 449"/>
          <p:cNvSpPr>
            <a:spLocks noGrp="1"/>
          </p:cNvSpPr>
          <p:nvPr>
            <p:ph type="title"/>
          </p:nvPr>
        </p:nvSpPr>
        <p:spPr>
          <a:xfrm>
            <a:off x="609006" y="547694"/>
            <a:ext cx="9652023" cy="363676"/>
          </a:xfrm>
          <a:prstGeom prst="rect">
            <a:avLst/>
          </a:prstGeom>
        </p:spPr>
        <p:txBody>
          <a:bodyPr anchor="t"/>
          <a:lstStyle>
            <a:lvl1pPr algn="l">
              <a:defRPr sz="1751" cap="all">
                <a:solidFill>
                  <a:srgbClr val="A9AFBA"/>
                </a:solidFill>
                <a:latin typeface="Geomanist Bold"/>
                <a:ea typeface="Geomanist Bold"/>
                <a:cs typeface="Geomanist Bold"/>
                <a:sym typeface="Geomanist Bold"/>
              </a:defRPr>
            </a:lvl1pPr>
          </a:lstStyle>
          <a:p>
            <a:r>
              <a:t>Title Text</a:t>
            </a:r>
          </a:p>
        </p:txBody>
      </p:sp>
      <p:sp>
        <p:nvSpPr>
          <p:cNvPr id="450" name="Shape 450"/>
          <p:cNvSpPr>
            <a:spLocks noGrp="1"/>
          </p:cNvSpPr>
          <p:nvPr>
            <p:ph type="pic" sz="quarter" idx="14"/>
          </p:nvPr>
        </p:nvSpPr>
        <p:spPr>
          <a:xfrm>
            <a:off x="637036" y="3936417"/>
            <a:ext cx="5112945" cy="2947289"/>
          </a:xfrm>
          <a:prstGeom prst="rect">
            <a:avLst/>
          </a:prstGeom>
        </p:spPr>
        <p:txBody>
          <a:bodyPr lIns="91439" tIns="45719" rIns="91439" bIns="45719" anchor="t">
            <a:noAutofit/>
          </a:bodyPr>
          <a:lstStyle>
            <a:lvl1pPr>
              <a:defRPr sz="1333"/>
            </a:lvl1pPr>
          </a:lstStyle>
          <a:p>
            <a:endParaRPr/>
          </a:p>
        </p:txBody>
      </p:sp>
      <p:sp>
        <p:nvSpPr>
          <p:cNvPr id="15" name="Shape 126"/>
          <p:cNvSpPr/>
          <p:nvPr userDrawn="1"/>
        </p:nvSpPr>
        <p:spPr>
          <a:xfrm>
            <a:off x="9054812" y="6386929"/>
            <a:ext cx="2383668" cy="205315"/>
          </a:xfrm>
          <a:prstGeom prst="rect">
            <a:avLst/>
          </a:prstGeom>
          <a:ln w="12700">
            <a:miter lim="400000"/>
          </a:ln>
          <a:extLst>
            <a:ext uri="{C572A759-6A51-4108-AA02-DFA0A04FC94B}">
              <ma14:wrappingTextBoxFlag xmlns:ma14="http://schemas.microsoft.com/office/mac/drawingml/2011/main" xmlns="" val="1"/>
            </a:ext>
          </a:extLst>
        </p:spPr>
        <p:txBody>
          <a:bodyPr wrap="none" lIns="25401" tIns="25401" rIns="25401" bIns="25401" anchor="ctr">
            <a:spAutoFit/>
          </a:bodyPr>
          <a:lstStyle/>
          <a:p>
            <a:pPr defTabSz="412740" rtl="0" hangingPunct="0">
              <a:defRPr sz="2000">
                <a:solidFill>
                  <a:srgbClr val="4C6077"/>
                </a:solidFill>
                <a:latin typeface="Geomanist Light"/>
                <a:ea typeface="Geomanist Light"/>
                <a:cs typeface="Geomanist Light"/>
                <a:sym typeface="Geomanist Light"/>
              </a:defRPr>
            </a:pPr>
            <a:r>
              <a:rPr sz="1001" kern="0">
                <a:solidFill>
                  <a:srgbClr val="4C6077"/>
                </a:solidFill>
                <a:latin typeface="Geomanist Light"/>
                <a:ea typeface="Geomanist Light"/>
                <a:cs typeface="Geomanist Light"/>
                <a:sym typeface="Geomanist Light"/>
              </a:rPr>
              <a:t>Mountain presentation by </a:t>
            </a:r>
            <a:r>
              <a:rPr sz="1001" kern="0">
                <a:solidFill>
                  <a:srgbClr val="4C6077"/>
                </a:solidFill>
                <a:latin typeface="Geomanist Regular"/>
                <a:ea typeface="Geomanist Regular"/>
                <a:cs typeface="Geomanist Regular"/>
                <a:sym typeface="Geomanist Regular"/>
              </a:rPr>
              <a:t>ContestDesign</a:t>
            </a:r>
          </a:p>
        </p:txBody>
      </p:sp>
      <p:pic>
        <p:nvPicPr>
          <p:cNvPr id="16" name="03_For-Footer_Small.png"/>
          <p:cNvPicPr>
            <a:picLocks noChangeAspect="1"/>
          </p:cNvPicPr>
          <p:nvPr userDrawn="1"/>
        </p:nvPicPr>
        <p:blipFill>
          <a:blip r:embed="rId2">
            <a:extLst/>
          </a:blip>
          <a:stretch>
            <a:fillRect/>
          </a:stretch>
        </p:blipFill>
        <p:spPr>
          <a:xfrm>
            <a:off x="8660191" y="6354060"/>
            <a:ext cx="452543" cy="182525"/>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4066530785"/>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Who We Are">
    <p:spTree>
      <p:nvGrpSpPr>
        <p:cNvPr id="1" name=""/>
        <p:cNvGrpSpPr/>
        <p:nvPr/>
      </p:nvGrpSpPr>
      <p:grpSpPr>
        <a:xfrm>
          <a:off x="0" y="0"/>
          <a:ext cx="0" cy="0"/>
          <a:chOff x="0" y="0"/>
          <a:chExt cx="0" cy="0"/>
        </a:xfrm>
      </p:grpSpPr>
      <p:sp>
        <p:nvSpPr>
          <p:cNvPr id="457" name="Shape 457"/>
          <p:cNvSpPr>
            <a:spLocks noGrp="1"/>
          </p:cNvSpPr>
          <p:nvPr>
            <p:ph type="pic" sz="half" idx="13"/>
          </p:nvPr>
        </p:nvSpPr>
        <p:spPr>
          <a:xfrm>
            <a:off x="1565540" y="1631867"/>
            <a:ext cx="4153067" cy="4153067"/>
          </a:xfrm>
          <a:prstGeom prst="ellipse">
            <a:avLst/>
          </a:prstGeom>
        </p:spPr>
        <p:txBody>
          <a:bodyPr lIns="91439" tIns="45719" rIns="91439" bIns="45719" anchor="t">
            <a:noAutofit/>
          </a:bodyPr>
          <a:lstStyle>
            <a:lvl1pPr>
              <a:defRPr sz="1333"/>
            </a:lvl1pPr>
          </a:lstStyle>
          <a:p>
            <a:endParaRPr/>
          </a:p>
        </p:txBody>
      </p:sp>
      <p:sp>
        <p:nvSpPr>
          <p:cNvPr id="458" name="Shape 458"/>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a:p>
        </p:txBody>
      </p:sp>
      <p:sp>
        <p:nvSpPr>
          <p:cNvPr id="459" name="Shape 459"/>
          <p:cNvSpPr/>
          <p:nvPr/>
        </p:nvSpPr>
        <p:spPr>
          <a:xfrm>
            <a:off x="10768358" y="514143"/>
            <a:ext cx="296661" cy="296661"/>
          </a:xfrm>
          <a:prstGeom prst="ellipse">
            <a:avLst/>
          </a:prstGeom>
          <a:ln w="12700">
            <a:solidFill>
              <a:srgbClr val="4C6077"/>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462" name="Group 462">
            <a:hlinkClick r:id="" action="ppaction://hlinkshowjump?jump=nextslide"/>
          </p:cNvPr>
          <p:cNvGrpSpPr/>
          <p:nvPr/>
        </p:nvGrpSpPr>
        <p:grpSpPr>
          <a:xfrm>
            <a:off x="11137942" y="514143"/>
            <a:ext cx="296661" cy="296661"/>
            <a:chOff x="0" y="0"/>
            <a:chExt cx="593321" cy="593321"/>
          </a:xfrm>
        </p:grpSpPr>
        <p:sp>
          <p:nvSpPr>
            <p:cNvPr id="460" name="Shape 460"/>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461" name="Shape 461"/>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465" name="Group 465">
            <a:hlinkClick r:id="" action="ppaction://hlinkshowjump?jump=previousslide"/>
          </p:cNvPr>
          <p:cNvGrpSpPr/>
          <p:nvPr/>
        </p:nvGrpSpPr>
        <p:grpSpPr>
          <a:xfrm>
            <a:off x="10398775" y="514143"/>
            <a:ext cx="296661" cy="296661"/>
            <a:chOff x="0" y="0"/>
            <a:chExt cx="593321" cy="593321"/>
          </a:xfrm>
        </p:grpSpPr>
        <p:sp>
          <p:nvSpPr>
            <p:cNvPr id="463" name="Shape 463"/>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464" name="Shape 464"/>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468" name="Shape 468"/>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469" name="Shape 469"/>
          <p:cNvSpPr>
            <a:spLocks noGrp="1"/>
          </p:cNvSpPr>
          <p:nvPr>
            <p:ph type="title"/>
          </p:nvPr>
        </p:nvSpPr>
        <p:spPr>
          <a:xfrm>
            <a:off x="609006" y="547694"/>
            <a:ext cx="9652023" cy="363676"/>
          </a:xfrm>
          <a:prstGeom prst="rect">
            <a:avLst/>
          </a:prstGeom>
        </p:spPr>
        <p:txBody>
          <a:bodyPr anchor="t"/>
          <a:lstStyle>
            <a:lvl1pPr algn="l">
              <a:defRPr sz="1751" cap="all">
                <a:solidFill>
                  <a:srgbClr val="A9AFBA"/>
                </a:solidFill>
                <a:latin typeface="Geomanist Bold"/>
                <a:ea typeface="Geomanist Bold"/>
                <a:cs typeface="Geomanist Bold"/>
                <a:sym typeface="Geomanist Bold"/>
              </a:defRPr>
            </a:lvl1pPr>
          </a:lstStyle>
          <a:p>
            <a:r>
              <a:t>Title Text</a:t>
            </a:r>
          </a:p>
        </p:txBody>
      </p:sp>
      <p:sp>
        <p:nvSpPr>
          <p:cNvPr id="15" name="Shape 126"/>
          <p:cNvSpPr/>
          <p:nvPr userDrawn="1"/>
        </p:nvSpPr>
        <p:spPr>
          <a:xfrm>
            <a:off x="9054812" y="6386929"/>
            <a:ext cx="2383668" cy="205315"/>
          </a:xfrm>
          <a:prstGeom prst="rect">
            <a:avLst/>
          </a:prstGeom>
          <a:ln w="12700">
            <a:miter lim="400000"/>
          </a:ln>
          <a:extLst>
            <a:ext uri="{C572A759-6A51-4108-AA02-DFA0A04FC94B}">
              <ma14:wrappingTextBoxFlag xmlns:ma14="http://schemas.microsoft.com/office/mac/drawingml/2011/main" xmlns="" val="1"/>
            </a:ext>
          </a:extLst>
        </p:spPr>
        <p:txBody>
          <a:bodyPr wrap="none" lIns="25401" tIns="25401" rIns="25401" bIns="25401" anchor="ctr">
            <a:spAutoFit/>
          </a:bodyPr>
          <a:lstStyle/>
          <a:p>
            <a:pPr defTabSz="412740" rtl="0" hangingPunct="0">
              <a:defRPr sz="2000">
                <a:solidFill>
                  <a:srgbClr val="4C6077"/>
                </a:solidFill>
                <a:latin typeface="Geomanist Light"/>
                <a:ea typeface="Geomanist Light"/>
                <a:cs typeface="Geomanist Light"/>
                <a:sym typeface="Geomanist Light"/>
              </a:defRPr>
            </a:pPr>
            <a:r>
              <a:rPr sz="1001" kern="0">
                <a:solidFill>
                  <a:srgbClr val="4C6077"/>
                </a:solidFill>
                <a:latin typeface="Geomanist Light"/>
                <a:ea typeface="Geomanist Light"/>
                <a:cs typeface="Geomanist Light"/>
                <a:sym typeface="Geomanist Light"/>
              </a:rPr>
              <a:t>Mountain presentation by </a:t>
            </a:r>
            <a:r>
              <a:rPr sz="1001" kern="0">
                <a:solidFill>
                  <a:srgbClr val="4C6077"/>
                </a:solidFill>
                <a:latin typeface="Geomanist Regular"/>
                <a:ea typeface="Geomanist Regular"/>
                <a:cs typeface="Geomanist Regular"/>
                <a:sym typeface="Geomanist Regular"/>
              </a:rPr>
              <a:t>ContestDesign</a:t>
            </a:r>
          </a:p>
        </p:txBody>
      </p:sp>
      <p:pic>
        <p:nvPicPr>
          <p:cNvPr id="16" name="03_For-Footer_Small.png"/>
          <p:cNvPicPr>
            <a:picLocks noChangeAspect="1"/>
          </p:cNvPicPr>
          <p:nvPr userDrawn="1"/>
        </p:nvPicPr>
        <p:blipFill>
          <a:blip r:embed="rId2">
            <a:extLst/>
          </a:blip>
          <a:stretch>
            <a:fillRect/>
          </a:stretch>
        </p:blipFill>
        <p:spPr>
          <a:xfrm>
            <a:off x="8660191" y="6354060"/>
            <a:ext cx="452543" cy="182525"/>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2154329708"/>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ompany History Timeline 01">
    <p:spTree>
      <p:nvGrpSpPr>
        <p:cNvPr id="1" name=""/>
        <p:cNvGrpSpPr/>
        <p:nvPr/>
      </p:nvGrpSpPr>
      <p:grpSpPr>
        <a:xfrm>
          <a:off x="0" y="0"/>
          <a:ext cx="0" cy="0"/>
          <a:chOff x="0" y="0"/>
          <a:chExt cx="0" cy="0"/>
        </a:xfrm>
      </p:grpSpPr>
      <p:sp>
        <p:nvSpPr>
          <p:cNvPr id="476" name="Shape 476"/>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a:p>
        </p:txBody>
      </p:sp>
      <p:sp>
        <p:nvSpPr>
          <p:cNvPr id="477" name="Shape 477"/>
          <p:cNvSpPr/>
          <p:nvPr/>
        </p:nvSpPr>
        <p:spPr>
          <a:xfrm>
            <a:off x="10768358" y="514143"/>
            <a:ext cx="296661" cy="296661"/>
          </a:xfrm>
          <a:prstGeom prst="ellipse">
            <a:avLst/>
          </a:prstGeom>
          <a:ln w="12700">
            <a:solidFill>
              <a:srgbClr val="4C6077"/>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480" name="Group 480">
            <a:hlinkClick r:id="" action="ppaction://hlinkshowjump?jump=nextslide"/>
          </p:cNvPr>
          <p:cNvGrpSpPr/>
          <p:nvPr/>
        </p:nvGrpSpPr>
        <p:grpSpPr>
          <a:xfrm>
            <a:off x="11137942" y="514143"/>
            <a:ext cx="296661" cy="296661"/>
            <a:chOff x="0" y="0"/>
            <a:chExt cx="593321" cy="593321"/>
          </a:xfrm>
        </p:grpSpPr>
        <p:sp>
          <p:nvSpPr>
            <p:cNvPr id="478" name="Shape 478"/>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479" name="Shape 479"/>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483" name="Group 483">
            <a:hlinkClick r:id="" action="ppaction://hlinkshowjump?jump=previousslide"/>
          </p:cNvPr>
          <p:cNvGrpSpPr/>
          <p:nvPr/>
        </p:nvGrpSpPr>
        <p:grpSpPr>
          <a:xfrm>
            <a:off x="10398775" y="514143"/>
            <a:ext cx="296661" cy="296661"/>
            <a:chOff x="0" y="0"/>
            <a:chExt cx="593321" cy="593321"/>
          </a:xfrm>
        </p:grpSpPr>
        <p:sp>
          <p:nvSpPr>
            <p:cNvPr id="481" name="Shape 481"/>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482" name="Shape 482"/>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486" name="Shape 486"/>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487" name="Shape 487"/>
          <p:cNvSpPr>
            <a:spLocks noGrp="1"/>
          </p:cNvSpPr>
          <p:nvPr>
            <p:ph type="title"/>
          </p:nvPr>
        </p:nvSpPr>
        <p:spPr>
          <a:xfrm>
            <a:off x="609006" y="547694"/>
            <a:ext cx="9652023" cy="363676"/>
          </a:xfrm>
          <a:prstGeom prst="rect">
            <a:avLst/>
          </a:prstGeom>
        </p:spPr>
        <p:txBody>
          <a:bodyPr anchor="t"/>
          <a:lstStyle>
            <a:lvl1pPr algn="l">
              <a:defRPr sz="1751" cap="all">
                <a:solidFill>
                  <a:srgbClr val="A9AFBA"/>
                </a:solidFill>
                <a:latin typeface="Geomanist Bold"/>
                <a:ea typeface="Geomanist Bold"/>
                <a:cs typeface="Geomanist Bold"/>
                <a:sym typeface="Geomanist Bold"/>
              </a:defRPr>
            </a:lvl1pPr>
          </a:lstStyle>
          <a:p>
            <a:r>
              <a:t>Title Text</a:t>
            </a:r>
          </a:p>
        </p:txBody>
      </p:sp>
      <p:sp>
        <p:nvSpPr>
          <p:cNvPr id="488" name="Shape 488"/>
          <p:cNvSpPr>
            <a:spLocks noGrp="1"/>
          </p:cNvSpPr>
          <p:nvPr>
            <p:ph type="pic" sz="quarter" idx="14"/>
          </p:nvPr>
        </p:nvSpPr>
        <p:spPr>
          <a:xfrm>
            <a:off x="4607279" y="2707498"/>
            <a:ext cx="1443007" cy="1443005"/>
          </a:xfrm>
          <a:prstGeom prst="ellipse">
            <a:avLst/>
          </a:prstGeom>
        </p:spPr>
        <p:txBody>
          <a:bodyPr lIns="91439" tIns="45719" rIns="91439" bIns="45719" anchor="t">
            <a:noAutofit/>
          </a:bodyPr>
          <a:lstStyle>
            <a:lvl1pPr>
              <a:defRPr sz="800"/>
            </a:lvl1pPr>
          </a:lstStyle>
          <a:p>
            <a:endParaRPr/>
          </a:p>
        </p:txBody>
      </p:sp>
      <p:sp>
        <p:nvSpPr>
          <p:cNvPr id="489" name="Shape 489"/>
          <p:cNvSpPr>
            <a:spLocks noGrp="1"/>
          </p:cNvSpPr>
          <p:nvPr>
            <p:ph type="pic" sz="quarter" idx="15"/>
          </p:nvPr>
        </p:nvSpPr>
        <p:spPr>
          <a:xfrm>
            <a:off x="8069913" y="2707498"/>
            <a:ext cx="1443007" cy="1443005"/>
          </a:xfrm>
          <a:prstGeom prst="ellipse">
            <a:avLst/>
          </a:prstGeom>
        </p:spPr>
        <p:txBody>
          <a:bodyPr lIns="91439" tIns="45719" rIns="91439" bIns="45719" anchor="t">
            <a:noAutofit/>
          </a:bodyPr>
          <a:lstStyle>
            <a:lvl1pPr>
              <a:defRPr sz="800"/>
            </a:lvl1pPr>
          </a:lstStyle>
          <a:p>
            <a:endParaRPr/>
          </a:p>
        </p:txBody>
      </p:sp>
      <p:sp>
        <p:nvSpPr>
          <p:cNvPr id="16" name="Shape 126"/>
          <p:cNvSpPr/>
          <p:nvPr userDrawn="1"/>
        </p:nvSpPr>
        <p:spPr>
          <a:xfrm>
            <a:off x="9054812" y="6386929"/>
            <a:ext cx="2383668" cy="205315"/>
          </a:xfrm>
          <a:prstGeom prst="rect">
            <a:avLst/>
          </a:prstGeom>
          <a:ln w="12700">
            <a:miter lim="400000"/>
          </a:ln>
          <a:extLst>
            <a:ext uri="{C572A759-6A51-4108-AA02-DFA0A04FC94B}">
              <ma14:wrappingTextBoxFlag xmlns:ma14="http://schemas.microsoft.com/office/mac/drawingml/2011/main" xmlns="" val="1"/>
            </a:ext>
          </a:extLst>
        </p:spPr>
        <p:txBody>
          <a:bodyPr wrap="none" lIns="25401" tIns="25401" rIns="25401" bIns="25401" anchor="ctr">
            <a:spAutoFit/>
          </a:bodyPr>
          <a:lstStyle/>
          <a:p>
            <a:pPr defTabSz="412740" rtl="0" hangingPunct="0">
              <a:defRPr sz="2000">
                <a:solidFill>
                  <a:srgbClr val="4C6077"/>
                </a:solidFill>
                <a:latin typeface="Geomanist Light"/>
                <a:ea typeface="Geomanist Light"/>
                <a:cs typeface="Geomanist Light"/>
                <a:sym typeface="Geomanist Light"/>
              </a:defRPr>
            </a:pPr>
            <a:r>
              <a:rPr sz="1001" kern="0">
                <a:solidFill>
                  <a:srgbClr val="4C6077"/>
                </a:solidFill>
                <a:latin typeface="Geomanist Light"/>
                <a:ea typeface="Geomanist Light"/>
                <a:cs typeface="Geomanist Light"/>
                <a:sym typeface="Geomanist Light"/>
              </a:rPr>
              <a:t>Mountain presentation by </a:t>
            </a:r>
            <a:r>
              <a:rPr sz="1001" kern="0">
                <a:solidFill>
                  <a:srgbClr val="4C6077"/>
                </a:solidFill>
                <a:latin typeface="Geomanist Regular"/>
                <a:ea typeface="Geomanist Regular"/>
                <a:cs typeface="Geomanist Regular"/>
                <a:sym typeface="Geomanist Regular"/>
              </a:rPr>
              <a:t>ContestDesign</a:t>
            </a:r>
          </a:p>
        </p:txBody>
      </p:sp>
      <p:pic>
        <p:nvPicPr>
          <p:cNvPr id="17" name="03_For-Footer_Small.png"/>
          <p:cNvPicPr>
            <a:picLocks noChangeAspect="1"/>
          </p:cNvPicPr>
          <p:nvPr userDrawn="1"/>
        </p:nvPicPr>
        <p:blipFill>
          <a:blip r:embed="rId2">
            <a:extLst/>
          </a:blip>
          <a:stretch>
            <a:fillRect/>
          </a:stretch>
        </p:blipFill>
        <p:spPr>
          <a:xfrm>
            <a:off x="8660191" y="6354060"/>
            <a:ext cx="452543" cy="182525"/>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3993431042"/>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Company History Timeline 02">
    <p:spTree>
      <p:nvGrpSpPr>
        <p:cNvPr id="1" name=""/>
        <p:cNvGrpSpPr/>
        <p:nvPr/>
      </p:nvGrpSpPr>
      <p:grpSpPr>
        <a:xfrm>
          <a:off x="0" y="0"/>
          <a:ext cx="0" cy="0"/>
          <a:chOff x="0" y="0"/>
          <a:chExt cx="0" cy="0"/>
        </a:xfrm>
      </p:grpSpPr>
      <p:sp>
        <p:nvSpPr>
          <p:cNvPr id="496" name="Shape 496"/>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a:p>
        </p:txBody>
      </p:sp>
      <p:sp>
        <p:nvSpPr>
          <p:cNvPr id="497" name="Shape 497"/>
          <p:cNvSpPr/>
          <p:nvPr/>
        </p:nvSpPr>
        <p:spPr>
          <a:xfrm>
            <a:off x="10768358" y="514143"/>
            <a:ext cx="296661" cy="296661"/>
          </a:xfrm>
          <a:prstGeom prst="ellipse">
            <a:avLst/>
          </a:prstGeom>
          <a:ln w="12700">
            <a:solidFill>
              <a:srgbClr val="4C6077"/>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500" name="Group 500">
            <a:hlinkClick r:id="" action="ppaction://hlinkshowjump?jump=nextslide"/>
          </p:cNvPr>
          <p:cNvGrpSpPr/>
          <p:nvPr/>
        </p:nvGrpSpPr>
        <p:grpSpPr>
          <a:xfrm>
            <a:off x="11137942" y="514143"/>
            <a:ext cx="296661" cy="296661"/>
            <a:chOff x="0" y="0"/>
            <a:chExt cx="593321" cy="593321"/>
          </a:xfrm>
        </p:grpSpPr>
        <p:sp>
          <p:nvSpPr>
            <p:cNvPr id="498" name="Shape 498"/>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499" name="Shape 499"/>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503" name="Group 503">
            <a:hlinkClick r:id="" action="ppaction://hlinkshowjump?jump=previousslide"/>
          </p:cNvPr>
          <p:cNvGrpSpPr/>
          <p:nvPr/>
        </p:nvGrpSpPr>
        <p:grpSpPr>
          <a:xfrm>
            <a:off x="10398775" y="514143"/>
            <a:ext cx="296661" cy="296661"/>
            <a:chOff x="0" y="0"/>
            <a:chExt cx="593321" cy="593321"/>
          </a:xfrm>
        </p:grpSpPr>
        <p:sp>
          <p:nvSpPr>
            <p:cNvPr id="501" name="Shape 501"/>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502" name="Shape 502"/>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504" name="Shape 504"/>
          <p:cNvSpPr>
            <a:spLocks noGrp="1"/>
          </p:cNvSpPr>
          <p:nvPr>
            <p:ph type="pic" sz="quarter" idx="13"/>
          </p:nvPr>
        </p:nvSpPr>
        <p:spPr>
          <a:xfrm>
            <a:off x="1909850" y="2707498"/>
            <a:ext cx="1443007" cy="1443005"/>
          </a:xfrm>
          <a:prstGeom prst="ellipse">
            <a:avLst/>
          </a:prstGeom>
        </p:spPr>
        <p:txBody>
          <a:bodyPr lIns="91439" tIns="45719" rIns="91439" bIns="45719" anchor="t">
            <a:noAutofit/>
          </a:bodyPr>
          <a:lstStyle>
            <a:lvl1pPr>
              <a:defRPr sz="800"/>
            </a:lvl1pPr>
          </a:lstStyle>
          <a:p>
            <a:endParaRPr/>
          </a:p>
        </p:txBody>
      </p:sp>
      <p:sp>
        <p:nvSpPr>
          <p:cNvPr id="505" name="Shape 505"/>
          <p:cNvSpPr>
            <a:spLocks noGrp="1"/>
          </p:cNvSpPr>
          <p:nvPr>
            <p:ph type="pic" sz="quarter" idx="14"/>
          </p:nvPr>
        </p:nvSpPr>
        <p:spPr>
          <a:xfrm>
            <a:off x="4506602" y="2707498"/>
            <a:ext cx="1443007" cy="1443005"/>
          </a:xfrm>
          <a:prstGeom prst="ellipse">
            <a:avLst/>
          </a:prstGeom>
        </p:spPr>
        <p:txBody>
          <a:bodyPr lIns="91439" tIns="45719" rIns="91439" bIns="45719" anchor="t">
            <a:noAutofit/>
          </a:bodyPr>
          <a:lstStyle>
            <a:lvl1pPr>
              <a:defRPr sz="800"/>
            </a:lvl1pPr>
          </a:lstStyle>
          <a:p>
            <a:endParaRPr/>
          </a:p>
        </p:txBody>
      </p:sp>
    </p:spTree>
    <p:extLst>
      <p:ext uri="{BB962C8B-B14F-4D97-AF65-F5344CB8AC3E}">
        <p14:creationId xmlns:p14="http://schemas.microsoft.com/office/powerpoint/2010/main" val="8652649"/>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Company History Timeline 03">
    <p:spTree>
      <p:nvGrpSpPr>
        <p:cNvPr id="1" name=""/>
        <p:cNvGrpSpPr/>
        <p:nvPr/>
      </p:nvGrpSpPr>
      <p:grpSpPr>
        <a:xfrm>
          <a:off x="0" y="0"/>
          <a:ext cx="0" cy="0"/>
          <a:chOff x="0" y="0"/>
          <a:chExt cx="0" cy="0"/>
        </a:xfrm>
      </p:grpSpPr>
      <p:sp>
        <p:nvSpPr>
          <p:cNvPr id="512" name="Shape 512"/>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a:p>
        </p:txBody>
      </p:sp>
      <p:sp>
        <p:nvSpPr>
          <p:cNvPr id="513" name="Shape 513"/>
          <p:cNvSpPr/>
          <p:nvPr/>
        </p:nvSpPr>
        <p:spPr>
          <a:xfrm>
            <a:off x="10768358" y="514143"/>
            <a:ext cx="296661" cy="296661"/>
          </a:xfrm>
          <a:prstGeom prst="ellipse">
            <a:avLst/>
          </a:prstGeom>
          <a:ln w="12700">
            <a:solidFill>
              <a:srgbClr val="4C6077"/>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516" name="Group 516">
            <a:hlinkClick r:id="" action="ppaction://hlinkshowjump?jump=nextslide"/>
          </p:cNvPr>
          <p:cNvGrpSpPr/>
          <p:nvPr/>
        </p:nvGrpSpPr>
        <p:grpSpPr>
          <a:xfrm>
            <a:off x="11137942" y="514143"/>
            <a:ext cx="296661" cy="296661"/>
            <a:chOff x="0" y="0"/>
            <a:chExt cx="593321" cy="593321"/>
          </a:xfrm>
        </p:grpSpPr>
        <p:sp>
          <p:nvSpPr>
            <p:cNvPr id="514" name="Shape 514"/>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515" name="Shape 515"/>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519" name="Group 519">
            <a:hlinkClick r:id="" action="ppaction://hlinkshowjump?jump=previousslide"/>
          </p:cNvPr>
          <p:cNvGrpSpPr/>
          <p:nvPr/>
        </p:nvGrpSpPr>
        <p:grpSpPr>
          <a:xfrm>
            <a:off x="10398775" y="514143"/>
            <a:ext cx="296661" cy="296661"/>
            <a:chOff x="0" y="0"/>
            <a:chExt cx="593321" cy="593321"/>
          </a:xfrm>
        </p:grpSpPr>
        <p:sp>
          <p:nvSpPr>
            <p:cNvPr id="517" name="Shape 517"/>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518" name="Shape 518"/>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520" name="Shape 520"/>
          <p:cNvSpPr>
            <a:spLocks noGrp="1"/>
          </p:cNvSpPr>
          <p:nvPr>
            <p:ph type="pic" sz="quarter" idx="13"/>
          </p:nvPr>
        </p:nvSpPr>
        <p:spPr>
          <a:xfrm>
            <a:off x="5378415" y="1240578"/>
            <a:ext cx="1443007" cy="1443005"/>
          </a:xfrm>
          <a:prstGeom prst="ellipse">
            <a:avLst/>
          </a:prstGeom>
        </p:spPr>
        <p:txBody>
          <a:bodyPr lIns="91439" tIns="45719" rIns="91439" bIns="45719" anchor="t">
            <a:noAutofit/>
          </a:bodyPr>
          <a:lstStyle>
            <a:lvl1pPr>
              <a:defRPr sz="800"/>
            </a:lvl1pPr>
          </a:lstStyle>
          <a:p>
            <a:endParaRPr/>
          </a:p>
        </p:txBody>
      </p:sp>
      <p:sp>
        <p:nvSpPr>
          <p:cNvPr id="521" name="Shape 521"/>
          <p:cNvSpPr>
            <a:spLocks noGrp="1"/>
          </p:cNvSpPr>
          <p:nvPr>
            <p:ph type="pic" sz="quarter" idx="14"/>
          </p:nvPr>
        </p:nvSpPr>
        <p:spPr>
          <a:xfrm>
            <a:off x="5378415" y="4241631"/>
            <a:ext cx="1443007" cy="1443005"/>
          </a:xfrm>
          <a:prstGeom prst="ellipse">
            <a:avLst/>
          </a:prstGeom>
        </p:spPr>
        <p:txBody>
          <a:bodyPr lIns="91439" tIns="45719" rIns="91439" bIns="45719" anchor="t">
            <a:noAutofit/>
          </a:bodyPr>
          <a:lstStyle>
            <a:lvl1pPr>
              <a:defRPr sz="800"/>
            </a:lvl1pPr>
          </a:lstStyle>
          <a:p>
            <a:endParaRPr/>
          </a:p>
        </p:txBody>
      </p:sp>
    </p:spTree>
    <p:extLst>
      <p:ext uri="{BB962C8B-B14F-4D97-AF65-F5344CB8AC3E}">
        <p14:creationId xmlns:p14="http://schemas.microsoft.com/office/powerpoint/2010/main" val="200730173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he Leader of Presentation">
    <p:spTree>
      <p:nvGrpSpPr>
        <p:cNvPr id="1" name=""/>
        <p:cNvGrpSpPr/>
        <p:nvPr/>
      </p:nvGrpSpPr>
      <p:grpSpPr>
        <a:xfrm>
          <a:off x="0" y="0"/>
          <a:ext cx="0" cy="0"/>
          <a:chOff x="0" y="0"/>
          <a:chExt cx="0" cy="0"/>
        </a:xfrm>
      </p:grpSpPr>
      <p:sp>
        <p:nvSpPr>
          <p:cNvPr id="51" name="Shape 51"/>
          <p:cNvSpPr>
            <a:spLocks noGrp="1"/>
          </p:cNvSpPr>
          <p:nvPr>
            <p:ph type="pic" idx="13"/>
          </p:nvPr>
        </p:nvSpPr>
        <p:spPr>
          <a:xfrm>
            <a:off x="1" y="0"/>
            <a:ext cx="5025873" cy="6858000"/>
          </a:xfrm>
          <a:prstGeom prst="rect">
            <a:avLst/>
          </a:prstGeom>
        </p:spPr>
        <p:txBody>
          <a:bodyPr lIns="91439" tIns="45719" rIns="91439" bIns="45719" anchor="t">
            <a:noAutofit/>
          </a:bodyPr>
          <a:lstStyle>
            <a:lvl1pPr>
              <a:defRPr sz="1333"/>
            </a:lvl1pPr>
          </a:lstStyle>
          <a:p>
            <a:endParaRPr dirty="0"/>
          </a:p>
        </p:txBody>
      </p:sp>
      <p:sp>
        <p:nvSpPr>
          <p:cNvPr id="52" name="Shape 52"/>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1569913858"/>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Company History Timeline 04">
    <p:spTree>
      <p:nvGrpSpPr>
        <p:cNvPr id="1" name=""/>
        <p:cNvGrpSpPr/>
        <p:nvPr/>
      </p:nvGrpSpPr>
      <p:grpSpPr>
        <a:xfrm>
          <a:off x="0" y="0"/>
          <a:ext cx="0" cy="0"/>
          <a:chOff x="0" y="0"/>
          <a:chExt cx="0" cy="0"/>
        </a:xfrm>
      </p:grpSpPr>
      <p:sp>
        <p:nvSpPr>
          <p:cNvPr id="528" name="Shape 528"/>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a:p>
        </p:txBody>
      </p:sp>
      <p:sp>
        <p:nvSpPr>
          <p:cNvPr id="529" name="Shape 529"/>
          <p:cNvSpPr/>
          <p:nvPr/>
        </p:nvSpPr>
        <p:spPr>
          <a:xfrm>
            <a:off x="10768358" y="514143"/>
            <a:ext cx="296661" cy="296661"/>
          </a:xfrm>
          <a:prstGeom prst="ellipse">
            <a:avLst/>
          </a:prstGeom>
          <a:ln w="12700">
            <a:solidFill>
              <a:srgbClr val="4C6077"/>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532" name="Group 532">
            <a:hlinkClick r:id="" action="ppaction://hlinkshowjump?jump=nextslide"/>
          </p:cNvPr>
          <p:cNvGrpSpPr/>
          <p:nvPr/>
        </p:nvGrpSpPr>
        <p:grpSpPr>
          <a:xfrm>
            <a:off x="11137942" y="514143"/>
            <a:ext cx="296661" cy="296661"/>
            <a:chOff x="0" y="0"/>
            <a:chExt cx="593321" cy="593321"/>
          </a:xfrm>
        </p:grpSpPr>
        <p:sp>
          <p:nvSpPr>
            <p:cNvPr id="530" name="Shape 530"/>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531" name="Shape 531"/>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535" name="Group 535">
            <a:hlinkClick r:id="" action="ppaction://hlinkshowjump?jump=previousslide"/>
          </p:cNvPr>
          <p:cNvGrpSpPr/>
          <p:nvPr/>
        </p:nvGrpSpPr>
        <p:grpSpPr>
          <a:xfrm>
            <a:off x="10398775" y="514143"/>
            <a:ext cx="296661" cy="296661"/>
            <a:chOff x="0" y="0"/>
            <a:chExt cx="593321" cy="593321"/>
          </a:xfrm>
        </p:grpSpPr>
        <p:sp>
          <p:nvSpPr>
            <p:cNvPr id="533" name="Shape 533"/>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534" name="Shape 534"/>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536" name="Shape 536"/>
          <p:cNvSpPr>
            <a:spLocks noGrp="1"/>
          </p:cNvSpPr>
          <p:nvPr>
            <p:ph type="pic" sz="quarter" idx="13"/>
          </p:nvPr>
        </p:nvSpPr>
        <p:spPr>
          <a:xfrm>
            <a:off x="5373674" y="846688"/>
            <a:ext cx="1443007" cy="1443005"/>
          </a:xfrm>
          <a:prstGeom prst="ellipse">
            <a:avLst/>
          </a:prstGeom>
        </p:spPr>
        <p:txBody>
          <a:bodyPr lIns="91439" tIns="45719" rIns="91439" bIns="45719" anchor="t">
            <a:noAutofit/>
          </a:bodyPr>
          <a:lstStyle>
            <a:lvl1pPr>
              <a:defRPr sz="800"/>
            </a:lvl1pPr>
          </a:lstStyle>
          <a:p>
            <a:endParaRPr/>
          </a:p>
        </p:txBody>
      </p:sp>
      <p:sp>
        <p:nvSpPr>
          <p:cNvPr id="537" name="Shape 537"/>
          <p:cNvSpPr>
            <a:spLocks noGrp="1"/>
          </p:cNvSpPr>
          <p:nvPr>
            <p:ph type="pic" sz="quarter" idx="14"/>
          </p:nvPr>
        </p:nvSpPr>
        <p:spPr>
          <a:xfrm>
            <a:off x="2779453" y="2704450"/>
            <a:ext cx="1443007" cy="1443005"/>
          </a:xfrm>
          <a:prstGeom prst="ellipse">
            <a:avLst/>
          </a:prstGeom>
        </p:spPr>
        <p:txBody>
          <a:bodyPr lIns="91439" tIns="45719" rIns="91439" bIns="45719" anchor="t">
            <a:noAutofit/>
          </a:bodyPr>
          <a:lstStyle>
            <a:lvl1pPr>
              <a:defRPr sz="800"/>
            </a:lvl1pPr>
          </a:lstStyle>
          <a:p>
            <a:endParaRPr/>
          </a:p>
        </p:txBody>
      </p:sp>
    </p:spTree>
    <p:extLst>
      <p:ext uri="{BB962C8B-B14F-4D97-AF65-F5344CB8AC3E}">
        <p14:creationId xmlns:p14="http://schemas.microsoft.com/office/powerpoint/2010/main" val="675029224"/>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Company History Timeline 05">
    <p:spTree>
      <p:nvGrpSpPr>
        <p:cNvPr id="1" name=""/>
        <p:cNvGrpSpPr/>
        <p:nvPr/>
      </p:nvGrpSpPr>
      <p:grpSpPr>
        <a:xfrm>
          <a:off x="0" y="0"/>
          <a:ext cx="0" cy="0"/>
          <a:chOff x="0" y="0"/>
          <a:chExt cx="0" cy="0"/>
        </a:xfrm>
      </p:grpSpPr>
      <p:sp>
        <p:nvSpPr>
          <p:cNvPr id="544" name="Shape 544"/>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a:p>
        </p:txBody>
      </p:sp>
      <p:sp>
        <p:nvSpPr>
          <p:cNvPr id="545" name="Shape 545"/>
          <p:cNvSpPr/>
          <p:nvPr/>
        </p:nvSpPr>
        <p:spPr>
          <a:xfrm>
            <a:off x="10768358" y="514143"/>
            <a:ext cx="296661" cy="296661"/>
          </a:xfrm>
          <a:prstGeom prst="ellipse">
            <a:avLst/>
          </a:prstGeom>
          <a:ln w="12700">
            <a:solidFill>
              <a:srgbClr val="4C6077"/>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548" name="Group 548">
            <a:hlinkClick r:id="" action="ppaction://hlinkshowjump?jump=nextslide"/>
          </p:cNvPr>
          <p:cNvGrpSpPr/>
          <p:nvPr/>
        </p:nvGrpSpPr>
        <p:grpSpPr>
          <a:xfrm>
            <a:off x="11137942" y="514143"/>
            <a:ext cx="296661" cy="296661"/>
            <a:chOff x="0" y="0"/>
            <a:chExt cx="593321" cy="593321"/>
          </a:xfrm>
        </p:grpSpPr>
        <p:sp>
          <p:nvSpPr>
            <p:cNvPr id="546" name="Shape 546"/>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547" name="Shape 547"/>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551" name="Group 551">
            <a:hlinkClick r:id="" action="ppaction://hlinkshowjump?jump=previousslide"/>
          </p:cNvPr>
          <p:cNvGrpSpPr/>
          <p:nvPr/>
        </p:nvGrpSpPr>
        <p:grpSpPr>
          <a:xfrm>
            <a:off x="10398775" y="514143"/>
            <a:ext cx="296661" cy="296661"/>
            <a:chOff x="0" y="0"/>
            <a:chExt cx="593321" cy="593321"/>
          </a:xfrm>
        </p:grpSpPr>
        <p:sp>
          <p:nvSpPr>
            <p:cNvPr id="549" name="Shape 549"/>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550" name="Shape 550"/>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552" name="Shape 552"/>
          <p:cNvSpPr>
            <a:spLocks noGrp="1"/>
          </p:cNvSpPr>
          <p:nvPr>
            <p:ph type="pic" sz="quarter" idx="13"/>
          </p:nvPr>
        </p:nvSpPr>
        <p:spPr>
          <a:xfrm>
            <a:off x="5371757" y="846688"/>
            <a:ext cx="1443007" cy="1443005"/>
          </a:xfrm>
          <a:prstGeom prst="ellipse">
            <a:avLst/>
          </a:prstGeom>
        </p:spPr>
        <p:txBody>
          <a:bodyPr lIns="91439" tIns="45719" rIns="91439" bIns="45719" anchor="t">
            <a:noAutofit/>
          </a:bodyPr>
          <a:lstStyle>
            <a:lvl1pPr>
              <a:defRPr sz="800"/>
            </a:lvl1pPr>
          </a:lstStyle>
          <a:p>
            <a:endParaRPr/>
          </a:p>
        </p:txBody>
      </p:sp>
      <p:sp>
        <p:nvSpPr>
          <p:cNvPr id="553" name="Shape 553"/>
          <p:cNvSpPr>
            <a:spLocks noGrp="1"/>
          </p:cNvSpPr>
          <p:nvPr>
            <p:ph type="pic" sz="quarter" idx="14"/>
          </p:nvPr>
        </p:nvSpPr>
        <p:spPr>
          <a:xfrm>
            <a:off x="8003162" y="2701168"/>
            <a:ext cx="1443007" cy="1443005"/>
          </a:xfrm>
          <a:prstGeom prst="ellipse">
            <a:avLst/>
          </a:prstGeom>
        </p:spPr>
        <p:txBody>
          <a:bodyPr lIns="91439" tIns="45719" rIns="91439" bIns="45719" anchor="t">
            <a:noAutofit/>
          </a:bodyPr>
          <a:lstStyle>
            <a:lvl1pPr>
              <a:defRPr sz="800"/>
            </a:lvl1pPr>
          </a:lstStyle>
          <a:p>
            <a:endParaRPr/>
          </a:p>
        </p:txBody>
      </p:sp>
    </p:spTree>
    <p:extLst>
      <p:ext uri="{BB962C8B-B14F-4D97-AF65-F5344CB8AC3E}">
        <p14:creationId xmlns:p14="http://schemas.microsoft.com/office/powerpoint/2010/main" val="2997529296"/>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Company History Timeline 06">
    <p:spTree>
      <p:nvGrpSpPr>
        <p:cNvPr id="1" name=""/>
        <p:cNvGrpSpPr/>
        <p:nvPr/>
      </p:nvGrpSpPr>
      <p:grpSpPr>
        <a:xfrm>
          <a:off x="0" y="0"/>
          <a:ext cx="0" cy="0"/>
          <a:chOff x="0" y="0"/>
          <a:chExt cx="0" cy="0"/>
        </a:xfrm>
      </p:grpSpPr>
      <p:sp>
        <p:nvSpPr>
          <p:cNvPr id="560" name="Shape 560"/>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a:p>
        </p:txBody>
      </p:sp>
      <p:sp>
        <p:nvSpPr>
          <p:cNvPr id="561" name="Shape 561"/>
          <p:cNvSpPr/>
          <p:nvPr/>
        </p:nvSpPr>
        <p:spPr>
          <a:xfrm>
            <a:off x="10768358" y="514143"/>
            <a:ext cx="296661" cy="296661"/>
          </a:xfrm>
          <a:prstGeom prst="ellipse">
            <a:avLst/>
          </a:prstGeom>
          <a:ln w="12700">
            <a:solidFill>
              <a:srgbClr val="4C6077"/>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564" name="Group 564">
            <a:hlinkClick r:id="" action="ppaction://hlinkshowjump?jump=nextslide"/>
          </p:cNvPr>
          <p:cNvGrpSpPr/>
          <p:nvPr/>
        </p:nvGrpSpPr>
        <p:grpSpPr>
          <a:xfrm>
            <a:off x="11137942" y="514143"/>
            <a:ext cx="296661" cy="296661"/>
            <a:chOff x="0" y="0"/>
            <a:chExt cx="593321" cy="593321"/>
          </a:xfrm>
        </p:grpSpPr>
        <p:sp>
          <p:nvSpPr>
            <p:cNvPr id="562" name="Shape 562"/>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563" name="Shape 563"/>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567" name="Group 567">
            <a:hlinkClick r:id="" action="ppaction://hlinkshowjump?jump=previousslide"/>
          </p:cNvPr>
          <p:cNvGrpSpPr/>
          <p:nvPr/>
        </p:nvGrpSpPr>
        <p:grpSpPr>
          <a:xfrm>
            <a:off x="10398775" y="514143"/>
            <a:ext cx="296661" cy="296661"/>
            <a:chOff x="0" y="0"/>
            <a:chExt cx="593321" cy="593321"/>
          </a:xfrm>
        </p:grpSpPr>
        <p:sp>
          <p:nvSpPr>
            <p:cNvPr id="565" name="Shape 565"/>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566" name="Shape 566"/>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568" name="Shape 568"/>
          <p:cNvSpPr>
            <a:spLocks noGrp="1"/>
          </p:cNvSpPr>
          <p:nvPr>
            <p:ph type="pic" sz="quarter" idx="13"/>
          </p:nvPr>
        </p:nvSpPr>
        <p:spPr>
          <a:xfrm>
            <a:off x="4925985" y="2659321"/>
            <a:ext cx="2340039" cy="2340040"/>
          </a:xfrm>
          <a:prstGeom prst="ellipse">
            <a:avLst/>
          </a:prstGeom>
        </p:spPr>
        <p:txBody>
          <a:bodyPr lIns="91439" tIns="45719" rIns="91439" bIns="45719" anchor="t">
            <a:noAutofit/>
          </a:bodyPr>
          <a:lstStyle>
            <a:lvl1pPr>
              <a:defRPr sz="800"/>
            </a:lvl1pPr>
          </a:lstStyle>
          <a:p>
            <a:endParaRPr/>
          </a:p>
        </p:txBody>
      </p:sp>
    </p:spTree>
    <p:extLst>
      <p:ext uri="{BB962C8B-B14F-4D97-AF65-F5344CB8AC3E}">
        <p14:creationId xmlns:p14="http://schemas.microsoft.com/office/powerpoint/2010/main" val="3140566593"/>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Our Services">
    <p:spTree>
      <p:nvGrpSpPr>
        <p:cNvPr id="1" name=""/>
        <p:cNvGrpSpPr/>
        <p:nvPr/>
      </p:nvGrpSpPr>
      <p:grpSpPr>
        <a:xfrm>
          <a:off x="0" y="0"/>
          <a:ext cx="0" cy="0"/>
          <a:chOff x="0" y="0"/>
          <a:chExt cx="0" cy="0"/>
        </a:xfrm>
      </p:grpSpPr>
      <p:sp>
        <p:nvSpPr>
          <p:cNvPr id="575" name="Shape 575"/>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a:p>
        </p:txBody>
      </p:sp>
      <p:sp>
        <p:nvSpPr>
          <p:cNvPr id="576" name="Shape 576"/>
          <p:cNvSpPr/>
          <p:nvPr/>
        </p:nvSpPr>
        <p:spPr>
          <a:xfrm>
            <a:off x="10768358" y="514143"/>
            <a:ext cx="296661" cy="296661"/>
          </a:xfrm>
          <a:prstGeom prst="ellipse">
            <a:avLst/>
          </a:prstGeom>
          <a:ln w="12700">
            <a:solidFill>
              <a:srgbClr val="4C6077"/>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579" name="Group 579">
            <a:hlinkClick r:id="" action="ppaction://hlinkshowjump?jump=nextslide"/>
          </p:cNvPr>
          <p:cNvGrpSpPr/>
          <p:nvPr/>
        </p:nvGrpSpPr>
        <p:grpSpPr>
          <a:xfrm>
            <a:off x="11137942" y="514143"/>
            <a:ext cx="296661" cy="296661"/>
            <a:chOff x="0" y="0"/>
            <a:chExt cx="593321" cy="593321"/>
          </a:xfrm>
        </p:grpSpPr>
        <p:sp>
          <p:nvSpPr>
            <p:cNvPr id="577" name="Shape 577"/>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578" name="Shape 578"/>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582" name="Group 582">
            <a:hlinkClick r:id="" action="ppaction://hlinkshowjump?jump=previousslide"/>
          </p:cNvPr>
          <p:cNvGrpSpPr/>
          <p:nvPr/>
        </p:nvGrpSpPr>
        <p:grpSpPr>
          <a:xfrm>
            <a:off x="10398775" y="514143"/>
            <a:ext cx="296661" cy="296661"/>
            <a:chOff x="0" y="0"/>
            <a:chExt cx="593321" cy="593321"/>
          </a:xfrm>
        </p:grpSpPr>
        <p:sp>
          <p:nvSpPr>
            <p:cNvPr id="580" name="Shape 580"/>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581" name="Shape 581"/>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585" name="Shape 585"/>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586" name="Shape 586"/>
          <p:cNvSpPr>
            <a:spLocks noGrp="1"/>
          </p:cNvSpPr>
          <p:nvPr>
            <p:ph type="title"/>
          </p:nvPr>
        </p:nvSpPr>
        <p:spPr>
          <a:xfrm>
            <a:off x="609006" y="547694"/>
            <a:ext cx="9652023" cy="363676"/>
          </a:xfrm>
          <a:prstGeom prst="rect">
            <a:avLst/>
          </a:prstGeom>
        </p:spPr>
        <p:txBody>
          <a:bodyPr anchor="t"/>
          <a:lstStyle>
            <a:lvl1pPr algn="l">
              <a:defRPr sz="1751" cap="all">
                <a:solidFill>
                  <a:srgbClr val="A9AFBA"/>
                </a:solidFill>
                <a:latin typeface="Geomanist Bold"/>
                <a:ea typeface="Geomanist Bold"/>
                <a:cs typeface="Geomanist Bold"/>
                <a:sym typeface="Geomanist Bold"/>
              </a:defRPr>
            </a:lvl1pPr>
          </a:lstStyle>
          <a:p>
            <a:r>
              <a:t>Title Text</a:t>
            </a:r>
          </a:p>
        </p:txBody>
      </p:sp>
      <p:sp>
        <p:nvSpPr>
          <p:cNvPr id="587" name="Shape 587"/>
          <p:cNvSpPr>
            <a:spLocks noGrp="1"/>
          </p:cNvSpPr>
          <p:nvPr>
            <p:ph type="pic" sz="quarter" idx="14"/>
          </p:nvPr>
        </p:nvSpPr>
        <p:spPr>
          <a:xfrm>
            <a:off x="634178" y="1430744"/>
            <a:ext cx="3380799" cy="2171232"/>
          </a:xfrm>
          <a:prstGeom prst="rect">
            <a:avLst/>
          </a:prstGeom>
        </p:spPr>
        <p:txBody>
          <a:bodyPr lIns="91439" tIns="45719" rIns="91439" bIns="45719" anchor="t">
            <a:noAutofit/>
          </a:bodyPr>
          <a:lstStyle>
            <a:lvl1pPr>
              <a:defRPr sz="1333"/>
            </a:lvl1pPr>
          </a:lstStyle>
          <a:p>
            <a:endParaRPr/>
          </a:p>
        </p:txBody>
      </p:sp>
      <p:sp>
        <p:nvSpPr>
          <p:cNvPr id="588" name="Shape 588"/>
          <p:cNvSpPr>
            <a:spLocks noGrp="1"/>
          </p:cNvSpPr>
          <p:nvPr>
            <p:ph type="pic" sz="quarter" idx="15"/>
          </p:nvPr>
        </p:nvSpPr>
        <p:spPr>
          <a:xfrm>
            <a:off x="4358245" y="1430744"/>
            <a:ext cx="3380799" cy="2171232"/>
          </a:xfrm>
          <a:prstGeom prst="rect">
            <a:avLst/>
          </a:prstGeom>
        </p:spPr>
        <p:txBody>
          <a:bodyPr lIns="91439" tIns="45719" rIns="91439" bIns="45719" anchor="t">
            <a:noAutofit/>
          </a:bodyPr>
          <a:lstStyle>
            <a:lvl1pPr>
              <a:defRPr sz="1333"/>
            </a:lvl1pPr>
          </a:lstStyle>
          <a:p>
            <a:endParaRPr/>
          </a:p>
        </p:txBody>
      </p:sp>
      <p:sp>
        <p:nvSpPr>
          <p:cNvPr id="589" name="Shape 589"/>
          <p:cNvSpPr>
            <a:spLocks noGrp="1"/>
          </p:cNvSpPr>
          <p:nvPr>
            <p:ph type="pic" sz="quarter" idx="16"/>
          </p:nvPr>
        </p:nvSpPr>
        <p:spPr>
          <a:xfrm>
            <a:off x="8061253" y="1430744"/>
            <a:ext cx="3380799" cy="2171232"/>
          </a:xfrm>
          <a:prstGeom prst="rect">
            <a:avLst/>
          </a:prstGeom>
        </p:spPr>
        <p:txBody>
          <a:bodyPr lIns="91439" tIns="45719" rIns="91439" bIns="45719" anchor="t">
            <a:noAutofit/>
          </a:bodyPr>
          <a:lstStyle>
            <a:lvl1pPr>
              <a:defRPr sz="1333"/>
            </a:lvl1pPr>
          </a:lstStyle>
          <a:p>
            <a:endParaRPr/>
          </a:p>
        </p:txBody>
      </p:sp>
      <p:sp>
        <p:nvSpPr>
          <p:cNvPr id="17" name="Shape 126"/>
          <p:cNvSpPr/>
          <p:nvPr userDrawn="1"/>
        </p:nvSpPr>
        <p:spPr>
          <a:xfrm>
            <a:off x="9054812" y="6386929"/>
            <a:ext cx="2383668" cy="205315"/>
          </a:xfrm>
          <a:prstGeom prst="rect">
            <a:avLst/>
          </a:prstGeom>
          <a:ln w="12700">
            <a:miter lim="400000"/>
          </a:ln>
          <a:extLst>
            <a:ext uri="{C572A759-6A51-4108-AA02-DFA0A04FC94B}">
              <ma14:wrappingTextBoxFlag xmlns:ma14="http://schemas.microsoft.com/office/mac/drawingml/2011/main" xmlns="" val="1"/>
            </a:ext>
          </a:extLst>
        </p:spPr>
        <p:txBody>
          <a:bodyPr wrap="none" lIns="25401" tIns="25401" rIns="25401" bIns="25401" anchor="ctr">
            <a:spAutoFit/>
          </a:bodyPr>
          <a:lstStyle/>
          <a:p>
            <a:pPr defTabSz="412740" rtl="0" hangingPunct="0">
              <a:defRPr sz="2000">
                <a:solidFill>
                  <a:srgbClr val="4C6077"/>
                </a:solidFill>
                <a:latin typeface="Geomanist Light"/>
                <a:ea typeface="Geomanist Light"/>
                <a:cs typeface="Geomanist Light"/>
                <a:sym typeface="Geomanist Light"/>
              </a:defRPr>
            </a:pPr>
            <a:r>
              <a:rPr sz="1001" kern="0">
                <a:solidFill>
                  <a:srgbClr val="4C6077"/>
                </a:solidFill>
                <a:latin typeface="Geomanist Light"/>
                <a:ea typeface="Geomanist Light"/>
                <a:cs typeface="Geomanist Light"/>
                <a:sym typeface="Geomanist Light"/>
              </a:rPr>
              <a:t>Mountain presentation by </a:t>
            </a:r>
            <a:r>
              <a:rPr sz="1001" kern="0">
                <a:solidFill>
                  <a:srgbClr val="4C6077"/>
                </a:solidFill>
                <a:latin typeface="Geomanist Regular"/>
                <a:ea typeface="Geomanist Regular"/>
                <a:cs typeface="Geomanist Regular"/>
                <a:sym typeface="Geomanist Regular"/>
              </a:rPr>
              <a:t>ContestDesign</a:t>
            </a:r>
          </a:p>
        </p:txBody>
      </p:sp>
      <p:pic>
        <p:nvPicPr>
          <p:cNvPr id="18" name="03_For-Footer_Small.png"/>
          <p:cNvPicPr>
            <a:picLocks noChangeAspect="1"/>
          </p:cNvPicPr>
          <p:nvPr userDrawn="1"/>
        </p:nvPicPr>
        <p:blipFill>
          <a:blip r:embed="rId2">
            <a:extLst/>
          </a:blip>
          <a:stretch>
            <a:fillRect/>
          </a:stretch>
        </p:blipFill>
        <p:spPr>
          <a:xfrm>
            <a:off x="8660191" y="6354060"/>
            <a:ext cx="452543" cy="182525"/>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1228096137"/>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1_Our Services">
    <p:spTree>
      <p:nvGrpSpPr>
        <p:cNvPr id="1" name=""/>
        <p:cNvGrpSpPr/>
        <p:nvPr/>
      </p:nvGrpSpPr>
      <p:grpSpPr>
        <a:xfrm>
          <a:off x="0" y="0"/>
          <a:ext cx="0" cy="0"/>
          <a:chOff x="0" y="0"/>
          <a:chExt cx="0" cy="0"/>
        </a:xfrm>
      </p:grpSpPr>
      <p:sp>
        <p:nvSpPr>
          <p:cNvPr id="596" name="Shape 596"/>
          <p:cNvSpPr>
            <a:spLocks noGrp="1"/>
          </p:cNvSpPr>
          <p:nvPr>
            <p:ph type="pic" idx="13"/>
          </p:nvPr>
        </p:nvSpPr>
        <p:spPr>
          <a:xfrm>
            <a:off x="7042932" y="-17655"/>
            <a:ext cx="5152816" cy="6891016"/>
          </a:xfrm>
          <a:custGeom>
            <a:avLst/>
            <a:gdLst>
              <a:gd name="connsiteX0" fmla="*/ 0 w 3864612"/>
              <a:gd name="connsiteY0" fmla="*/ 0 h 5165087"/>
              <a:gd name="connsiteX1" fmla="*/ 3864612 w 3864612"/>
              <a:gd name="connsiteY1" fmla="*/ 0 h 5165087"/>
              <a:gd name="connsiteX2" fmla="*/ 3864612 w 3864612"/>
              <a:gd name="connsiteY2" fmla="*/ 5165087 h 5165087"/>
              <a:gd name="connsiteX3" fmla="*/ 0 w 3864612"/>
              <a:gd name="connsiteY3" fmla="*/ 5165087 h 5165087"/>
              <a:gd name="connsiteX4" fmla="*/ 0 w 3864612"/>
              <a:gd name="connsiteY4" fmla="*/ 0 h 5165087"/>
              <a:gd name="connsiteX0" fmla="*/ 0 w 3864612"/>
              <a:gd name="connsiteY0" fmla="*/ 0 h 5168262"/>
              <a:gd name="connsiteX1" fmla="*/ 3864612 w 3864612"/>
              <a:gd name="connsiteY1" fmla="*/ 0 h 5168262"/>
              <a:gd name="connsiteX2" fmla="*/ 3864612 w 3864612"/>
              <a:gd name="connsiteY2" fmla="*/ 5165087 h 5168262"/>
              <a:gd name="connsiteX3" fmla="*/ 1530350 w 3864612"/>
              <a:gd name="connsiteY3" fmla="*/ 5168262 h 5168262"/>
              <a:gd name="connsiteX4" fmla="*/ 0 w 3864612"/>
              <a:gd name="connsiteY4" fmla="*/ 0 h 5168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4612" h="5168262">
                <a:moveTo>
                  <a:pt x="0" y="0"/>
                </a:moveTo>
                <a:lnTo>
                  <a:pt x="3864612" y="0"/>
                </a:lnTo>
                <a:lnTo>
                  <a:pt x="3864612" y="5165087"/>
                </a:lnTo>
                <a:lnTo>
                  <a:pt x="1530350" y="5168262"/>
                </a:lnTo>
                <a:lnTo>
                  <a:pt x="0" y="0"/>
                </a:ln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a:defRPr sz="1333"/>
            </a:lvl1pPr>
          </a:lstStyle>
          <a:p>
            <a:endParaRPr/>
          </a:p>
        </p:txBody>
      </p:sp>
      <p:sp>
        <p:nvSpPr>
          <p:cNvPr id="597" name="Shape 597"/>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dirty="0"/>
          </a:p>
        </p:txBody>
      </p:sp>
      <p:sp>
        <p:nvSpPr>
          <p:cNvPr id="598" name="Shape 598"/>
          <p:cNvSpPr/>
          <p:nvPr/>
        </p:nvSpPr>
        <p:spPr>
          <a:xfrm>
            <a:off x="10768358" y="514143"/>
            <a:ext cx="296661" cy="296661"/>
          </a:xfrm>
          <a:prstGeom prst="ellipse">
            <a:avLst/>
          </a:prstGeom>
          <a:ln w="12700">
            <a:solidFill>
              <a:srgbClr val="4C6077"/>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601" name="Group 601">
            <a:hlinkClick r:id="" action="ppaction://hlinkshowjump?jump=nextslide"/>
          </p:cNvPr>
          <p:cNvGrpSpPr/>
          <p:nvPr/>
        </p:nvGrpSpPr>
        <p:grpSpPr>
          <a:xfrm>
            <a:off x="11137942" y="514143"/>
            <a:ext cx="296661" cy="296661"/>
            <a:chOff x="0" y="0"/>
            <a:chExt cx="593321" cy="593321"/>
          </a:xfrm>
        </p:grpSpPr>
        <p:sp>
          <p:nvSpPr>
            <p:cNvPr id="599" name="Shape 599"/>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600" name="Shape 600"/>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604" name="Group 604">
            <a:hlinkClick r:id="" action="ppaction://hlinkshowjump?jump=previousslide"/>
          </p:cNvPr>
          <p:cNvGrpSpPr/>
          <p:nvPr/>
        </p:nvGrpSpPr>
        <p:grpSpPr>
          <a:xfrm>
            <a:off x="10398775" y="514143"/>
            <a:ext cx="296661" cy="296661"/>
            <a:chOff x="0" y="0"/>
            <a:chExt cx="593321" cy="593321"/>
          </a:xfrm>
        </p:grpSpPr>
        <p:sp>
          <p:nvSpPr>
            <p:cNvPr id="602" name="Shape 602"/>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603" name="Shape 603"/>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605" name="Shape 605"/>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606" name="Shape 606"/>
          <p:cNvSpPr>
            <a:spLocks noGrp="1"/>
          </p:cNvSpPr>
          <p:nvPr>
            <p:ph type="title"/>
          </p:nvPr>
        </p:nvSpPr>
        <p:spPr>
          <a:xfrm>
            <a:off x="609006" y="547694"/>
            <a:ext cx="9652023" cy="363676"/>
          </a:xfrm>
          <a:prstGeom prst="rect">
            <a:avLst/>
          </a:prstGeom>
        </p:spPr>
        <p:txBody>
          <a:bodyPr anchor="t"/>
          <a:lstStyle>
            <a:lvl1pPr algn="l">
              <a:defRPr sz="1751" cap="all">
                <a:solidFill>
                  <a:srgbClr val="A9AFBA"/>
                </a:solidFill>
                <a:latin typeface="Geomanist Bold"/>
                <a:ea typeface="Geomanist Bold"/>
                <a:cs typeface="Geomanist Bold"/>
                <a:sym typeface="Geomanist Bold"/>
              </a:defRPr>
            </a:lvl1pPr>
          </a:lstStyle>
          <a:p>
            <a:r>
              <a:t>Title Text</a:t>
            </a:r>
          </a:p>
        </p:txBody>
      </p:sp>
    </p:spTree>
    <p:extLst>
      <p:ext uri="{BB962C8B-B14F-4D97-AF65-F5344CB8AC3E}">
        <p14:creationId xmlns:p14="http://schemas.microsoft.com/office/powerpoint/2010/main" val="1206892971"/>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Our Service 07">
    <p:spTree>
      <p:nvGrpSpPr>
        <p:cNvPr id="1" name=""/>
        <p:cNvGrpSpPr/>
        <p:nvPr/>
      </p:nvGrpSpPr>
      <p:grpSpPr>
        <a:xfrm>
          <a:off x="0" y="0"/>
          <a:ext cx="0" cy="0"/>
          <a:chOff x="0" y="0"/>
          <a:chExt cx="0" cy="0"/>
        </a:xfrm>
      </p:grpSpPr>
      <p:sp>
        <p:nvSpPr>
          <p:cNvPr id="613" name="Shape 613"/>
          <p:cNvSpPr>
            <a:spLocks noGrp="1"/>
          </p:cNvSpPr>
          <p:nvPr>
            <p:ph type="pic" idx="13"/>
          </p:nvPr>
        </p:nvSpPr>
        <p:spPr>
          <a:xfrm>
            <a:off x="-14376" y="-3992"/>
            <a:ext cx="5530775" cy="6865983"/>
          </a:xfrm>
          <a:prstGeom prst="rect">
            <a:avLst/>
          </a:prstGeom>
        </p:spPr>
        <p:txBody>
          <a:bodyPr lIns="91439" tIns="45719" rIns="91439" bIns="45719" anchor="t">
            <a:noAutofit/>
          </a:bodyPr>
          <a:lstStyle>
            <a:lvl1pPr>
              <a:defRPr sz="1333"/>
            </a:lvl1pPr>
          </a:lstStyle>
          <a:p>
            <a:endParaRPr/>
          </a:p>
        </p:txBody>
      </p:sp>
      <p:sp>
        <p:nvSpPr>
          <p:cNvPr id="614" name="Shape 614"/>
          <p:cNvSpPr>
            <a:spLocks noGrp="1"/>
          </p:cNvSpPr>
          <p:nvPr>
            <p:ph type="title"/>
          </p:nvPr>
        </p:nvSpPr>
        <p:spPr>
          <a:xfrm>
            <a:off x="609006" y="547694"/>
            <a:ext cx="9652023" cy="363676"/>
          </a:xfrm>
          <a:prstGeom prst="rect">
            <a:avLst/>
          </a:prstGeom>
        </p:spPr>
        <p:txBody>
          <a:bodyPr anchor="t"/>
          <a:lstStyle>
            <a:lvl1pPr algn="l">
              <a:defRPr sz="1751" cap="all">
                <a:solidFill>
                  <a:srgbClr val="A9AFBA"/>
                </a:solidFill>
                <a:latin typeface="Geomanist Bold"/>
                <a:ea typeface="Geomanist Bold"/>
                <a:cs typeface="Geomanist Bold"/>
                <a:sym typeface="Geomanist Bold"/>
              </a:defRPr>
            </a:lvl1pPr>
          </a:lstStyle>
          <a:p>
            <a:r>
              <a:t>Title Text</a:t>
            </a:r>
          </a:p>
        </p:txBody>
      </p:sp>
      <p:sp>
        <p:nvSpPr>
          <p:cNvPr id="615" name="Shape 615"/>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a:p>
        </p:txBody>
      </p:sp>
      <p:sp>
        <p:nvSpPr>
          <p:cNvPr id="616" name="Shape 616"/>
          <p:cNvSpPr/>
          <p:nvPr/>
        </p:nvSpPr>
        <p:spPr>
          <a:xfrm>
            <a:off x="10768358" y="514143"/>
            <a:ext cx="296661" cy="296661"/>
          </a:xfrm>
          <a:prstGeom prst="ellipse">
            <a:avLst/>
          </a:prstGeom>
          <a:ln w="12700">
            <a:solidFill>
              <a:srgbClr val="4C6077"/>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619" name="Group 619">
            <a:hlinkClick r:id="" action="ppaction://hlinkshowjump?jump=nextslide"/>
          </p:cNvPr>
          <p:cNvGrpSpPr/>
          <p:nvPr/>
        </p:nvGrpSpPr>
        <p:grpSpPr>
          <a:xfrm>
            <a:off x="11137942" y="514143"/>
            <a:ext cx="296661" cy="296661"/>
            <a:chOff x="0" y="0"/>
            <a:chExt cx="593321" cy="593321"/>
          </a:xfrm>
        </p:grpSpPr>
        <p:sp>
          <p:nvSpPr>
            <p:cNvPr id="617" name="Shape 617"/>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618" name="Shape 618"/>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622" name="Group 622">
            <a:hlinkClick r:id="" action="ppaction://hlinkshowjump?jump=previousslide"/>
          </p:cNvPr>
          <p:cNvGrpSpPr/>
          <p:nvPr/>
        </p:nvGrpSpPr>
        <p:grpSpPr>
          <a:xfrm>
            <a:off x="10398775" y="514143"/>
            <a:ext cx="296661" cy="296661"/>
            <a:chOff x="0" y="0"/>
            <a:chExt cx="593321" cy="593321"/>
          </a:xfrm>
        </p:grpSpPr>
        <p:sp>
          <p:nvSpPr>
            <p:cNvPr id="620" name="Shape 620"/>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621" name="Shape 621"/>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625" name="Shape 625"/>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15" name="Shape 126"/>
          <p:cNvSpPr/>
          <p:nvPr userDrawn="1"/>
        </p:nvSpPr>
        <p:spPr>
          <a:xfrm>
            <a:off x="9054812" y="6386929"/>
            <a:ext cx="2383668" cy="205315"/>
          </a:xfrm>
          <a:prstGeom prst="rect">
            <a:avLst/>
          </a:prstGeom>
          <a:ln w="12700">
            <a:miter lim="400000"/>
          </a:ln>
          <a:extLst>
            <a:ext uri="{C572A759-6A51-4108-AA02-DFA0A04FC94B}">
              <ma14:wrappingTextBoxFlag xmlns:ma14="http://schemas.microsoft.com/office/mac/drawingml/2011/main" xmlns="" val="1"/>
            </a:ext>
          </a:extLst>
        </p:spPr>
        <p:txBody>
          <a:bodyPr wrap="none" lIns="25401" tIns="25401" rIns="25401" bIns="25401" anchor="ctr">
            <a:spAutoFit/>
          </a:bodyPr>
          <a:lstStyle/>
          <a:p>
            <a:pPr defTabSz="412740" rtl="0" hangingPunct="0">
              <a:defRPr sz="2000">
                <a:solidFill>
                  <a:srgbClr val="4C6077"/>
                </a:solidFill>
                <a:latin typeface="Geomanist Light"/>
                <a:ea typeface="Geomanist Light"/>
                <a:cs typeface="Geomanist Light"/>
                <a:sym typeface="Geomanist Light"/>
              </a:defRPr>
            </a:pPr>
            <a:r>
              <a:rPr sz="1001" kern="0">
                <a:solidFill>
                  <a:srgbClr val="4C6077"/>
                </a:solidFill>
                <a:latin typeface="Geomanist Light"/>
                <a:ea typeface="Geomanist Light"/>
                <a:cs typeface="Geomanist Light"/>
                <a:sym typeface="Geomanist Light"/>
              </a:rPr>
              <a:t>Mountain presentation by </a:t>
            </a:r>
            <a:r>
              <a:rPr sz="1001" kern="0">
                <a:solidFill>
                  <a:srgbClr val="4C6077"/>
                </a:solidFill>
                <a:latin typeface="Geomanist Regular"/>
                <a:ea typeface="Geomanist Regular"/>
                <a:cs typeface="Geomanist Regular"/>
                <a:sym typeface="Geomanist Regular"/>
              </a:rPr>
              <a:t>ContestDesign</a:t>
            </a:r>
          </a:p>
        </p:txBody>
      </p:sp>
      <p:pic>
        <p:nvPicPr>
          <p:cNvPr id="16" name="03_For-Footer_Small.png"/>
          <p:cNvPicPr>
            <a:picLocks noChangeAspect="1"/>
          </p:cNvPicPr>
          <p:nvPr userDrawn="1"/>
        </p:nvPicPr>
        <p:blipFill>
          <a:blip r:embed="rId2">
            <a:extLst/>
          </a:blip>
          <a:stretch>
            <a:fillRect/>
          </a:stretch>
        </p:blipFill>
        <p:spPr>
          <a:xfrm>
            <a:off x="8660191" y="6354060"/>
            <a:ext cx="452543" cy="182525"/>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3056090176"/>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Header &amp; Footer copy">
    <p:spTree>
      <p:nvGrpSpPr>
        <p:cNvPr id="1" name=""/>
        <p:cNvGrpSpPr/>
        <p:nvPr/>
      </p:nvGrpSpPr>
      <p:grpSpPr>
        <a:xfrm>
          <a:off x="0" y="0"/>
          <a:ext cx="0" cy="0"/>
          <a:chOff x="0" y="0"/>
          <a:chExt cx="0" cy="0"/>
        </a:xfrm>
      </p:grpSpPr>
      <p:sp>
        <p:nvSpPr>
          <p:cNvPr id="632" name="Shape 632"/>
          <p:cNvSpPr>
            <a:spLocks noGrp="1"/>
          </p:cNvSpPr>
          <p:nvPr>
            <p:ph type="pic" idx="13"/>
          </p:nvPr>
        </p:nvSpPr>
        <p:spPr>
          <a:xfrm>
            <a:off x="0" y="-12165"/>
            <a:ext cx="12192000" cy="3370493"/>
          </a:xfrm>
          <a:prstGeom prst="rect">
            <a:avLst/>
          </a:prstGeom>
        </p:spPr>
        <p:txBody>
          <a:bodyPr lIns="91439" tIns="45719" rIns="91439" bIns="45719" anchor="t">
            <a:noAutofit/>
          </a:bodyPr>
          <a:lstStyle>
            <a:lvl1pPr>
              <a:defRPr sz="1333"/>
            </a:lvl1pPr>
          </a:lstStyle>
          <a:p>
            <a:endParaRPr/>
          </a:p>
        </p:txBody>
      </p:sp>
      <p:sp>
        <p:nvSpPr>
          <p:cNvPr id="633" name="Shape 633"/>
          <p:cNvSpPr>
            <a:spLocks noGrp="1"/>
          </p:cNvSpPr>
          <p:nvPr>
            <p:ph type="title"/>
          </p:nvPr>
        </p:nvSpPr>
        <p:spPr>
          <a:xfrm>
            <a:off x="609006" y="547694"/>
            <a:ext cx="9652023" cy="363676"/>
          </a:xfrm>
          <a:prstGeom prst="rect">
            <a:avLst/>
          </a:prstGeom>
        </p:spPr>
        <p:txBody>
          <a:bodyPr anchor="t"/>
          <a:lstStyle>
            <a:lvl1pPr algn="l">
              <a:defRPr sz="1751" cap="all">
                <a:solidFill>
                  <a:srgbClr val="A9AFBA"/>
                </a:solidFill>
                <a:latin typeface="Geomanist Bold"/>
                <a:ea typeface="Geomanist Bold"/>
                <a:cs typeface="Geomanist Bold"/>
                <a:sym typeface="Geomanist Bold"/>
              </a:defRPr>
            </a:lvl1pPr>
          </a:lstStyle>
          <a:p>
            <a:r>
              <a:t>Title Text</a:t>
            </a:r>
          </a:p>
        </p:txBody>
      </p:sp>
      <p:sp>
        <p:nvSpPr>
          <p:cNvPr id="634" name="Shape 634"/>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a:p>
        </p:txBody>
      </p:sp>
      <p:sp>
        <p:nvSpPr>
          <p:cNvPr id="635" name="Shape 635"/>
          <p:cNvSpPr/>
          <p:nvPr/>
        </p:nvSpPr>
        <p:spPr>
          <a:xfrm>
            <a:off x="10768358" y="514143"/>
            <a:ext cx="296661" cy="296661"/>
          </a:xfrm>
          <a:prstGeom prst="ellipse">
            <a:avLst/>
          </a:prstGeom>
          <a:ln w="12700">
            <a:solidFill>
              <a:srgbClr val="4C6077"/>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638" name="Group 638">
            <a:hlinkClick r:id="" action="ppaction://hlinkshowjump?jump=nextslide"/>
          </p:cNvPr>
          <p:cNvGrpSpPr/>
          <p:nvPr/>
        </p:nvGrpSpPr>
        <p:grpSpPr>
          <a:xfrm>
            <a:off x="11137942" y="514143"/>
            <a:ext cx="296661" cy="296661"/>
            <a:chOff x="0" y="0"/>
            <a:chExt cx="593321" cy="593321"/>
          </a:xfrm>
        </p:grpSpPr>
        <p:sp>
          <p:nvSpPr>
            <p:cNvPr id="636" name="Shape 636"/>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637" name="Shape 637"/>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641" name="Group 641">
            <a:hlinkClick r:id="" action="ppaction://hlinkshowjump?jump=previousslide"/>
          </p:cNvPr>
          <p:cNvGrpSpPr/>
          <p:nvPr/>
        </p:nvGrpSpPr>
        <p:grpSpPr>
          <a:xfrm>
            <a:off x="10398775" y="514143"/>
            <a:ext cx="296661" cy="296661"/>
            <a:chOff x="0" y="0"/>
            <a:chExt cx="593321" cy="593321"/>
          </a:xfrm>
        </p:grpSpPr>
        <p:sp>
          <p:nvSpPr>
            <p:cNvPr id="639" name="Shape 639"/>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640" name="Shape 640"/>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644" name="Shape 644"/>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15" name="Shape 126"/>
          <p:cNvSpPr/>
          <p:nvPr userDrawn="1"/>
        </p:nvSpPr>
        <p:spPr>
          <a:xfrm>
            <a:off x="9054812" y="6386929"/>
            <a:ext cx="2383668" cy="205315"/>
          </a:xfrm>
          <a:prstGeom prst="rect">
            <a:avLst/>
          </a:prstGeom>
          <a:ln w="12700">
            <a:miter lim="400000"/>
          </a:ln>
          <a:extLst>
            <a:ext uri="{C572A759-6A51-4108-AA02-DFA0A04FC94B}">
              <ma14:wrappingTextBoxFlag xmlns:ma14="http://schemas.microsoft.com/office/mac/drawingml/2011/main" xmlns="" val="1"/>
            </a:ext>
          </a:extLst>
        </p:spPr>
        <p:txBody>
          <a:bodyPr wrap="none" lIns="25401" tIns="25401" rIns="25401" bIns="25401" anchor="ctr">
            <a:spAutoFit/>
          </a:bodyPr>
          <a:lstStyle/>
          <a:p>
            <a:pPr defTabSz="412740" rtl="0" hangingPunct="0">
              <a:defRPr sz="2000">
                <a:solidFill>
                  <a:srgbClr val="4C6077"/>
                </a:solidFill>
                <a:latin typeface="Geomanist Light"/>
                <a:ea typeface="Geomanist Light"/>
                <a:cs typeface="Geomanist Light"/>
                <a:sym typeface="Geomanist Light"/>
              </a:defRPr>
            </a:pPr>
            <a:r>
              <a:rPr sz="1001" kern="0">
                <a:solidFill>
                  <a:srgbClr val="4C6077"/>
                </a:solidFill>
                <a:latin typeface="Geomanist Light"/>
                <a:ea typeface="Geomanist Light"/>
                <a:cs typeface="Geomanist Light"/>
                <a:sym typeface="Geomanist Light"/>
              </a:rPr>
              <a:t>Mountain presentation by </a:t>
            </a:r>
            <a:r>
              <a:rPr sz="1001" kern="0">
                <a:solidFill>
                  <a:srgbClr val="4C6077"/>
                </a:solidFill>
                <a:latin typeface="Geomanist Regular"/>
                <a:ea typeface="Geomanist Regular"/>
                <a:cs typeface="Geomanist Regular"/>
                <a:sym typeface="Geomanist Regular"/>
              </a:rPr>
              <a:t>ContestDesign</a:t>
            </a:r>
          </a:p>
        </p:txBody>
      </p:sp>
      <p:pic>
        <p:nvPicPr>
          <p:cNvPr id="16" name="03_For-Footer_Small.png"/>
          <p:cNvPicPr>
            <a:picLocks noChangeAspect="1"/>
          </p:cNvPicPr>
          <p:nvPr userDrawn="1"/>
        </p:nvPicPr>
        <p:blipFill>
          <a:blip r:embed="rId2">
            <a:extLst/>
          </a:blip>
          <a:stretch>
            <a:fillRect/>
          </a:stretch>
        </p:blipFill>
        <p:spPr>
          <a:xfrm>
            <a:off x="8660191" y="6354060"/>
            <a:ext cx="452543" cy="182525"/>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2380290150"/>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Black Page copy 1">
    <p:spTree>
      <p:nvGrpSpPr>
        <p:cNvPr id="1" name=""/>
        <p:cNvGrpSpPr/>
        <p:nvPr/>
      </p:nvGrpSpPr>
      <p:grpSpPr>
        <a:xfrm>
          <a:off x="0" y="0"/>
          <a:ext cx="0" cy="0"/>
          <a:chOff x="0" y="0"/>
          <a:chExt cx="0" cy="0"/>
        </a:xfrm>
      </p:grpSpPr>
      <p:sp>
        <p:nvSpPr>
          <p:cNvPr id="670" name="Shape 670"/>
          <p:cNvSpPr>
            <a:spLocks noGrp="1"/>
          </p:cNvSpPr>
          <p:nvPr>
            <p:ph type="title"/>
          </p:nvPr>
        </p:nvSpPr>
        <p:spPr>
          <a:xfrm>
            <a:off x="609006" y="547694"/>
            <a:ext cx="9652023" cy="363676"/>
          </a:xfrm>
          <a:prstGeom prst="rect">
            <a:avLst/>
          </a:prstGeom>
        </p:spPr>
        <p:txBody>
          <a:bodyPr anchor="t"/>
          <a:lstStyle>
            <a:lvl1pPr algn="l">
              <a:defRPr sz="1751" cap="all">
                <a:solidFill>
                  <a:srgbClr val="A9AFBA"/>
                </a:solidFill>
                <a:latin typeface="Geomanist Bold"/>
                <a:ea typeface="Geomanist Bold"/>
                <a:cs typeface="Geomanist Bold"/>
                <a:sym typeface="Geomanist Bold"/>
              </a:defRPr>
            </a:lvl1pPr>
          </a:lstStyle>
          <a:p>
            <a:r>
              <a:t>Title Text</a:t>
            </a:r>
          </a:p>
        </p:txBody>
      </p:sp>
      <p:sp>
        <p:nvSpPr>
          <p:cNvPr id="671" name="Shape 671"/>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a:p>
        </p:txBody>
      </p:sp>
      <p:sp>
        <p:nvSpPr>
          <p:cNvPr id="672" name="Shape 672"/>
          <p:cNvSpPr/>
          <p:nvPr/>
        </p:nvSpPr>
        <p:spPr>
          <a:xfrm>
            <a:off x="10768358" y="514143"/>
            <a:ext cx="296661" cy="296661"/>
          </a:xfrm>
          <a:prstGeom prst="ellipse">
            <a:avLst/>
          </a:prstGeom>
          <a:ln w="12700">
            <a:solidFill>
              <a:srgbClr val="4C6077"/>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675" name="Group 675">
            <a:hlinkClick r:id="" action="ppaction://hlinkshowjump?jump=nextslide"/>
          </p:cNvPr>
          <p:cNvGrpSpPr/>
          <p:nvPr/>
        </p:nvGrpSpPr>
        <p:grpSpPr>
          <a:xfrm>
            <a:off x="11137942" y="514143"/>
            <a:ext cx="296661" cy="296661"/>
            <a:chOff x="0" y="0"/>
            <a:chExt cx="593321" cy="593321"/>
          </a:xfrm>
        </p:grpSpPr>
        <p:sp>
          <p:nvSpPr>
            <p:cNvPr id="673" name="Shape 673"/>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674" name="Shape 674"/>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678" name="Group 678">
            <a:hlinkClick r:id="" action="ppaction://hlinkshowjump?jump=previousslide"/>
          </p:cNvPr>
          <p:cNvGrpSpPr/>
          <p:nvPr/>
        </p:nvGrpSpPr>
        <p:grpSpPr>
          <a:xfrm>
            <a:off x="10398775" y="514143"/>
            <a:ext cx="296661" cy="296661"/>
            <a:chOff x="0" y="0"/>
            <a:chExt cx="593321" cy="593321"/>
          </a:xfrm>
        </p:grpSpPr>
        <p:sp>
          <p:nvSpPr>
            <p:cNvPr id="676" name="Shape 676"/>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677" name="Shape 677"/>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681" name="Shape 681"/>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682" name="Shape 682"/>
          <p:cNvSpPr>
            <a:spLocks noGrp="1"/>
          </p:cNvSpPr>
          <p:nvPr>
            <p:ph type="pic" sz="quarter" idx="14"/>
          </p:nvPr>
        </p:nvSpPr>
        <p:spPr>
          <a:xfrm>
            <a:off x="643281" y="1802332"/>
            <a:ext cx="2376001" cy="2715433"/>
          </a:xfrm>
          <a:prstGeom prst="rect">
            <a:avLst/>
          </a:prstGeom>
        </p:spPr>
        <p:txBody>
          <a:bodyPr lIns="91439" tIns="45719" rIns="91439" bIns="45719" anchor="t">
            <a:noAutofit/>
          </a:bodyPr>
          <a:lstStyle>
            <a:lvl1pPr>
              <a:defRPr sz="1333"/>
            </a:lvl1pPr>
          </a:lstStyle>
          <a:p>
            <a:endParaRPr/>
          </a:p>
        </p:txBody>
      </p:sp>
      <p:sp>
        <p:nvSpPr>
          <p:cNvPr id="15" name="Shape 126"/>
          <p:cNvSpPr/>
          <p:nvPr userDrawn="1"/>
        </p:nvSpPr>
        <p:spPr>
          <a:xfrm>
            <a:off x="9054812" y="6386929"/>
            <a:ext cx="2383668" cy="205315"/>
          </a:xfrm>
          <a:prstGeom prst="rect">
            <a:avLst/>
          </a:prstGeom>
          <a:ln w="12700">
            <a:miter lim="400000"/>
          </a:ln>
          <a:extLst>
            <a:ext uri="{C572A759-6A51-4108-AA02-DFA0A04FC94B}">
              <ma14:wrappingTextBoxFlag xmlns:ma14="http://schemas.microsoft.com/office/mac/drawingml/2011/main" xmlns="" val="1"/>
            </a:ext>
          </a:extLst>
        </p:spPr>
        <p:txBody>
          <a:bodyPr wrap="none" lIns="25401" tIns="25401" rIns="25401" bIns="25401" anchor="ctr">
            <a:spAutoFit/>
          </a:bodyPr>
          <a:lstStyle/>
          <a:p>
            <a:pPr defTabSz="412740" rtl="0" hangingPunct="0">
              <a:defRPr sz="2000">
                <a:solidFill>
                  <a:srgbClr val="4C6077"/>
                </a:solidFill>
                <a:latin typeface="Geomanist Light"/>
                <a:ea typeface="Geomanist Light"/>
                <a:cs typeface="Geomanist Light"/>
                <a:sym typeface="Geomanist Light"/>
              </a:defRPr>
            </a:pPr>
            <a:r>
              <a:rPr sz="1001" kern="0">
                <a:solidFill>
                  <a:srgbClr val="4C6077"/>
                </a:solidFill>
                <a:latin typeface="Geomanist Light"/>
                <a:ea typeface="Geomanist Light"/>
                <a:cs typeface="Geomanist Light"/>
                <a:sym typeface="Geomanist Light"/>
              </a:rPr>
              <a:t>Mountain presentation by </a:t>
            </a:r>
            <a:r>
              <a:rPr sz="1001" kern="0">
                <a:solidFill>
                  <a:srgbClr val="4C6077"/>
                </a:solidFill>
                <a:latin typeface="Geomanist Regular"/>
                <a:ea typeface="Geomanist Regular"/>
                <a:cs typeface="Geomanist Regular"/>
                <a:sym typeface="Geomanist Regular"/>
              </a:rPr>
              <a:t>ContestDesign</a:t>
            </a:r>
          </a:p>
        </p:txBody>
      </p:sp>
      <p:pic>
        <p:nvPicPr>
          <p:cNvPr id="16" name="03_For-Footer_Small.png"/>
          <p:cNvPicPr>
            <a:picLocks noChangeAspect="1"/>
          </p:cNvPicPr>
          <p:nvPr userDrawn="1"/>
        </p:nvPicPr>
        <p:blipFill>
          <a:blip r:embed="rId2">
            <a:extLst/>
          </a:blip>
          <a:stretch>
            <a:fillRect/>
          </a:stretch>
        </p:blipFill>
        <p:spPr>
          <a:xfrm>
            <a:off x="8660191" y="6354060"/>
            <a:ext cx="452543" cy="182525"/>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3690594161"/>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Our Team 01">
    <p:spTree>
      <p:nvGrpSpPr>
        <p:cNvPr id="1" name=""/>
        <p:cNvGrpSpPr/>
        <p:nvPr/>
      </p:nvGrpSpPr>
      <p:grpSpPr>
        <a:xfrm>
          <a:off x="0" y="0"/>
          <a:ext cx="0" cy="0"/>
          <a:chOff x="0" y="0"/>
          <a:chExt cx="0" cy="0"/>
        </a:xfrm>
      </p:grpSpPr>
      <p:sp>
        <p:nvSpPr>
          <p:cNvPr id="689" name="Shape 689"/>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a:p>
        </p:txBody>
      </p:sp>
      <p:sp>
        <p:nvSpPr>
          <p:cNvPr id="690" name="Shape 690"/>
          <p:cNvSpPr/>
          <p:nvPr/>
        </p:nvSpPr>
        <p:spPr>
          <a:xfrm>
            <a:off x="10768358" y="514143"/>
            <a:ext cx="296661" cy="296661"/>
          </a:xfrm>
          <a:prstGeom prst="ellipse">
            <a:avLst/>
          </a:prstGeom>
          <a:ln w="12700">
            <a:solidFill>
              <a:srgbClr val="4C6077"/>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693" name="Group 693">
            <a:hlinkClick r:id="" action="ppaction://hlinkshowjump?jump=nextslide"/>
          </p:cNvPr>
          <p:cNvGrpSpPr/>
          <p:nvPr/>
        </p:nvGrpSpPr>
        <p:grpSpPr>
          <a:xfrm>
            <a:off x="11137942" y="514143"/>
            <a:ext cx="296661" cy="296661"/>
            <a:chOff x="0" y="0"/>
            <a:chExt cx="593321" cy="593321"/>
          </a:xfrm>
        </p:grpSpPr>
        <p:sp>
          <p:nvSpPr>
            <p:cNvPr id="691" name="Shape 691"/>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692" name="Shape 692"/>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696" name="Group 696">
            <a:hlinkClick r:id="" action="ppaction://hlinkshowjump?jump=previousslide"/>
          </p:cNvPr>
          <p:cNvGrpSpPr/>
          <p:nvPr/>
        </p:nvGrpSpPr>
        <p:grpSpPr>
          <a:xfrm>
            <a:off x="10398775" y="514143"/>
            <a:ext cx="296661" cy="296661"/>
            <a:chOff x="0" y="0"/>
            <a:chExt cx="593321" cy="593321"/>
          </a:xfrm>
        </p:grpSpPr>
        <p:sp>
          <p:nvSpPr>
            <p:cNvPr id="694" name="Shape 694"/>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695" name="Shape 695"/>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699" name="Shape 699"/>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700" name="Shape 700"/>
          <p:cNvSpPr>
            <a:spLocks noGrp="1"/>
          </p:cNvSpPr>
          <p:nvPr>
            <p:ph type="title"/>
          </p:nvPr>
        </p:nvSpPr>
        <p:spPr>
          <a:xfrm>
            <a:off x="609006" y="547694"/>
            <a:ext cx="9652023" cy="363676"/>
          </a:xfrm>
          <a:prstGeom prst="rect">
            <a:avLst/>
          </a:prstGeom>
        </p:spPr>
        <p:txBody>
          <a:bodyPr anchor="t"/>
          <a:lstStyle>
            <a:lvl1pPr algn="l">
              <a:defRPr sz="1751" cap="all">
                <a:solidFill>
                  <a:srgbClr val="A9AFBA"/>
                </a:solidFill>
                <a:latin typeface="Geomanist Bold"/>
                <a:ea typeface="Geomanist Bold"/>
                <a:cs typeface="Geomanist Bold"/>
                <a:sym typeface="Geomanist Bold"/>
              </a:defRPr>
            </a:lvl1pPr>
          </a:lstStyle>
          <a:p>
            <a:r>
              <a:t>Title Text</a:t>
            </a:r>
          </a:p>
        </p:txBody>
      </p:sp>
      <p:sp>
        <p:nvSpPr>
          <p:cNvPr id="701" name="Shape 701"/>
          <p:cNvSpPr>
            <a:spLocks noGrp="1"/>
          </p:cNvSpPr>
          <p:nvPr>
            <p:ph type="pic" sz="quarter" idx="14"/>
          </p:nvPr>
        </p:nvSpPr>
        <p:spPr>
          <a:xfrm>
            <a:off x="635462" y="1431651"/>
            <a:ext cx="2307844" cy="2307844"/>
          </a:xfrm>
          <a:prstGeom prst="rect">
            <a:avLst/>
          </a:prstGeom>
        </p:spPr>
        <p:txBody>
          <a:bodyPr lIns="91439" tIns="45719" rIns="91439" bIns="45719" anchor="t">
            <a:noAutofit/>
          </a:bodyPr>
          <a:lstStyle>
            <a:lvl1pPr>
              <a:defRPr sz="1333"/>
            </a:lvl1pPr>
          </a:lstStyle>
          <a:p>
            <a:endParaRPr/>
          </a:p>
        </p:txBody>
      </p:sp>
      <p:sp>
        <p:nvSpPr>
          <p:cNvPr id="702" name="Shape 702"/>
          <p:cNvSpPr>
            <a:spLocks noGrp="1"/>
          </p:cNvSpPr>
          <p:nvPr>
            <p:ph type="pic" sz="quarter" idx="15"/>
          </p:nvPr>
        </p:nvSpPr>
        <p:spPr>
          <a:xfrm>
            <a:off x="3467186" y="1431651"/>
            <a:ext cx="2307844" cy="2307844"/>
          </a:xfrm>
          <a:prstGeom prst="rect">
            <a:avLst/>
          </a:prstGeom>
        </p:spPr>
        <p:txBody>
          <a:bodyPr lIns="91439" tIns="45719" rIns="91439" bIns="45719" anchor="t">
            <a:noAutofit/>
          </a:bodyPr>
          <a:lstStyle>
            <a:lvl1pPr>
              <a:defRPr sz="1333"/>
            </a:lvl1pPr>
          </a:lstStyle>
          <a:p>
            <a:endParaRPr/>
          </a:p>
        </p:txBody>
      </p:sp>
      <p:sp>
        <p:nvSpPr>
          <p:cNvPr id="703" name="Shape 703"/>
          <p:cNvSpPr>
            <a:spLocks noGrp="1"/>
          </p:cNvSpPr>
          <p:nvPr>
            <p:ph type="pic" sz="quarter" idx="16"/>
          </p:nvPr>
        </p:nvSpPr>
        <p:spPr>
          <a:xfrm>
            <a:off x="6298909" y="1431651"/>
            <a:ext cx="2307844" cy="2307844"/>
          </a:xfrm>
          <a:prstGeom prst="rect">
            <a:avLst/>
          </a:prstGeom>
        </p:spPr>
        <p:txBody>
          <a:bodyPr lIns="91439" tIns="45719" rIns="91439" bIns="45719" anchor="t">
            <a:noAutofit/>
          </a:bodyPr>
          <a:lstStyle>
            <a:lvl1pPr>
              <a:defRPr sz="1333"/>
            </a:lvl1pPr>
          </a:lstStyle>
          <a:p>
            <a:endParaRPr/>
          </a:p>
        </p:txBody>
      </p:sp>
      <p:sp>
        <p:nvSpPr>
          <p:cNvPr id="704" name="Shape 704"/>
          <p:cNvSpPr>
            <a:spLocks noGrp="1"/>
          </p:cNvSpPr>
          <p:nvPr>
            <p:ph type="pic" sz="quarter" idx="17"/>
          </p:nvPr>
        </p:nvSpPr>
        <p:spPr>
          <a:xfrm>
            <a:off x="9130635" y="1431651"/>
            <a:ext cx="2307844" cy="2307844"/>
          </a:xfrm>
          <a:prstGeom prst="rect">
            <a:avLst/>
          </a:prstGeom>
        </p:spPr>
        <p:txBody>
          <a:bodyPr lIns="91439" tIns="45719" rIns="91439" bIns="45719" anchor="t">
            <a:noAutofit/>
          </a:bodyPr>
          <a:lstStyle>
            <a:lvl1pPr>
              <a:defRPr sz="1333"/>
            </a:lvl1pPr>
          </a:lstStyle>
          <a:p>
            <a:endParaRPr/>
          </a:p>
        </p:txBody>
      </p:sp>
      <p:sp>
        <p:nvSpPr>
          <p:cNvPr id="18" name="Shape 126"/>
          <p:cNvSpPr/>
          <p:nvPr userDrawn="1"/>
        </p:nvSpPr>
        <p:spPr>
          <a:xfrm>
            <a:off x="9054812" y="6386929"/>
            <a:ext cx="2383668" cy="205315"/>
          </a:xfrm>
          <a:prstGeom prst="rect">
            <a:avLst/>
          </a:prstGeom>
          <a:ln w="12700">
            <a:miter lim="400000"/>
          </a:ln>
          <a:extLst>
            <a:ext uri="{C572A759-6A51-4108-AA02-DFA0A04FC94B}">
              <ma14:wrappingTextBoxFlag xmlns:ma14="http://schemas.microsoft.com/office/mac/drawingml/2011/main" xmlns="" val="1"/>
            </a:ext>
          </a:extLst>
        </p:spPr>
        <p:txBody>
          <a:bodyPr wrap="none" lIns="25401" tIns="25401" rIns="25401" bIns="25401" anchor="ctr">
            <a:spAutoFit/>
          </a:bodyPr>
          <a:lstStyle/>
          <a:p>
            <a:pPr defTabSz="412740" rtl="0" hangingPunct="0">
              <a:defRPr sz="2000">
                <a:solidFill>
                  <a:srgbClr val="4C6077"/>
                </a:solidFill>
                <a:latin typeface="Geomanist Light"/>
                <a:ea typeface="Geomanist Light"/>
                <a:cs typeface="Geomanist Light"/>
                <a:sym typeface="Geomanist Light"/>
              </a:defRPr>
            </a:pPr>
            <a:r>
              <a:rPr sz="1001" kern="0">
                <a:solidFill>
                  <a:srgbClr val="4C6077"/>
                </a:solidFill>
                <a:latin typeface="Geomanist Light"/>
                <a:ea typeface="Geomanist Light"/>
                <a:cs typeface="Geomanist Light"/>
                <a:sym typeface="Geomanist Light"/>
              </a:rPr>
              <a:t>Mountain presentation by </a:t>
            </a:r>
            <a:r>
              <a:rPr sz="1001" kern="0">
                <a:solidFill>
                  <a:srgbClr val="4C6077"/>
                </a:solidFill>
                <a:latin typeface="Geomanist Regular"/>
                <a:ea typeface="Geomanist Regular"/>
                <a:cs typeface="Geomanist Regular"/>
                <a:sym typeface="Geomanist Regular"/>
              </a:rPr>
              <a:t>ContestDesign</a:t>
            </a:r>
          </a:p>
        </p:txBody>
      </p:sp>
      <p:pic>
        <p:nvPicPr>
          <p:cNvPr id="19" name="03_For-Footer_Small.png"/>
          <p:cNvPicPr>
            <a:picLocks noChangeAspect="1"/>
          </p:cNvPicPr>
          <p:nvPr userDrawn="1"/>
        </p:nvPicPr>
        <p:blipFill>
          <a:blip r:embed="rId2">
            <a:extLst/>
          </a:blip>
          <a:stretch>
            <a:fillRect/>
          </a:stretch>
        </p:blipFill>
        <p:spPr>
          <a:xfrm>
            <a:off x="8660191" y="6354060"/>
            <a:ext cx="452543" cy="182525"/>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3410083593"/>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Our Team 02">
    <p:spTree>
      <p:nvGrpSpPr>
        <p:cNvPr id="1" name=""/>
        <p:cNvGrpSpPr/>
        <p:nvPr/>
      </p:nvGrpSpPr>
      <p:grpSpPr>
        <a:xfrm>
          <a:off x="0" y="0"/>
          <a:ext cx="0" cy="0"/>
          <a:chOff x="0" y="0"/>
          <a:chExt cx="0" cy="0"/>
        </a:xfrm>
      </p:grpSpPr>
      <p:sp>
        <p:nvSpPr>
          <p:cNvPr id="711" name="Shape 711"/>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a:p>
        </p:txBody>
      </p:sp>
      <p:sp>
        <p:nvSpPr>
          <p:cNvPr id="712" name="Shape 712"/>
          <p:cNvSpPr/>
          <p:nvPr/>
        </p:nvSpPr>
        <p:spPr>
          <a:xfrm>
            <a:off x="10768358" y="514143"/>
            <a:ext cx="296661" cy="296661"/>
          </a:xfrm>
          <a:prstGeom prst="ellipse">
            <a:avLst/>
          </a:prstGeom>
          <a:ln w="12700">
            <a:solidFill>
              <a:srgbClr val="4C6077"/>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715" name="Group 715">
            <a:hlinkClick r:id="" action="ppaction://hlinkshowjump?jump=nextslide"/>
          </p:cNvPr>
          <p:cNvGrpSpPr/>
          <p:nvPr/>
        </p:nvGrpSpPr>
        <p:grpSpPr>
          <a:xfrm>
            <a:off x="11137942" y="514143"/>
            <a:ext cx="296661" cy="296661"/>
            <a:chOff x="0" y="0"/>
            <a:chExt cx="593321" cy="593321"/>
          </a:xfrm>
        </p:grpSpPr>
        <p:sp>
          <p:nvSpPr>
            <p:cNvPr id="713" name="Shape 713"/>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714" name="Shape 714"/>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718" name="Group 718">
            <a:hlinkClick r:id="" action="ppaction://hlinkshowjump?jump=previousslide"/>
          </p:cNvPr>
          <p:cNvGrpSpPr/>
          <p:nvPr/>
        </p:nvGrpSpPr>
        <p:grpSpPr>
          <a:xfrm>
            <a:off x="10398775" y="514143"/>
            <a:ext cx="296661" cy="296661"/>
            <a:chOff x="0" y="0"/>
            <a:chExt cx="593321" cy="593321"/>
          </a:xfrm>
        </p:grpSpPr>
        <p:sp>
          <p:nvSpPr>
            <p:cNvPr id="716" name="Shape 716"/>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717" name="Shape 717"/>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721" name="Shape 721"/>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722" name="Shape 722"/>
          <p:cNvSpPr>
            <a:spLocks noGrp="1"/>
          </p:cNvSpPr>
          <p:nvPr>
            <p:ph type="title"/>
          </p:nvPr>
        </p:nvSpPr>
        <p:spPr>
          <a:xfrm>
            <a:off x="609006" y="547694"/>
            <a:ext cx="9652023" cy="363676"/>
          </a:xfrm>
          <a:prstGeom prst="rect">
            <a:avLst/>
          </a:prstGeom>
        </p:spPr>
        <p:txBody>
          <a:bodyPr anchor="t"/>
          <a:lstStyle>
            <a:lvl1pPr algn="l">
              <a:defRPr sz="1751" cap="all">
                <a:solidFill>
                  <a:srgbClr val="A9AFBA"/>
                </a:solidFill>
                <a:latin typeface="Geomanist Bold"/>
                <a:ea typeface="Geomanist Bold"/>
                <a:cs typeface="Geomanist Bold"/>
                <a:sym typeface="Geomanist Bold"/>
              </a:defRPr>
            </a:lvl1pPr>
          </a:lstStyle>
          <a:p>
            <a:r>
              <a:t>Title Text</a:t>
            </a:r>
          </a:p>
        </p:txBody>
      </p:sp>
      <p:sp>
        <p:nvSpPr>
          <p:cNvPr id="723" name="Shape 723"/>
          <p:cNvSpPr>
            <a:spLocks noGrp="1"/>
          </p:cNvSpPr>
          <p:nvPr>
            <p:ph type="pic" sz="quarter" idx="14"/>
          </p:nvPr>
        </p:nvSpPr>
        <p:spPr>
          <a:xfrm>
            <a:off x="638514" y="1427963"/>
            <a:ext cx="2075764" cy="2075763"/>
          </a:xfrm>
          <a:prstGeom prst="rect">
            <a:avLst/>
          </a:prstGeom>
        </p:spPr>
        <p:txBody>
          <a:bodyPr lIns="91439" tIns="45719" rIns="91439" bIns="45719" anchor="t">
            <a:noAutofit/>
          </a:bodyPr>
          <a:lstStyle>
            <a:lvl1pPr>
              <a:defRPr sz="1333"/>
            </a:lvl1pPr>
          </a:lstStyle>
          <a:p>
            <a:endParaRPr/>
          </a:p>
        </p:txBody>
      </p:sp>
      <p:sp>
        <p:nvSpPr>
          <p:cNvPr id="724" name="Shape 724"/>
          <p:cNvSpPr>
            <a:spLocks noGrp="1"/>
          </p:cNvSpPr>
          <p:nvPr>
            <p:ph type="pic" sz="quarter" idx="15"/>
          </p:nvPr>
        </p:nvSpPr>
        <p:spPr>
          <a:xfrm>
            <a:off x="2890615" y="1427963"/>
            <a:ext cx="2075764" cy="2075763"/>
          </a:xfrm>
          <a:prstGeom prst="rect">
            <a:avLst/>
          </a:prstGeom>
        </p:spPr>
        <p:txBody>
          <a:bodyPr lIns="91439" tIns="45719" rIns="91439" bIns="45719" anchor="t">
            <a:noAutofit/>
          </a:bodyPr>
          <a:lstStyle>
            <a:lvl1pPr>
              <a:defRPr sz="1333"/>
            </a:lvl1pPr>
          </a:lstStyle>
          <a:p>
            <a:endParaRPr/>
          </a:p>
        </p:txBody>
      </p:sp>
      <p:sp>
        <p:nvSpPr>
          <p:cNvPr id="725" name="Shape 725"/>
          <p:cNvSpPr>
            <a:spLocks noGrp="1"/>
          </p:cNvSpPr>
          <p:nvPr>
            <p:ph type="pic" sz="quarter" idx="16"/>
          </p:nvPr>
        </p:nvSpPr>
        <p:spPr>
          <a:xfrm>
            <a:off x="638514" y="3686715"/>
            <a:ext cx="2075764" cy="2075763"/>
          </a:xfrm>
          <a:prstGeom prst="rect">
            <a:avLst/>
          </a:prstGeom>
        </p:spPr>
        <p:txBody>
          <a:bodyPr lIns="91439" tIns="45719" rIns="91439" bIns="45719" anchor="t">
            <a:noAutofit/>
          </a:bodyPr>
          <a:lstStyle>
            <a:lvl1pPr>
              <a:defRPr sz="1333"/>
            </a:lvl1pPr>
          </a:lstStyle>
          <a:p>
            <a:endParaRPr/>
          </a:p>
        </p:txBody>
      </p:sp>
      <p:sp>
        <p:nvSpPr>
          <p:cNvPr id="726" name="Shape 726"/>
          <p:cNvSpPr>
            <a:spLocks noGrp="1"/>
          </p:cNvSpPr>
          <p:nvPr>
            <p:ph type="pic" sz="quarter" idx="17"/>
          </p:nvPr>
        </p:nvSpPr>
        <p:spPr>
          <a:xfrm>
            <a:off x="2890615" y="3686715"/>
            <a:ext cx="2075764" cy="2075763"/>
          </a:xfrm>
          <a:prstGeom prst="rect">
            <a:avLst/>
          </a:prstGeom>
        </p:spPr>
        <p:txBody>
          <a:bodyPr lIns="91439" tIns="45719" rIns="91439" bIns="45719" anchor="t">
            <a:noAutofit/>
          </a:bodyPr>
          <a:lstStyle>
            <a:lvl1pPr>
              <a:defRPr sz="1333"/>
            </a:lvl1pPr>
          </a:lstStyle>
          <a:p>
            <a:endParaRPr/>
          </a:p>
        </p:txBody>
      </p:sp>
      <p:sp>
        <p:nvSpPr>
          <p:cNvPr id="18" name="Shape 126"/>
          <p:cNvSpPr/>
          <p:nvPr userDrawn="1"/>
        </p:nvSpPr>
        <p:spPr>
          <a:xfrm>
            <a:off x="9054812" y="6386929"/>
            <a:ext cx="2383668" cy="205315"/>
          </a:xfrm>
          <a:prstGeom prst="rect">
            <a:avLst/>
          </a:prstGeom>
          <a:ln w="12700">
            <a:miter lim="400000"/>
          </a:ln>
          <a:extLst>
            <a:ext uri="{C572A759-6A51-4108-AA02-DFA0A04FC94B}">
              <ma14:wrappingTextBoxFlag xmlns:ma14="http://schemas.microsoft.com/office/mac/drawingml/2011/main" xmlns="" val="1"/>
            </a:ext>
          </a:extLst>
        </p:spPr>
        <p:txBody>
          <a:bodyPr wrap="none" lIns="25401" tIns="25401" rIns="25401" bIns="25401" anchor="ctr">
            <a:spAutoFit/>
          </a:bodyPr>
          <a:lstStyle/>
          <a:p>
            <a:pPr defTabSz="412740" rtl="0" hangingPunct="0">
              <a:defRPr sz="2000">
                <a:solidFill>
                  <a:srgbClr val="4C6077"/>
                </a:solidFill>
                <a:latin typeface="Geomanist Light"/>
                <a:ea typeface="Geomanist Light"/>
                <a:cs typeface="Geomanist Light"/>
                <a:sym typeface="Geomanist Light"/>
              </a:defRPr>
            </a:pPr>
            <a:r>
              <a:rPr sz="1001" kern="0">
                <a:solidFill>
                  <a:srgbClr val="4C6077"/>
                </a:solidFill>
                <a:latin typeface="Geomanist Light"/>
                <a:ea typeface="Geomanist Light"/>
                <a:cs typeface="Geomanist Light"/>
                <a:sym typeface="Geomanist Light"/>
              </a:rPr>
              <a:t>Mountain presentation by </a:t>
            </a:r>
            <a:r>
              <a:rPr sz="1001" kern="0">
                <a:solidFill>
                  <a:srgbClr val="4C6077"/>
                </a:solidFill>
                <a:latin typeface="Geomanist Regular"/>
                <a:ea typeface="Geomanist Regular"/>
                <a:cs typeface="Geomanist Regular"/>
                <a:sym typeface="Geomanist Regular"/>
              </a:rPr>
              <a:t>ContestDesign</a:t>
            </a:r>
          </a:p>
        </p:txBody>
      </p:sp>
      <p:pic>
        <p:nvPicPr>
          <p:cNvPr id="19" name="03_For-Footer_Small.png"/>
          <p:cNvPicPr>
            <a:picLocks noChangeAspect="1"/>
          </p:cNvPicPr>
          <p:nvPr userDrawn="1"/>
        </p:nvPicPr>
        <p:blipFill>
          <a:blip r:embed="rId2">
            <a:extLst/>
          </a:blip>
          <a:stretch>
            <a:fillRect/>
          </a:stretch>
        </p:blipFill>
        <p:spPr>
          <a:xfrm>
            <a:off x="8660191" y="6354060"/>
            <a:ext cx="452543" cy="182525"/>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1413490145"/>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General Introduction">
    <p:spTree>
      <p:nvGrpSpPr>
        <p:cNvPr id="1" name=""/>
        <p:cNvGrpSpPr/>
        <p:nvPr/>
      </p:nvGrpSpPr>
      <p:grpSpPr>
        <a:xfrm>
          <a:off x="0" y="0"/>
          <a:ext cx="0" cy="0"/>
          <a:chOff x="0" y="0"/>
          <a:chExt cx="0" cy="0"/>
        </a:xfrm>
      </p:grpSpPr>
      <p:sp>
        <p:nvSpPr>
          <p:cNvPr id="67" name="Shape 67"/>
          <p:cNvSpPr>
            <a:spLocks noGrp="1"/>
          </p:cNvSpPr>
          <p:nvPr>
            <p:ph type="pic" idx="13"/>
          </p:nvPr>
        </p:nvSpPr>
        <p:spPr>
          <a:xfrm>
            <a:off x="0" y="0"/>
            <a:ext cx="12192000" cy="6858000"/>
          </a:xfrm>
          <a:prstGeom prst="rect">
            <a:avLst/>
          </a:prstGeom>
        </p:spPr>
        <p:txBody>
          <a:bodyPr lIns="91439" tIns="45719" rIns="91439" bIns="45719" anchor="t">
            <a:noAutofit/>
          </a:bodyPr>
          <a:lstStyle>
            <a:lvl1pPr>
              <a:defRPr sz="1333"/>
            </a:lvl1pPr>
          </a:lstStyle>
          <a:p>
            <a:endParaRPr dirty="0"/>
          </a:p>
        </p:txBody>
      </p:sp>
      <p:sp>
        <p:nvSpPr>
          <p:cNvPr id="68" name="Shape 68"/>
          <p:cNvSpPr>
            <a:spLocks noGrp="1"/>
          </p:cNvSpPr>
          <p:nvPr>
            <p:ph type="pic" sz="quarter" idx="14"/>
          </p:nvPr>
        </p:nvSpPr>
        <p:spPr>
          <a:xfrm>
            <a:off x="5536186" y="3980925"/>
            <a:ext cx="1119636" cy="1119635"/>
          </a:xfrm>
          <a:prstGeom prst="ellipse">
            <a:avLst/>
          </a:prstGeom>
        </p:spPr>
        <p:txBody>
          <a:bodyPr lIns="91439" tIns="45719" rIns="91439" bIns="45719" anchor="t">
            <a:noAutofit/>
          </a:bodyPr>
          <a:lstStyle>
            <a:lvl1pPr>
              <a:defRPr sz="667"/>
            </a:lvl1pPr>
          </a:lstStyle>
          <a:p>
            <a:endParaRPr dirty="0"/>
          </a:p>
        </p:txBody>
      </p:sp>
      <p:sp>
        <p:nvSpPr>
          <p:cNvPr id="69" name="Shape 69"/>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180469823"/>
      </p:ext>
    </p:extLst>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Our Team 03">
    <p:spTree>
      <p:nvGrpSpPr>
        <p:cNvPr id="1" name=""/>
        <p:cNvGrpSpPr/>
        <p:nvPr/>
      </p:nvGrpSpPr>
      <p:grpSpPr>
        <a:xfrm>
          <a:off x="0" y="0"/>
          <a:ext cx="0" cy="0"/>
          <a:chOff x="0" y="0"/>
          <a:chExt cx="0" cy="0"/>
        </a:xfrm>
      </p:grpSpPr>
      <p:sp>
        <p:nvSpPr>
          <p:cNvPr id="733" name="Shape 733"/>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a:p>
        </p:txBody>
      </p:sp>
      <p:sp>
        <p:nvSpPr>
          <p:cNvPr id="734" name="Shape 734"/>
          <p:cNvSpPr/>
          <p:nvPr/>
        </p:nvSpPr>
        <p:spPr>
          <a:xfrm>
            <a:off x="10768358" y="514143"/>
            <a:ext cx="296661" cy="296661"/>
          </a:xfrm>
          <a:prstGeom prst="ellipse">
            <a:avLst/>
          </a:prstGeom>
          <a:ln w="12700">
            <a:solidFill>
              <a:srgbClr val="4C6077"/>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737" name="Group 737">
            <a:hlinkClick r:id="" action="ppaction://hlinkshowjump?jump=nextslide"/>
          </p:cNvPr>
          <p:cNvGrpSpPr/>
          <p:nvPr/>
        </p:nvGrpSpPr>
        <p:grpSpPr>
          <a:xfrm>
            <a:off x="11137942" y="514143"/>
            <a:ext cx="296661" cy="296661"/>
            <a:chOff x="0" y="0"/>
            <a:chExt cx="593321" cy="593321"/>
          </a:xfrm>
        </p:grpSpPr>
        <p:sp>
          <p:nvSpPr>
            <p:cNvPr id="735" name="Shape 735"/>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736" name="Shape 736"/>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740" name="Group 740">
            <a:hlinkClick r:id="" action="ppaction://hlinkshowjump?jump=previousslide"/>
          </p:cNvPr>
          <p:cNvGrpSpPr/>
          <p:nvPr/>
        </p:nvGrpSpPr>
        <p:grpSpPr>
          <a:xfrm>
            <a:off x="10398775" y="514143"/>
            <a:ext cx="296661" cy="296661"/>
            <a:chOff x="0" y="0"/>
            <a:chExt cx="593321" cy="593321"/>
          </a:xfrm>
        </p:grpSpPr>
        <p:sp>
          <p:nvSpPr>
            <p:cNvPr id="738" name="Shape 738"/>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739" name="Shape 739"/>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743" name="Shape 743"/>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744" name="Shape 744"/>
          <p:cNvSpPr>
            <a:spLocks noGrp="1"/>
          </p:cNvSpPr>
          <p:nvPr>
            <p:ph type="title"/>
          </p:nvPr>
        </p:nvSpPr>
        <p:spPr>
          <a:xfrm>
            <a:off x="609006" y="547694"/>
            <a:ext cx="9652023" cy="363676"/>
          </a:xfrm>
          <a:prstGeom prst="rect">
            <a:avLst/>
          </a:prstGeom>
        </p:spPr>
        <p:txBody>
          <a:bodyPr anchor="t"/>
          <a:lstStyle>
            <a:lvl1pPr algn="l">
              <a:defRPr sz="1751" cap="all">
                <a:solidFill>
                  <a:srgbClr val="A9AFBA"/>
                </a:solidFill>
                <a:latin typeface="Geomanist Bold"/>
                <a:ea typeface="Geomanist Bold"/>
                <a:cs typeface="Geomanist Bold"/>
                <a:sym typeface="Geomanist Bold"/>
              </a:defRPr>
            </a:lvl1pPr>
          </a:lstStyle>
          <a:p>
            <a:r>
              <a:t>Title Text</a:t>
            </a:r>
          </a:p>
        </p:txBody>
      </p:sp>
      <p:sp>
        <p:nvSpPr>
          <p:cNvPr id="745" name="Shape 745"/>
          <p:cNvSpPr>
            <a:spLocks noGrp="1"/>
          </p:cNvSpPr>
          <p:nvPr>
            <p:ph type="pic" sz="quarter" idx="14"/>
          </p:nvPr>
        </p:nvSpPr>
        <p:spPr>
          <a:xfrm>
            <a:off x="638515" y="1404141"/>
            <a:ext cx="2163319" cy="2163319"/>
          </a:xfrm>
          <a:prstGeom prst="rect">
            <a:avLst/>
          </a:prstGeom>
        </p:spPr>
        <p:txBody>
          <a:bodyPr lIns="91439" tIns="45719" rIns="91439" bIns="45719" anchor="t">
            <a:noAutofit/>
          </a:bodyPr>
          <a:lstStyle>
            <a:lvl1pPr>
              <a:defRPr sz="1333"/>
            </a:lvl1pPr>
          </a:lstStyle>
          <a:p>
            <a:endParaRPr/>
          </a:p>
        </p:txBody>
      </p:sp>
      <p:sp>
        <p:nvSpPr>
          <p:cNvPr id="746" name="Shape 746"/>
          <p:cNvSpPr>
            <a:spLocks noGrp="1"/>
          </p:cNvSpPr>
          <p:nvPr>
            <p:ph type="pic" sz="quarter" idx="15"/>
          </p:nvPr>
        </p:nvSpPr>
        <p:spPr>
          <a:xfrm>
            <a:off x="2794825" y="1404141"/>
            <a:ext cx="2163319" cy="2163319"/>
          </a:xfrm>
          <a:prstGeom prst="rect">
            <a:avLst/>
          </a:prstGeom>
        </p:spPr>
        <p:txBody>
          <a:bodyPr lIns="91439" tIns="45719" rIns="91439" bIns="45719" anchor="t">
            <a:noAutofit/>
          </a:bodyPr>
          <a:lstStyle>
            <a:lvl1pPr>
              <a:defRPr sz="1333"/>
            </a:lvl1pPr>
          </a:lstStyle>
          <a:p>
            <a:endParaRPr/>
          </a:p>
        </p:txBody>
      </p:sp>
      <p:sp>
        <p:nvSpPr>
          <p:cNvPr id="747" name="Shape 747"/>
          <p:cNvSpPr>
            <a:spLocks noGrp="1"/>
          </p:cNvSpPr>
          <p:nvPr>
            <p:ph type="pic" sz="quarter" idx="16"/>
          </p:nvPr>
        </p:nvSpPr>
        <p:spPr>
          <a:xfrm>
            <a:off x="4954267" y="3555961"/>
            <a:ext cx="2163319" cy="2163319"/>
          </a:xfrm>
          <a:prstGeom prst="rect">
            <a:avLst/>
          </a:prstGeom>
        </p:spPr>
        <p:txBody>
          <a:bodyPr lIns="91439" tIns="45719" rIns="91439" bIns="45719" anchor="t">
            <a:noAutofit/>
          </a:bodyPr>
          <a:lstStyle>
            <a:lvl1pPr>
              <a:defRPr sz="1333"/>
            </a:lvl1pPr>
          </a:lstStyle>
          <a:p>
            <a:endParaRPr/>
          </a:p>
        </p:txBody>
      </p:sp>
      <p:sp>
        <p:nvSpPr>
          <p:cNvPr id="748" name="Shape 748"/>
          <p:cNvSpPr>
            <a:spLocks noGrp="1"/>
          </p:cNvSpPr>
          <p:nvPr>
            <p:ph type="pic" sz="quarter" idx="17"/>
          </p:nvPr>
        </p:nvSpPr>
        <p:spPr>
          <a:xfrm>
            <a:off x="7110578" y="1404141"/>
            <a:ext cx="2163319" cy="2163319"/>
          </a:xfrm>
          <a:prstGeom prst="rect">
            <a:avLst/>
          </a:prstGeom>
        </p:spPr>
        <p:txBody>
          <a:bodyPr lIns="91439" tIns="45719" rIns="91439" bIns="45719" anchor="t">
            <a:noAutofit/>
          </a:bodyPr>
          <a:lstStyle>
            <a:lvl1pPr>
              <a:defRPr sz="1333"/>
            </a:lvl1pPr>
          </a:lstStyle>
          <a:p>
            <a:endParaRPr/>
          </a:p>
        </p:txBody>
      </p:sp>
      <p:sp>
        <p:nvSpPr>
          <p:cNvPr id="749" name="Shape 749"/>
          <p:cNvSpPr>
            <a:spLocks noGrp="1"/>
          </p:cNvSpPr>
          <p:nvPr>
            <p:ph type="pic" sz="quarter" idx="18"/>
          </p:nvPr>
        </p:nvSpPr>
        <p:spPr>
          <a:xfrm>
            <a:off x="7110578" y="3555961"/>
            <a:ext cx="2163319" cy="2163319"/>
          </a:xfrm>
          <a:prstGeom prst="rect">
            <a:avLst/>
          </a:prstGeom>
        </p:spPr>
        <p:txBody>
          <a:bodyPr lIns="91439" tIns="45719" rIns="91439" bIns="45719" anchor="t">
            <a:noAutofit/>
          </a:bodyPr>
          <a:lstStyle>
            <a:lvl1pPr>
              <a:defRPr sz="1333"/>
            </a:lvl1pPr>
          </a:lstStyle>
          <a:p>
            <a:endParaRPr/>
          </a:p>
        </p:txBody>
      </p:sp>
      <p:sp>
        <p:nvSpPr>
          <p:cNvPr id="19" name="Shape 126"/>
          <p:cNvSpPr/>
          <p:nvPr userDrawn="1"/>
        </p:nvSpPr>
        <p:spPr>
          <a:xfrm>
            <a:off x="9054812" y="6386929"/>
            <a:ext cx="2383668" cy="205315"/>
          </a:xfrm>
          <a:prstGeom prst="rect">
            <a:avLst/>
          </a:prstGeom>
          <a:ln w="12700">
            <a:miter lim="400000"/>
          </a:ln>
          <a:extLst>
            <a:ext uri="{C572A759-6A51-4108-AA02-DFA0A04FC94B}">
              <ma14:wrappingTextBoxFlag xmlns:ma14="http://schemas.microsoft.com/office/mac/drawingml/2011/main" xmlns="" val="1"/>
            </a:ext>
          </a:extLst>
        </p:spPr>
        <p:txBody>
          <a:bodyPr wrap="none" lIns="25401" tIns="25401" rIns="25401" bIns="25401" anchor="ctr">
            <a:spAutoFit/>
          </a:bodyPr>
          <a:lstStyle/>
          <a:p>
            <a:pPr defTabSz="412740" rtl="0" hangingPunct="0">
              <a:defRPr sz="2000">
                <a:solidFill>
                  <a:srgbClr val="4C6077"/>
                </a:solidFill>
                <a:latin typeface="Geomanist Light"/>
                <a:ea typeface="Geomanist Light"/>
                <a:cs typeface="Geomanist Light"/>
                <a:sym typeface="Geomanist Light"/>
              </a:defRPr>
            </a:pPr>
            <a:r>
              <a:rPr sz="1001" kern="0">
                <a:solidFill>
                  <a:srgbClr val="4C6077"/>
                </a:solidFill>
                <a:latin typeface="Geomanist Light"/>
                <a:ea typeface="Geomanist Light"/>
                <a:cs typeface="Geomanist Light"/>
                <a:sym typeface="Geomanist Light"/>
              </a:rPr>
              <a:t>Mountain presentation by </a:t>
            </a:r>
            <a:r>
              <a:rPr sz="1001" kern="0">
                <a:solidFill>
                  <a:srgbClr val="4C6077"/>
                </a:solidFill>
                <a:latin typeface="Geomanist Regular"/>
                <a:ea typeface="Geomanist Regular"/>
                <a:cs typeface="Geomanist Regular"/>
                <a:sym typeface="Geomanist Regular"/>
              </a:rPr>
              <a:t>ContestDesign</a:t>
            </a:r>
          </a:p>
        </p:txBody>
      </p:sp>
      <p:pic>
        <p:nvPicPr>
          <p:cNvPr id="20" name="03_For-Footer_Small.png"/>
          <p:cNvPicPr>
            <a:picLocks noChangeAspect="1"/>
          </p:cNvPicPr>
          <p:nvPr userDrawn="1"/>
        </p:nvPicPr>
        <p:blipFill>
          <a:blip r:embed="rId2">
            <a:extLst/>
          </a:blip>
          <a:stretch>
            <a:fillRect/>
          </a:stretch>
        </p:blipFill>
        <p:spPr>
          <a:xfrm>
            <a:off x="8660191" y="6354060"/>
            <a:ext cx="452543" cy="182525"/>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2821263130"/>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Our Team 04">
    <p:spTree>
      <p:nvGrpSpPr>
        <p:cNvPr id="1" name=""/>
        <p:cNvGrpSpPr/>
        <p:nvPr/>
      </p:nvGrpSpPr>
      <p:grpSpPr>
        <a:xfrm>
          <a:off x="0" y="0"/>
          <a:ext cx="0" cy="0"/>
          <a:chOff x="0" y="0"/>
          <a:chExt cx="0" cy="0"/>
        </a:xfrm>
      </p:grpSpPr>
      <p:sp>
        <p:nvSpPr>
          <p:cNvPr id="756" name="Shape 756"/>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a:p>
        </p:txBody>
      </p:sp>
      <p:sp>
        <p:nvSpPr>
          <p:cNvPr id="757" name="Shape 757"/>
          <p:cNvSpPr/>
          <p:nvPr/>
        </p:nvSpPr>
        <p:spPr>
          <a:xfrm>
            <a:off x="10768358" y="514143"/>
            <a:ext cx="296661" cy="296661"/>
          </a:xfrm>
          <a:prstGeom prst="ellipse">
            <a:avLst/>
          </a:prstGeom>
          <a:ln w="12700">
            <a:solidFill>
              <a:srgbClr val="4C6077"/>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760" name="Group 760">
            <a:hlinkClick r:id="" action="ppaction://hlinkshowjump?jump=nextslide"/>
          </p:cNvPr>
          <p:cNvGrpSpPr/>
          <p:nvPr/>
        </p:nvGrpSpPr>
        <p:grpSpPr>
          <a:xfrm>
            <a:off x="11137942" y="514143"/>
            <a:ext cx="296661" cy="296661"/>
            <a:chOff x="0" y="0"/>
            <a:chExt cx="593321" cy="593321"/>
          </a:xfrm>
        </p:grpSpPr>
        <p:sp>
          <p:nvSpPr>
            <p:cNvPr id="758" name="Shape 758"/>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759" name="Shape 759"/>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763" name="Group 763">
            <a:hlinkClick r:id="" action="ppaction://hlinkshowjump?jump=previousslide"/>
          </p:cNvPr>
          <p:cNvGrpSpPr/>
          <p:nvPr/>
        </p:nvGrpSpPr>
        <p:grpSpPr>
          <a:xfrm>
            <a:off x="10398775" y="514143"/>
            <a:ext cx="296661" cy="296661"/>
            <a:chOff x="0" y="0"/>
            <a:chExt cx="593321" cy="593321"/>
          </a:xfrm>
        </p:grpSpPr>
        <p:sp>
          <p:nvSpPr>
            <p:cNvPr id="761" name="Shape 761"/>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762" name="Shape 762"/>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766" name="Shape 766"/>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767" name="Shape 767"/>
          <p:cNvSpPr>
            <a:spLocks noGrp="1"/>
          </p:cNvSpPr>
          <p:nvPr>
            <p:ph type="title"/>
          </p:nvPr>
        </p:nvSpPr>
        <p:spPr>
          <a:xfrm>
            <a:off x="609006" y="547694"/>
            <a:ext cx="9652023" cy="363676"/>
          </a:xfrm>
          <a:prstGeom prst="rect">
            <a:avLst/>
          </a:prstGeom>
        </p:spPr>
        <p:txBody>
          <a:bodyPr anchor="t"/>
          <a:lstStyle>
            <a:lvl1pPr algn="l">
              <a:defRPr sz="1751" cap="all">
                <a:solidFill>
                  <a:srgbClr val="A9AFBA"/>
                </a:solidFill>
                <a:latin typeface="Geomanist Bold"/>
                <a:ea typeface="Geomanist Bold"/>
                <a:cs typeface="Geomanist Bold"/>
                <a:sym typeface="Geomanist Bold"/>
              </a:defRPr>
            </a:lvl1pPr>
          </a:lstStyle>
          <a:p>
            <a:r>
              <a:t>Title Text</a:t>
            </a:r>
          </a:p>
        </p:txBody>
      </p:sp>
      <p:sp>
        <p:nvSpPr>
          <p:cNvPr id="768" name="Shape 768"/>
          <p:cNvSpPr>
            <a:spLocks noGrp="1"/>
          </p:cNvSpPr>
          <p:nvPr>
            <p:ph type="pic" sz="quarter" idx="14"/>
          </p:nvPr>
        </p:nvSpPr>
        <p:spPr>
          <a:xfrm>
            <a:off x="636870" y="1270587"/>
            <a:ext cx="1794119" cy="1794120"/>
          </a:xfrm>
          <a:prstGeom prst="rect">
            <a:avLst/>
          </a:prstGeom>
        </p:spPr>
        <p:txBody>
          <a:bodyPr lIns="91439" tIns="45719" rIns="91439" bIns="45719" anchor="t">
            <a:noAutofit/>
          </a:bodyPr>
          <a:lstStyle>
            <a:lvl1pPr>
              <a:defRPr sz="1333"/>
            </a:lvl1pPr>
          </a:lstStyle>
          <a:p>
            <a:endParaRPr/>
          </a:p>
        </p:txBody>
      </p:sp>
      <p:sp>
        <p:nvSpPr>
          <p:cNvPr id="769" name="Shape 769"/>
          <p:cNvSpPr>
            <a:spLocks noGrp="1"/>
          </p:cNvSpPr>
          <p:nvPr>
            <p:ph type="pic" sz="quarter" idx="15"/>
          </p:nvPr>
        </p:nvSpPr>
        <p:spPr>
          <a:xfrm>
            <a:off x="2887867" y="1270587"/>
            <a:ext cx="1794119" cy="1794120"/>
          </a:xfrm>
          <a:prstGeom prst="rect">
            <a:avLst/>
          </a:prstGeom>
        </p:spPr>
        <p:txBody>
          <a:bodyPr lIns="91439" tIns="45719" rIns="91439" bIns="45719" anchor="t">
            <a:noAutofit/>
          </a:bodyPr>
          <a:lstStyle>
            <a:lvl1pPr>
              <a:defRPr sz="1333"/>
            </a:lvl1pPr>
          </a:lstStyle>
          <a:p>
            <a:endParaRPr/>
          </a:p>
        </p:txBody>
      </p:sp>
      <p:sp>
        <p:nvSpPr>
          <p:cNvPr id="770" name="Shape 770"/>
          <p:cNvSpPr>
            <a:spLocks noGrp="1"/>
          </p:cNvSpPr>
          <p:nvPr>
            <p:ph type="pic" sz="quarter" idx="16"/>
          </p:nvPr>
        </p:nvSpPr>
        <p:spPr>
          <a:xfrm>
            <a:off x="5138866" y="1270587"/>
            <a:ext cx="1794121" cy="1794120"/>
          </a:xfrm>
          <a:prstGeom prst="rect">
            <a:avLst/>
          </a:prstGeom>
        </p:spPr>
        <p:txBody>
          <a:bodyPr lIns="91439" tIns="45719" rIns="91439" bIns="45719" anchor="t">
            <a:noAutofit/>
          </a:bodyPr>
          <a:lstStyle>
            <a:lvl1pPr>
              <a:defRPr sz="1333"/>
            </a:lvl1pPr>
          </a:lstStyle>
          <a:p>
            <a:endParaRPr/>
          </a:p>
        </p:txBody>
      </p:sp>
      <p:sp>
        <p:nvSpPr>
          <p:cNvPr id="771" name="Shape 771"/>
          <p:cNvSpPr>
            <a:spLocks noGrp="1"/>
          </p:cNvSpPr>
          <p:nvPr>
            <p:ph type="pic" sz="quarter" idx="17"/>
          </p:nvPr>
        </p:nvSpPr>
        <p:spPr>
          <a:xfrm>
            <a:off x="7389862" y="1270587"/>
            <a:ext cx="1794119" cy="1794120"/>
          </a:xfrm>
          <a:prstGeom prst="rect">
            <a:avLst/>
          </a:prstGeom>
        </p:spPr>
        <p:txBody>
          <a:bodyPr lIns="91439" tIns="45719" rIns="91439" bIns="45719" anchor="t">
            <a:noAutofit/>
          </a:bodyPr>
          <a:lstStyle>
            <a:lvl1pPr>
              <a:defRPr sz="1333"/>
            </a:lvl1pPr>
          </a:lstStyle>
          <a:p>
            <a:endParaRPr/>
          </a:p>
        </p:txBody>
      </p:sp>
      <p:sp>
        <p:nvSpPr>
          <p:cNvPr id="772" name="Shape 772"/>
          <p:cNvSpPr>
            <a:spLocks noGrp="1"/>
          </p:cNvSpPr>
          <p:nvPr>
            <p:ph type="pic" sz="quarter" idx="18"/>
          </p:nvPr>
        </p:nvSpPr>
        <p:spPr>
          <a:xfrm>
            <a:off x="9640865" y="1270587"/>
            <a:ext cx="1794119" cy="1794120"/>
          </a:xfrm>
          <a:prstGeom prst="rect">
            <a:avLst/>
          </a:prstGeom>
        </p:spPr>
        <p:txBody>
          <a:bodyPr lIns="91439" tIns="45719" rIns="91439" bIns="45719" anchor="t">
            <a:noAutofit/>
          </a:bodyPr>
          <a:lstStyle>
            <a:lvl1pPr>
              <a:defRPr sz="1333"/>
            </a:lvl1pPr>
          </a:lstStyle>
          <a:p>
            <a:endParaRPr/>
          </a:p>
        </p:txBody>
      </p:sp>
      <p:sp>
        <p:nvSpPr>
          <p:cNvPr id="773" name="Shape 773"/>
          <p:cNvSpPr>
            <a:spLocks noGrp="1"/>
          </p:cNvSpPr>
          <p:nvPr>
            <p:ph type="pic" sz="quarter" idx="19"/>
          </p:nvPr>
        </p:nvSpPr>
        <p:spPr>
          <a:xfrm>
            <a:off x="636870" y="3729320"/>
            <a:ext cx="1794119" cy="1794120"/>
          </a:xfrm>
          <a:prstGeom prst="rect">
            <a:avLst/>
          </a:prstGeom>
        </p:spPr>
        <p:txBody>
          <a:bodyPr lIns="91439" tIns="45719" rIns="91439" bIns="45719" anchor="t">
            <a:noAutofit/>
          </a:bodyPr>
          <a:lstStyle>
            <a:lvl1pPr>
              <a:defRPr sz="1333"/>
            </a:lvl1pPr>
          </a:lstStyle>
          <a:p>
            <a:endParaRPr/>
          </a:p>
        </p:txBody>
      </p:sp>
      <p:sp>
        <p:nvSpPr>
          <p:cNvPr id="774" name="Shape 774"/>
          <p:cNvSpPr>
            <a:spLocks noGrp="1"/>
          </p:cNvSpPr>
          <p:nvPr>
            <p:ph type="pic" sz="quarter" idx="20"/>
          </p:nvPr>
        </p:nvSpPr>
        <p:spPr>
          <a:xfrm>
            <a:off x="2887867" y="3729320"/>
            <a:ext cx="1794119" cy="1794120"/>
          </a:xfrm>
          <a:prstGeom prst="rect">
            <a:avLst/>
          </a:prstGeom>
        </p:spPr>
        <p:txBody>
          <a:bodyPr lIns="91439" tIns="45719" rIns="91439" bIns="45719" anchor="t">
            <a:noAutofit/>
          </a:bodyPr>
          <a:lstStyle>
            <a:lvl1pPr>
              <a:defRPr sz="1333"/>
            </a:lvl1pPr>
          </a:lstStyle>
          <a:p>
            <a:endParaRPr/>
          </a:p>
        </p:txBody>
      </p:sp>
      <p:sp>
        <p:nvSpPr>
          <p:cNvPr id="775" name="Shape 775"/>
          <p:cNvSpPr>
            <a:spLocks noGrp="1"/>
          </p:cNvSpPr>
          <p:nvPr>
            <p:ph type="pic" sz="quarter" idx="21"/>
          </p:nvPr>
        </p:nvSpPr>
        <p:spPr>
          <a:xfrm>
            <a:off x="5138866" y="3729320"/>
            <a:ext cx="1794121" cy="1794120"/>
          </a:xfrm>
          <a:prstGeom prst="rect">
            <a:avLst/>
          </a:prstGeom>
        </p:spPr>
        <p:txBody>
          <a:bodyPr lIns="91439" tIns="45719" rIns="91439" bIns="45719" anchor="t">
            <a:noAutofit/>
          </a:bodyPr>
          <a:lstStyle>
            <a:lvl1pPr>
              <a:defRPr sz="1333"/>
            </a:lvl1pPr>
          </a:lstStyle>
          <a:p>
            <a:endParaRPr/>
          </a:p>
        </p:txBody>
      </p:sp>
      <p:sp>
        <p:nvSpPr>
          <p:cNvPr id="776" name="Shape 776"/>
          <p:cNvSpPr>
            <a:spLocks noGrp="1"/>
          </p:cNvSpPr>
          <p:nvPr>
            <p:ph type="pic" sz="quarter" idx="22"/>
          </p:nvPr>
        </p:nvSpPr>
        <p:spPr>
          <a:xfrm>
            <a:off x="7389862" y="3729320"/>
            <a:ext cx="1794119" cy="1794120"/>
          </a:xfrm>
          <a:prstGeom prst="rect">
            <a:avLst/>
          </a:prstGeom>
        </p:spPr>
        <p:txBody>
          <a:bodyPr lIns="91439" tIns="45719" rIns="91439" bIns="45719" anchor="t">
            <a:noAutofit/>
          </a:bodyPr>
          <a:lstStyle>
            <a:lvl1pPr>
              <a:defRPr sz="1333"/>
            </a:lvl1pPr>
          </a:lstStyle>
          <a:p>
            <a:endParaRPr/>
          </a:p>
        </p:txBody>
      </p:sp>
      <p:sp>
        <p:nvSpPr>
          <p:cNvPr id="777" name="Shape 777"/>
          <p:cNvSpPr>
            <a:spLocks noGrp="1"/>
          </p:cNvSpPr>
          <p:nvPr>
            <p:ph type="pic" sz="quarter" idx="23"/>
          </p:nvPr>
        </p:nvSpPr>
        <p:spPr>
          <a:xfrm>
            <a:off x="9640865" y="3729320"/>
            <a:ext cx="1794119" cy="1794120"/>
          </a:xfrm>
          <a:prstGeom prst="rect">
            <a:avLst/>
          </a:prstGeom>
        </p:spPr>
        <p:txBody>
          <a:bodyPr lIns="91439" tIns="45719" rIns="91439" bIns="45719" anchor="t">
            <a:noAutofit/>
          </a:bodyPr>
          <a:lstStyle>
            <a:lvl1pPr>
              <a:defRPr sz="1333"/>
            </a:lvl1pPr>
          </a:lstStyle>
          <a:p>
            <a:endParaRPr/>
          </a:p>
        </p:txBody>
      </p:sp>
      <p:sp>
        <p:nvSpPr>
          <p:cNvPr id="24" name="Shape 126"/>
          <p:cNvSpPr/>
          <p:nvPr userDrawn="1"/>
        </p:nvSpPr>
        <p:spPr>
          <a:xfrm>
            <a:off x="9054812" y="6386929"/>
            <a:ext cx="2383668" cy="205315"/>
          </a:xfrm>
          <a:prstGeom prst="rect">
            <a:avLst/>
          </a:prstGeom>
          <a:ln w="12700">
            <a:miter lim="400000"/>
          </a:ln>
          <a:extLst>
            <a:ext uri="{C572A759-6A51-4108-AA02-DFA0A04FC94B}">
              <ma14:wrappingTextBoxFlag xmlns:ma14="http://schemas.microsoft.com/office/mac/drawingml/2011/main" xmlns="" val="1"/>
            </a:ext>
          </a:extLst>
        </p:spPr>
        <p:txBody>
          <a:bodyPr wrap="none" lIns="25401" tIns="25401" rIns="25401" bIns="25401" anchor="ctr">
            <a:spAutoFit/>
          </a:bodyPr>
          <a:lstStyle/>
          <a:p>
            <a:pPr defTabSz="412740" rtl="0" hangingPunct="0">
              <a:defRPr sz="2000">
                <a:solidFill>
                  <a:srgbClr val="4C6077"/>
                </a:solidFill>
                <a:latin typeface="Geomanist Light"/>
                <a:ea typeface="Geomanist Light"/>
                <a:cs typeface="Geomanist Light"/>
                <a:sym typeface="Geomanist Light"/>
              </a:defRPr>
            </a:pPr>
            <a:r>
              <a:rPr sz="1001" kern="0">
                <a:solidFill>
                  <a:srgbClr val="4C6077"/>
                </a:solidFill>
                <a:latin typeface="Geomanist Light"/>
                <a:ea typeface="Geomanist Light"/>
                <a:cs typeface="Geomanist Light"/>
                <a:sym typeface="Geomanist Light"/>
              </a:rPr>
              <a:t>Mountain presentation by </a:t>
            </a:r>
            <a:r>
              <a:rPr sz="1001" kern="0">
                <a:solidFill>
                  <a:srgbClr val="4C6077"/>
                </a:solidFill>
                <a:latin typeface="Geomanist Regular"/>
                <a:ea typeface="Geomanist Regular"/>
                <a:cs typeface="Geomanist Regular"/>
                <a:sym typeface="Geomanist Regular"/>
              </a:rPr>
              <a:t>ContestDesign</a:t>
            </a:r>
          </a:p>
        </p:txBody>
      </p:sp>
      <p:pic>
        <p:nvPicPr>
          <p:cNvPr id="25" name="03_For-Footer_Small.png"/>
          <p:cNvPicPr>
            <a:picLocks noChangeAspect="1"/>
          </p:cNvPicPr>
          <p:nvPr userDrawn="1"/>
        </p:nvPicPr>
        <p:blipFill>
          <a:blip r:embed="rId2">
            <a:extLst/>
          </a:blip>
          <a:stretch>
            <a:fillRect/>
          </a:stretch>
        </p:blipFill>
        <p:spPr>
          <a:xfrm>
            <a:off x="8660191" y="6354060"/>
            <a:ext cx="452543" cy="182525"/>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1620479064"/>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Our Team 05">
    <p:spTree>
      <p:nvGrpSpPr>
        <p:cNvPr id="1" name=""/>
        <p:cNvGrpSpPr/>
        <p:nvPr/>
      </p:nvGrpSpPr>
      <p:grpSpPr>
        <a:xfrm>
          <a:off x="0" y="0"/>
          <a:ext cx="0" cy="0"/>
          <a:chOff x="0" y="0"/>
          <a:chExt cx="0" cy="0"/>
        </a:xfrm>
      </p:grpSpPr>
      <p:sp>
        <p:nvSpPr>
          <p:cNvPr id="784" name="Shape 784"/>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a:p>
        </p:txBody>
      </p:sp>
      <p:sp>
        <p:nvSpPr>
          <p:cNvPr id="785" name="Shape 785"/>
          <p:cNvSpPr/>
          <p:nvPr/>
        </p:nvSpPr>
        <p:spPr>
          <a:xfrm>
            <a:off x="10768358" y="514143"/>
            <a:ext cx="296661" cy="296661"/>
          </a:xfrm>
          <a:prstGeom prst="ellipse">
            <a:avLst/>
          </a:prstGeom>
          <a:ln w="12700">
            <a:solidFill>
              <a:srgbClr val="4C6077"/>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788" name="Group 788">
            <a:hlinkClick r:id="" action="ppaction://hlinkshowjump?jump=nextslide"/>
          </p:cNvPr>
          <p:cNvGrpSpPr/>
          <p:nvPr/>
        </p:nvGrpSpPr>
        <p:grpSpPr>
          <a:xfrm>
            <a:off x="11137942" y="514143"/>
            <a:ext cx="296661" cy="296661"/>
            <a:chOff x="0" y="0"/>
            <a:chExt cx="593321" cy="593321"/>
          </a:xfrm>
        </p:grpSpPr>
        <p:sp>
          <p:nvSpPr>
            <p:cNvPr id="786" name="Shape 786"/>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787" name="Shape 787"/>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791" name="Group 791">
            <a:hlinkClick r:id="" action="ppaction://hlinkshowjump?jump=previousslide"/>
          </p:cNvPr>
          <p:cNvGrpSpPr/>
          <p:nvPr/>
        </p:nvGrpSpPr>
        <p:grpSpPr>
          <a:xfrm>
            <a:off x="10398775" y="514143"/>
            <a:ext cx="296661" cy="296661"/>
            <a:chOff x="0" y="0"/>
            <a:chExt cx="593321" cy="593321"/>
          </a:xfrm>
        </p:grpSpPr>
        <p:sp>
          <p:nvSpPr>
            <p:cNvPr id="789" name="Shape 789"/>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790" name="Shape 790"/>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794" name="Shape 794"/>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795" name="Shape 795"/>
          <p:cNvSpPr>
            <a:spLocks noGrp="1"/>
          </p:cNvSpPr>
          <p:nvPr>
            <p:ph type="title"/>
          </p:nvPr>
        </p:nvSpPr>
        <p:spPr>
          <a:xfrm>
            <a:off x="609006" y="547694"/>
            <a:ext cx="9652023" cy="363676"/>
          </a:xfrm>
          <a:prstGeom prst="rect">
            <a:avLst/>
          </a:prstGeom>
        </p:spPr>
        <p:txBody>
          <a:bodyPr anchor="t"/>
          <a:lstStyle>
            <a:lvl1pPr algn="l">
              <a:defRPr sz="1751" cap="all">
                <a:solidFill>
                  <a:srgbClr val="A9AFBA"/>
                </a:solidFill>
                <a:latin typeface="Geomanist Bold"/>
                <a:ea typeface="Geomanist Bold"/>
                <a:cs typeface="Geomanist Bold"/>
                <a:sym typeface="Geomanist Bold"/>
              </a:defRPr>
            </a:lvl1pPr>
          </a:lstStyle>
          <a:p>
            <a:r>
              <a:t>Title Text</a:t>
            </a:r>
          </a:p>
        </p:txBody>
      </p:sp>
      <p:sp>
        <p:nvSpPr>
          <p:cNvPr id="796" name="Shape 796"/>
          <p:cNvSpPr>
            <a:spLocks noGrp="1"/>
          </p:cNvSpPr>
          <p:nvPr>
            <p:ph type="pic" sz="quarter" idx="14"/>
          </p:nvPr>
        </p:nvSpPr>
        <p:spPr>
          <a:xfrm>
            <a:off x="7119543" y="2084047"/>
            <a:ext cx="2165636" cy="2667000"/>
          </a:xfrm>
          <a:prstGeom prst="rect">
            <a:avLst/>
          </a:prstGeom>
        </p:spPr>
        <p:txBody>
          <a:bodyPr lIns="91439" tIns="45719" rIns="91439" bIns="45719" anchor="t">
            <a:noAutofit/>
          </a:bodyPr>
          <a:lstStyle>
            <a:lvl1pPr>
              <a:defRPr sz="1333"/>
            </a:lvl1pPr>
          </a:lstStyle>
          <a:p>
            <a:endParaRPr/>
          </a:p>
        </p:txBody>
      </p:sp>
      <p:sp>
        <p:nvSpPr>
          <p:cNvPr id="797" name="Shape 797"/>
          <p:cNvSpPr>
            <a:spLocks noGrp="1"/>
          </p:cNvSpPr>
          <p:nvPr>
            <p:ph type="pic" sz="quarter" idx="15"/>
          </p:nvPr>
        </p:nvSpPr>
        <p:spPr>
          <a:xfrm>
            <a:off x="9269346" y="2084047"/>
            <a:ext cx="2165636" cy="2667000"/>
          </a:xfrm>
          <a:prstGeom prst="rect">
            <a:avLst/>
          </a:prstGeom>
        </p:spPr>
        <p:txBody>
          <a:bodyPr lIns="91439" tIns="45719" rIns="91439" bIns="45719" anchor="t">
            <a:noAutofit/>
          </a:bodyPr>
          <a:lstStyle>
            <a:lvl1pPr>
              <a:defRPr sz="1333"/>
            </a:lvl1pPr>
          </a:lstStyle>
          <a:p>
            <a:endParaRPr/>
          </a:p>
        </p:txBody>
      </p:sp>
      <p:sp>
        <p:nvSpPr>
          <p:cNvPr id="798" name="Shape 798"/>
          <p:cNvSpPr>
            <a:spLocks noGrp="1"/>
          </p:cNvSpPr>
          <p:nvPr>
            <p:ph type="pic" sz="quarter" idx="16"/>
          </p:nvPr>
        </p:nvSpPr>
        <p:spPr>
          <a:xfrm>
            <a:off x="4956087" y="2084047"/>
            <a:ext cx="2165636" cy="2667000"/>
          </a:xfrm>
          <a:prstGeom prst="rect">
            <a:avLst/>
          </a:prstGeom>
        </p:spPr>
        <p:txBody>
          <a:bodyPr lIns="91439" tIns="45719" rIns="91439" bIns="45719" anchor="t">
            <a:noAutofit/>
          </a:bodyPr>
          <a:lstStyle>
            <a:lvl1pPr>
              <a:defRPr sz="1333"/>
            </a:lvl1pPr>
          </a:lstStyle>
          <a:p>
            <a:endParaRPr/>
          </a:p>
        </p:txBody>
      </p:sp>
      <p:sp>
        <p:nvSpPr>
          <p:cNvPr id="799" name="Shape 799"/>
          <p:cNvSpPr>
            <a:spLocks noGrp="1"/>
          </p:cNvSpPr>
          <p:nvPr>
            <p:ph type="pic" sz="quarter" idx="17"/>
          </p:nvPr>
        </p:nvSpPr>
        <p:spPr>
          <a:xfrm>
            <a:off x="2800327" y="2084047"/>
            <a:ext cx="2165636" cy="2667000"/>
          </a:xfrm>
          <a:prstGeom prst="rect">
            <a:avLst/>
          </a:prstGeom>
        </p:spPr>
        <p:txBody>
          <a:bodyPr lIns="91439" tIns="45719" rIns="91439" bIns="45719" anchor="t">
            <a:noAutofit/>
          </a:bodyPr>
          <a:lstStyle>
            <a:lvl1pPr>
              <a:defRPr sz="1333"/>
            </a:lvl1pPr>
          </a:lstStyle>
          <a:p>
            <a:endParaRPr/>
          </a:p>
        </p:txBody>
      </p:sp>
      <p:sp>
        <p:nvSpPr>
          <p:cNvPr id="800" name="Shape 800"/>
          <p:cNvSpPr>
            <a:spLocks noGrp="1"/>
          </p:cNvSpPr>
          <p:nvPr>
            <p:ph type="pic" sz="quarter" idx="18"/>
          </p:nvPr>
        </p:nvSpPr>
        <p:spPr>
          <a:xfrm>
            <a:off x="636870" y="2084047"/>
            <a:ext cx="2165636" cy="2667000"/>
          </a:xfrm>
          <a:prstGeom prst="rect">
            <a:avLst/>
          </a:prstGeom>
        </p:spPr>
        <p:txBody>
          <a:bodyPr lIns="91439" tIns="45719" rIns="91439" bIns="45719" anchor="t">
            <a:noAutofit/>
          </a:bodyPr>
          <a:lstStyle>
            <a:lvl1pPr>
              <a:defRPr sz="1333"/>
            </a:lvl1pPr>
          </a:lstStyle>
          <a:p>
            <a:endParaRPr/>
          </a:p>
        </p:txBody>
      </p:sp>
      <p:sp>
        <p:nvSpPr>
          <p:cNvPr id="19" name="Shape 126"/>
          <p:cNvSpPr/>
          <p:nvPr userDrawn="1"/>
        </p:nvSpPr>
        <p:spPr>
          <a:xfrm>
            <a:off x="9054812" y="6386929"/>
            <a:ext cx="2383668" cy="205315"/>
          </a:xfrm>
          <a:prstGeom prst="rect">
            <a:avLst/>
          </a:prstGeom>
          <a:ln w="12700">
            <a:miter lim="400000"/>
          </a:ln>
          <a:extLst>
            <a:ext uri="{C572A759-6A51-4108-AA02-DFA0A04FC94B}">
              <ma14:wrappingTextBoxFlag xmlns:ma14="http://schemas.microsoft.com/office/mac/drawingml/2011/main" xmlns="" val="1"/>
            </a:ext>
          </a:extLst>
        </p:spPr>
        <p:txBody>
          <a:bodyPr wrap="none" lIns="25401" tIns="25401" rIns="25401" bIns="25401" anchor="ctr">
            <a:spAutoFit/>
          </a:bodyPr>
          <a:lstStyle/>
          <a:p>
            <a:pPr defTabSz="412740" rtl="0" hangingPunct="0">
              <a:defRPr sz="2000">
                <a:solidFill>
                  <a:srgbClr val="4C6077"/>
                </a:solidFill>
                <a:latin typeface="Geomanist Light"/>
                <a:ea typeface="Geomanist Light"/>
                <a:cs typeface="Geomanist Light"/>
                <a:sym typeface="Geomanist Light"/>
              </a:defRPr>
            </a:pPr>
            <a:r>
              <a:rPr sz="1001" kern="0">
                <a:solidFill>
                  <a:srgbClr val="4C6077"/>
                </a:solidFill>
                <a:latin typeface="Geomanist Light"/>
                <a:ea typeface="Geomanist Light"/>
                <a:cs typeface="Geomanist Light"/>
                <a:sym typeface="Geomanist Light"/>
              </a:rPr>
              <a:t>Mountain presentation by </a:t>
            </a:r>
            <a:r>
              <a:rPr sz="1001" kern="0">
                <a:solidFill>
                  <a:srgbClr val="4C6077"/>
                </a:solidFill>
                <a:latin typeface="Geomanist Regular"/>
                <a:ea typeface="Geomanist Regular"/>
                <a:cs typeface="Geomanist Regular"/>
                <a:sym typeface="Geomanist Regular"/>
              </a:rPr>
              <a:t>ContestDesign</a:t>
            </a:r>
          </a:p>
        </p:txBody>
      </p:sp>
      <p:pic>
        <p:nvPicPr>
          <p:cNvPr id="20" name="03_For-Footer_Small.png"/>
          <p:cNvPicPr>
            <a:picLocks noChangeAspect="1"/>
          </p:cNvPicPr>
          <p:nvPr userDrawn="1"/>
        </p:nvPicPr>
        <p:blipFill>
          <a:blip r:embed="rId2">
            <a:extLst/>
          </a:blip>
          <a:stretch>
            <a:fillRect/>
          </a:stretch>
        </p:blipFill>
        <p:spPr>
          <a:xfrm>
            <a:off x="8660191" y="6354060"/>
            <a:ext cx="452543" cy="182525"/>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2973200574"/>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Our Team 06">
    <p:spTree>
      <p:nvGrpSpPr>
        <p:cNvPr id="1" name=""/>
        <p:cNvGrpSpPr/>
        <p:nvPr/>
      </p:nvGrpSpPr>
      <p:grpSpPr>
        <a:xfrm>
          <a:off x="0" y="0"/>
          <a:ext cx="0" cy="0"/>
          <a:chOff x="0" y="0"/>
          <a:chExt cx="0" cy="0"/>
        </a:xfrm>
      </p:grpSpPr>
      <p:sp>
        <p:nvSpPr>
          <p:cNvPr id="807" name="Shape 807"/>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a:p>
        </p:txBody>
      </p:sp>
      <p:sp>
        <p:nvSpPr>
          <p:cNvPr id="808" name="Shape 808"/>
          <p:cNvSpPr/>
          <p:nvPr/>
        </p:nvSpPr>
        <p:spPr>
          <a:xfrm>
            <a:off x="10768358" y="514143"/>
            <a:ext cx="296661" cy="296661"/>
          </a:xfrm>
          <a:prstGeom prst="ellipse">
            <a:avLst/>
          </a:prstGeom>
          <a:ln w="12700">
            <a:solidFill>
              <a:srgbClr val="4C6077"/>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811" name="Group 811">
            <a:hlinkClick r:id="" action="ppaction://hlinkshowjump?jump=nextslide"/>
          </p:cNvPr>
          <p:cNvGrpSpPr/>
          <p:nvPr/>
        </p:nvGrpSpPr>
        <p:grpSpPr>
          <a:xfrm>
            <a:off x="11137942" y="514143"/>
            <a:ext cx="296661" cy="296661"/>
            <a:chOff x="0" y="0"/>
            <a:chExt cx="593321" cy="593321"/>
          </a:xfrm>
        </p:grpSpPr>
        <p:sp>
          <p:nvSpPr>
            <p:cNvPr id="809" name="Shape 809"/>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810" name="Shape 810"/>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814" name="Group 814">
            <a:hlinkClick r:id="" action="ppaction://hlinkshowjump?jump=previousslide"/>
          </p:cNvPr>
          <p:cNvGrpSpPr/>
          <p:nvPr/>
        </p:nvGrpSpPr>
        <p:grpSpPr>
          <a:xfrm>
            <a:off x="10398775" y="514143"/>
            <a:ext cx="296661" cy="296661"/>
            <a:chOff x="0" y="0"/>
            <a:chExt cx="593321" cy="593321"/>
          </a:xfrm>
        </p:grpSpPr>
        <p:sp>
          <p:nvSpPr>
            <p:cNvPr id="812" name="Shape 812"/>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813" name="Shape 813"/>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817" name="Shape 817"/>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818" name="Shape 818"/>
          <p:cNvSpPr>
            <a:spLocks noGrp="1"/>
          </p:cNvSpPr>
          <p:nvPr>
            <p:ph type="title"/>
          </p:nvPr>
        </p:nvSpPr>
        <p:spPr>
          <a:xfrm>
            <a:off x="609006" y="547694"/>
            <a:ext cx="9652023" cy="363676"/>
          </a:xfrm>
          <a:prstGeom prst="rect">
            <a:avLst/>
          </a:prstGeom>
        </p:spPr>
        <p:txBody>
          <a:bodyPr anchor="t"/>
          <a:lstStyle>
            <a:lvl1pPr algn="l">
              <a:defRPr sz="1751" cap="all">
                <a:solidFill>
                  <a:srgbClr val="A9AFBA"/>
                </a:solidFill>
                <a:latin typeface="Geomanist Bold"/>
                <a:ea typeface="Geomanist Bold"/>
                <a:cs typeface="Geomanist Bold"/>
                <a:sym typeface="Geomanist Bold"/>
              </a:defRPr>
            </a:lvl1pPr>
          </a:lstStyle>
          <a:p>
            <a:r>
              <a:t>Title Text</a:t>
            </a:r>
          </a:p>
        </p:txBody>
      </p:sp>
      <p:sp>
        <p:nvSpPr>
          <p:cNvPr id="819" name="Shape 819"/>
          <p:cNvSpPr>
            <a:spLocks noGrp="1"/>
          </p:cNvSpPr>
          <p:nvPr>
            <p:ph type="pic" sz="quarter" idx="14"/>
          </p:nvPr>
        </p:nvSpPr>
        <p:spPr>
          <a:xfrm>
            <a:off x="3811804" y="1456262"/>
            <a:ext cx="2140897" cy="2140897"/>
          </a:xfrm>
          <a:prstGeom prst="rect">
            <a:avLst/>
          </a:prstGeom>
        </p:spPr>
        <p:txBody>
          <a:bodyPr lIns="91439" tIns="45719" rIns="91439" bIns="45719" anchor="t">
            <a:noAutofit/>
          </a:bodyPr>
          <a:lstStyle>
            <a:lvl1pPr>
              <a:defRPr sz="1333"/>
            </a:lvl1pPr>
          </a:lstStyle>
          <a:p>
            <a:endParaRPr/>
          </a:p>
        </p:txBody>
      </p:sp>
      <p:sp>
        <p:nvSpPr>
          <p:cNvPr id="820" name="Shape 820"/>
          <p:cNvSpPr>
            <a:spLocks noGrp="1"/>
          </p:cNvSpPr>
          <p:nvPr>
            <p:ph type="pic" sz="quarter" idx="15"/>
          </p:nvPr>
        </p:nvSpPr>
        <p:spPr>
          <a:xfrm>
            <a:off x="6119154" y="1456262"/>
            <a:ext cx="2140897" cy="2140897"/>
          </a:xfrm>
          <a:prstGeom prst="rect">
            <a:avLst/>
          </a:prstGeom>
        </p:spPr>
        <p:txBody>
          <a:bodyPr lIns="91439" tIns="45719" rIns="91439" bIns="45719" anchor="t">
            <a:noAutofit/>
          </a:bodyPr>
          <a:lstStyle>
            <a:lvl1pPr>
              <a:defRPr sz="1333"/>
            </a:lvl1pPr>
          </a:lstStyle>
          <a:p>
            <a:endParaRPr/>
          </a:p>
        </p:txBody>
      </p:sp>
      <p:sp>
        <p:nvSpPr>
          <p:cNvPr id="821" name="Shape 821"/>
          <p:cNvSpPr>
            <a:spLocks noGrp="1"/>
          </p:cNvSpPr>
          <p:nvPr>
            <p:ph type="pic" sz="quarter" idx="16"/>
          </p:nvPr>
        </p:nvSpPr>
        <p:spPr>
          <a:xfrm>
            <a:off x="3811804" y="3739620"/>
            <a:ext cx="2140897" cy="2140897"/>
          </a:xfrm>
          <a:prstGeom prst="rect">
            <a:avLst/>
          </a:prstGeom>
        </p:spPr>
        <p:txBody>
          <a:bodyPr lIns="91439" tIns="45719" rIns="91439" bIns="45719" anchor="t">
            <a:noAutofit/>
          </a:bodyPr>
          <a:lstStyle>
            <a:lvl1pPr>
              <a:defRPr sz="1333"/>
            </a:lvl1pPr>
          </a:lstStyle>
          <a:p>
            <a:endParaRPr/>
          </a:p>
        </p:txBody>
      </p:sp>
      <p:sp>
        <p:nvSpPr>
          <p:cNvPr id="822" name="Shape 822"/>
          <p:cNvSpPr>
            <a:spLocks noGrp="1"/>
          </p:cNvSpPr>
          <p:nvPr>
            <p:ph type="pic" sz="quarter" idx="17"/>
          </p:nvPr>
        </p:nvSpPr>
        <p:spPr>
          <a:xfrm>
            <a:off x="6119154" y="3739620"/>
            <a:ext cx="2140897" cy="2140897"/>
          </a:xfrm>
          <a:prstGeom prst="rect">
            <a:avLst/>
          </a:prstGeom>
        </p:spPr>
        <p:txBody>
          <a:bodyPr lIns="91439" tIns="45719" rIns="91439" bIns="45719" anchor="t">
            <a:noAutofit/>
          </a:bodyPr>
          <a:lstStyle>
            <a:lvl1pPr>
              <a:defRPr sz="1333"/>
            </a:lvl1pPr>
          </a:lstStyle>
          <a:p>
            <a:endParaRPr/>
          </a:p>
        </p:txBody>
      </p:sp>
      <p:sp>
        <p:nvSpPr>
          <p:cNvPr id="18" name="Shape 126"/>
          <p:cNvSpPr/>
          <p:nvPr userDrawn="1"/>
        </p:nvSpPr>
        <p:spPr>
          <a:xfrm>
            <a:off x="9054812" y="6386929"/>
            <a:ext cx="2383668" cy="205315"/>
          </a:xfrm>
          <a:prstGeom prst="rect">
            <a:avLst/>
          </a:prstGeom>
          <a:ln w="12700">
            <a:miter lim="400000"/>
          </a:ln>
          <a:extLst>
            <a:ext uri="{C572A759-6A51-4108-AA02-DFA0A04FC94B}">
              <ma14:wrappingTextBoxFlag xmlns:ma14="http://schemas.microsoft.com/office/mac/drawingml/2011/main" xmlns="" val="1"/>
            </a:ext>
          </a:extLst>
        </p:spPr>
        <p:txBody>
          <a:bodyPr wrap="none" lIns="25401" tIns="25401" rIns="25401" bIns="25401" anchor="ctr">
            <a:spAutoFit/>
          </a:bodyPr>
          <a:lstStyle/>
          <a:p>
            <a:pPr defTabSz="412740" rtl="0" hangingPunct="0">
              <a:defRPr sz="2000">
                <a:solidFill>
                  <a:srgbClr val="4C6077"/>
                </a:solidFill>
                <a:latin typeface="Geomanist Light"/>
                <a:ea typeface="Geomanist Light"/>
                <a:cs typeface="Geomanist Light"/>
                <a:sym typeface="Geomanist Light"/>
              </a:defRPr>
            </a:pPr>
            <a:r>
              <a:rPr sz="1001" kern="0">
                <a:solidFill>
                  <a:srgbClr val="4C6077"/>
                </a:solidFill>
                <a:latin typeface="Geomanist Light"/>
                <a:ea typeface="Geomanist Light"/>
                <a:cs typeface="Geomanist Light"/>
                <a:sym typeface="Geomanist Light"/>
              </a:rPr>
              <a:t>Mountain presentation by </a:t>
            </a:r>
            <a:r>
              <a:rPr sz="1001" kern="0">
                <a:solidFill>
                  <a:srgbClr val="4C6077"/>
                </a:solidFill>
                <a:latin typeface="Geomanist Regular"/>
                <a:ea typeface="Geomanist Regular"/>
                <a:cs typeface="Geomanist Regular"/>
                <a:sym typeface="Geomanist Regular"/>
              </a:rPr>
              <a:t>ContestDesign</a:t>
            </a:r>
          </a:p>
        </p:txBody>
      </p:sp>
      <p:pic>
        <p:nvPicPr>
          <p:cNvPr id="19" name="03_For-Footer_Small.png"/>
          <p:cNvPicPr>
            <a:picLocks noChangeAspect="1"/>
          </p:cNvPicPr>
          <p:nvPr userDrawn="1"/>
        </p:nvPicPr>
        <p:blipFill>
          <a:blip r:embed="rId2">
            <a:extLst/>
          </a:blip>
          <a:stretch>
            <a:fillRect/>
          </a:stretch>
        </p:blipFill>
        <p:spPr>
          <a:xfrm>
            <a:off x="8660191" y="6354060"/>
            <a:ext cx="452543" cy="182525"/>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2241249536"/>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Our Team 07">
    <p:spTree>
      <p:nvGrpSpPr>
        <p:cNvPr id="1" name=""/>
        <p:cNvGrpSpPr/>
        <p:nvPr/>
      </p:nvGrpSpPr>
      <p:grpSpPr>
        <a:xfrm>
          <a:off x="0" y="0"/>
          <a:ext cx="0" cy="0"/>
          <a:chOff x="0" y="0"/>
          <a:chExt cx="0" cy="0"/>
        </a:xfrm>
      </p:grpSpPr>
      <p:sp>
        <p:nvSpPr>
          <p:cNvPr id="829" name="Shape 829"/>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a:p>
        </p:txBody>
      </p:sp>
      <p:sp>
        <p:nvSpPr>
          <p:cNvPr id="830" name="Shape 830"/>
          <p:cNvSpPr/>
          <p:nvPr/>
        </p:nvSpPr>
        <p:spPr>
          <a:xfrm>
            <a:off x="10768358" y="514143"/>
            <a:ext cx="296661" cy="296661"/>
          </a:xfrm>
          <a:prstGeom prst="ellipse">
            <a:avLst/>
          </a:prstGeom>
          <a:ln w="12700">
            <a:solidFill>
              <a:srgbClr val="4C6077"/>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833" name="Group 833">
            <a:hlinkClick r:id="" action="ppaction://hlinkshowjump?jump=nextslide"/>
          </p:cNvPr>
          <p:cNvGrpSpPr/>
          <p:nvPr/>
        </p:nvGrpSpPr>
        <p:grpSpPr>
          <a:xfrm>
            <a:off x="11137942" y="514143"/>
            <a:ext cx="296661" cy="296661"/>
            <a:chOff x="0" y="0"/>
            <a:chExt cx="593321" cy="593321"/>
          </a:xfrm>
        </p:grpSpPr>
        <p:sp>
          <p:nvSpPr>
            <p:cNvPr id="831" name="Shape 831"/>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832" name="Shape 832"/>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836" name="Group 836">
            <a:hlinkClick r:id="" action="ppaction://hlinkshowjump?jump=previousslide"/>
          </p:cNvPr>
          <p:cNvGrpSpPr/>
          <p:nvPr/>
        </p:nvGrpSpPr>
        <p:grpSpPr>
          <a:xfrm>
            <a:off x="10398775" y="514143"/>
            <a:ext cx="296661" cy="296661"/>
            <a:chOff x="0" y="0"/>
            <a:chExt cx="593321" cy="593321"/>
          </a:xfrm>
        </p:grpSpPr>
        <p:sp>
          <p:nvSpPr>
            <p:cNvPr id="834" name="Shape 834"/>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835" name="Shape 835"/>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839" name="Shape 839"/>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840" name="Shape 840"/>
          <p:cNvSpPr>
            <a:spLocks noGrp="1"/>
          </p:cNvSpPr>
          <p:nvPr>
            <p:ph type="title"/>
          </p:nvPr>
        </p:nvSpPr>
        <p:spPr>
          <a:xfrm>
            <a:off x="609006" y="547694"/>
            <a:ext cx="9652023" cy="363676"/>
          </a:xfrm>
          <a:prstGeom prst="rect">
            <a:avLst/>
          </a:prstGeom>
        </p:spPr>
        <p:txBody>
          <a:bodyPr anchor="t"/>
          <a:lstStyle>
            <a:lvl1pPr algn="l">
              <a:defRPr sz="1751" cap="all">
                <a:solidFill>
                  <a:srgbClr val="A9AFBA"/>
                </a:solidFill>
                <a:latin typeface="Geomanist Bold"/>
                <a:ea typeface="Geomanist Bold"/>
                <a:cs typeface="Geomanist Bold"/>
                <a:sym typeface="Geomanist Bold"/>
              </a:defRPr>
            </a:lvl1pPr>
          </a:lstStyle>
          <a:p>
            <a:r>
              <a:t>Title Text</a:t>
            </a:r>
          </a:p>
        </p:txBody>
      </p:sp>
      <p:sp>
        <p:nvSpPr>
          <p:cNvPr id="841" name="Shape 841"/>
          <p:cNvSpPr>
            <a:spLocks noGrp="1"/>
          </p:cNvSpPr>
          <p:nvPr>
            <p:ph type="pic" sz="quarter" idx="14"/>
          </p:nvPr>
        </p:nvSpPr>
        <p:spPr>
          <a:xfrm>
            <a:off x="636753" y="1413431"/>
            <a:ext cx="2422884" cy="2422884"/>
          </a:xfrm>
          <a:prstGeom prst="diamond">
            <a:avLst/>
          </a:prstGeom>
        </p:spPr>
        <p:txBody>
          <a:bodyPr lIns="91439" tIns="45719" rIns="91439" bIns="45719" anchor="t">
            <a:noAutofit/>
          </a:bodyPr>
          <a:lstStyle>
            <a:lvl1pPr>
              <a:defRPr sz="1333"/>
            </a:lvl1pPr>
          </a:lstStyle>
          <a:p>
            <a:endParaRPr/>
          </a:p>
        </p:txBody>
      </p:sp>
      <p:sp>
        <p:nvSpPr>
          <p:cNvPr id="842" name="Shape 842"/>
          <p:cNvSpPr>
            <a:spLocks noGrp="1"/>
          </p:cNvSpPr>
          <p:nvPr>
            <p:ph type="pic" sz="quarter" idx="15"/>
          </p:nvPr>
        </p:nvSpPr>
        <p:spPr>
          <a:xfrm>
            <a:off x="3427458" y="1413431"/>
            <a:ext cx="2422884" cy="2422884"/>
          </a:xfrm>
          <a:prstGeom prst="diamond">
            <a:avLst/>
          </a:prstGeom>
        </p:spPr>
        <p:txBody>
          <a:bodyPr lIns="91439" tIns="45719" rIns="91439" bIns="45719" anchor="t">
            <a:noAutofit/>
          </a:bodyPr>
          <a:lstStyle>
            <a:lvl1pPr>
              <a:defRPr sz="1333"/>
            </a:lvl1pPr>
          </a:lstStyle>
          <a:p>
            <a:endParaRPr/>
          </a:p>
        </p:txBody>
      </p:sp>
      <p:sp>
        <p:nvSpPr>
          <p:cNvPr id="843" name="Shape 843"/>
          <p:cNvSpPr>
            <a:spLocks noGrp="1"/>
          </p:cNvSpPr>
          <p:nvPr>
            <p:ph type="pic" sz="quarter" idx="16"/>
          </p:nvPr>
        </p:nvSpPr>
        <p:spPr>
          <a:xfrm>
            <a:off x="6218161" y="1413431"/>
            <a:ext cx="2422884" cy="2422884"/>
          </a:xfrm>
          <a:prstGeom prst="diamond">
            <a:avLst/>
          </a:prstGeom>
        </p:spPr>
        <p:txBody>
          <a:bodyPr lIns="91439" tIns="45719" rIns="91439" bIns="45719" anchor="t">
            <a:noAutofit/>
          </a:bodyPr>
          <a:lstStyle>
            <a:lvl1pPr>
              <a:defRPr sz="1333"/>
            </a:lvl1pPr>
          </a:lstStyle>
          <a:p>
            <a:endParaRPr/>
          </a:p>
        </p:txBody>
      </p:sp>
      <p:sp>
        <p:nvSpPr>
          <p:cNvPr id="844" name="Shape 844"/>
          <p:cNvSpPr>
            <a:spLocks noGrp="1"/>
          </p:cNvSpPr>
          <p:nvPr>
            <p:ph type="pic" sz="quarter" idx="17"/>
          </p:nvPr>
        </p:nvSpPr>
        <p:spPr>
          <a:xfrm>
            <a:off x="9008870" y="1413431"/>
            <a:ext cx="2422884" cy="2422884"/>
          </a:xfrm>
          <a:prstGeom prst="diamond">
            <a:avLst/>
          </a:prstGeom>
        </p:spPr>
        <p:txBody>
          <a:bodyPr lIns="91439" tIns="45719" rIns="91439" bIns="45719" anchor="t">
            <a:noAutofit/>
          </a:bodyPr>
          <a:lstStyle>
            <a:lvl1pPr>
              <a:defRPr sz="1333"/>
            </a:lvl1pPr>
          </a:lstStyle>
          <a:p>
            <a:endParaRPr/>
          </a:p>
        </p:txBody>
      </p:sp>
      <p:sp>
        <p:nvSpPr>
          <p:cNvPr id="18" name="Shape 126"/>
          <p:cNvSpPr/>
          <p:nvPr userDrawn="1"/>
        </p:nvSpPr>
        <p:spPr>
          <a:xfrm>
            <a:off x="9054812" y="6386929"/>
            <a:ext cx="2383668" cy="205315"/>
          </a:xfrm>
          <a:prstGeom prst="rect">
            <a:avLst/>
          </a:prstGeom>
          <a:ln w="12700">
            <a:miter lim="400000"/>
          </a:ln>
          <a:extLst>
            <a:ext uri="{C572A759-6A51-4108-AA02-DFA0A04FC94B}">
              <ma14:wrappingTextBoxFlag xmlns:ma14="http://schemas.microsoft.com/office/mac/drawingml/2011/main" xmlns="" val="1"/>
            </a:ext>
          </a:extLst>
        </p:spPr>
        <p:txBody>
          <a:bodyPr wrap="none" lIns="25401" tIns="25401" rIns="25401" bIns="25401" anchor="ctr">
            <a:spAutoFit/>
          </a:bodyPr>
          <a:lstStyle/>
          <a:p>
            <a:pPr defTabSz="412740" rtl="0" hangingPunct="0">
              <a:defRPr sz="2000">
                <a:solidFill>
                  <a:srgbClr val="4C6077"/>
                </a:solidFill>
                <a:latin typeface="Geomanist Light"/>
                <a:ea typeface="Geomanist Light"/>
                <a:cs typeface="Geomanist Light"/>
                <a:sym typeface="Geomanist Light"/>
              </a:defRPr>
            </a:pPr>
            <a:r>
              <a:rPr sz="1001" kern="0">
                <a:solidFill>
                  <a:srgbClr val="4C6077"/>
                </a:solidFill>
                <a:latin typeface="Geomanist Light"/>
                <a:ea typeface="Geomanist Light"/>
                <a:cs typeface="Geomanist Light"/>
                <a:sym typeface="Geomanist Light"/>
              </a:rPr>
              <a:t>Mountain presentation by </a:t>
            </a:r>
            <a:r>
              <a:rPr sz="1001" kern="0">
                <a:solidFill>
                  <a:srgbClr val="4C6077"/>
                </a:solidFill>
                <a:latin typeface="Geomanist Regular"/>
                <a:ea typeface="Geomanist Regular"/>
                <a:cs typeface="Geomanist Regular"/>
                <a:sym typeface="Geomanist Regular"/>
              </a:rPr>
              <a:t>ContestDesign</a:t>
            </a:r>
          </a:p>
        </p:txBody>
      </p:sp>
      <p:pic>
        <p:nvPicPr>
          <p:cNvPr id="19" name="03_For-Footer_Small.png"/>
          <p:cNvPicPr>
            <a:picLocks noChangeAspect="1"/>
          </p:cNvPicPr>
          <p:nvPr userDrawn="1"/>
        </p:nvPicPr>
        <p:blipFill>
          <a:blip r:embed="rId2">
            <a:extLst/>
          </a:blip>
          <a:stretch>
            <a:fillRect/>
          </a:stretch>
        </p:blipFill>
        <p:spPr>
          <a:xfrm>
            <a:off x="8660191" y="6354060"/>
            <a:ext cx="452543" cy="182525"/>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3462742468"/>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Our Team 08">
    <p:bg>
      <p:bgPr>
        <a:solidFill>
          <a:schemeClr val="bg1"/>
        </a:solidFill>
        <a:effectLst/>
      </p:bgPr>
    </p:bg>
    <p:spTree>
      <p:nvGrpSpPr>
        <p:cNvPr id="1" name=""/>
        <p:cNvGrpSpPr/>
        <p:nvPr/>
      </p:nvGrpSpPr>
      <p:grpSpPr>
        <a:xfrm>
          <a:off x="0" y="0"/>
          <a:ext cx="0" cy="0"/>
          <a:chOff x="0" y="0"/>
          <a:chExt cx="0" cy="0"/>
        </a:xfrm>
      </p:grpSpPr>
      <p:sp>
        <p:nvSpPr>
          <p:cNvPr id="851" name="Shape 851"/>
          <p:cNvSpPr>
            <a:spLocks noGrp="1"/>
          </p:cNvSpPr>
          <p:nvPr>
            <p:ph type="pic" idx="13"/>
          </p:nvPr>
        </p:nvSpPr>
        <p:spPr>
          <a:xfrm>
            <a:off x="0" y="-7215"/>
            <a:ext cx="12192000" cy="3406939"/>
          </a:xfrm>
          <a:prstGeom prst="rect">
            <a:avLst/>
          </a:prstGeom>
        </p:spPr>
        <p:txBody>
          <a:bodyPr lIns="91439" tIns="45719" rIns="91439" bIns="45719" anchor="t">
            <a:noAutofit/>
          </a:bodyPr>
          <a:lstStyle>
            <a:lvl1pPr>
              <a:defRPr sz="1333"/>
            </a:lvl1pPr>
          </a:lstStyle>
          <a:p>
            <a:endParaRPr/>
          </a:p>
        </p:txBody>
      </p:sp>
      <p:sp>
        <p:nvSpPr>
          <p:cNvPr id="863" name="Shape 863"/>
          <p:cNvSpPr>
            <a:spLocks noGrp="1"/>
          </p:cNvSpPr>
          <p:nvPr>
            <p:ph type="pic" sz="quarter" idx="15"/>
          </p:nvPr>
        </p:nvSpPr>
        <p:spPr>
          <a:xfrm>
            <a:off x="3647932" y="2952927"/>
            <a:ext cx="3099001" cy="1848731"/>
          </a:xfrm>
          <a:prstGeom prst="parallelogram">
            <a:avLst>
              <a:gd name="adj" fmla="val 47441"/>
            </a:avLst>
          </a:prstGeom>
        </p:spPr>
        <p:txBody>
          <a:bodyPr lIns="91439" tIns="45719" rIns="91439" bIns="45719" anchor="t">
            <a:noAutofit/>
          </a:bodyPr>
          <a:lstStyle>
            <a:lvl1pPr>
              <a:defRPr sz="1333"/>
            </a:lvl1pPr>
          </a:lstStyle>
          <a:p>
            <a:endParaRPr/>
          </a:p>
        </p:txBody>
      </p:sp>
      <p:sp>
        <p:nvSpPr>
          <p:cNvPr id="864" name="Shape 864"/>
          <p:cNvSpPr>
            <a:spLocks noGrp="1"/>
          </p:cNvSpPr>
          <p:nvPr>
            <p:ph type="pic" sz="quarter" idx="16"/>
          </p:nvPr>
        </p:nvSpPr>
        <p:spPr>
          <a:xfrm>
            <a:off x="2686692" y="4950928"/>
            <a:ext cx="3133765" cy="1923931"/>
          </a:xfrm>
          <a:prstGeom prst="parallelogram">
            <a:avLst>
              <a:gd name="adj" fmla="val 46343"/>
            </a:avLst>
          </a:prstGeom>
        </p:spPr>
        <p:txBody>
          <a:bodyPr lIns="91439" tIns="45719" rIns="91439" bIns="45719" anchor="t">
            <a:noAutofit/>
          </a:bodyPr>
          <a:lstStyle>
            <a:lvl1pPr>
              <a:defRPr sz="1333"/>
            </a:lvl1pPr>
          </a:lstStyle>
          <a:p>
            <a:endParaRPr dirty="0"/>
          </a:p>
        </p:txBody>
      </p:sp>
      <p:sp>
        <p:nvSpPr>
          <p:cNvPr id="865" name="Shape 865"/>
          <p:cNvSpPr>
            <a:spLocks noGrp="1"/>
          </p:cNvSpPr>
          <p:nvPr>
            <p:ph type="pic" sz="quarter" idx="17"/>
          </p:nvPr>
        </p:nvSpPr>
        <p:spPr>
          <a:xfrm>
            <a:off x="4567973" y="879405"/>
            <a:ext cx="3133767" cy="1923921"/>
          </a:xfrm>
          <a:prstGeom prst="parallelogram">
            <a:avLst>
              <a:gd name="adj" fmla="val 46344"/>
            </a:avLst>
          </a:prstGeom>
        </p:spPr>
        <p:txBody>
          <a:bodyPr lIns="91439" tIns="45719" rIns="91439" bIns="45719" anchor="t">
            <a:noAutofit/>
          </a:bodyPr>
          <a:lstStyle>
            <a:lvl1pPr>
              <a:defRPr sz="1333"/>
            </a:lvl1pPr>
          </a:lstStyle>
          <a:p>
            <a:endParaRPr/>
          </a:p>
        </p:txBody>
      </p:sp>
      <p:sp>
        <p:nvSpPr>
          <p:cNvPr id="866" name="Shape 866"/>
          <p:cNvSpPr>
            <a:spLocks noGrp="1"/>
          </p:cNvSpPr>
          <p:nvPr>
            <p:ph type="pic" sz="quarter" idx="18"/>
          </p:nvPr>
        </p:nvSpPr>
        <p:spPr>
          <a:xfrm>
            <a:off x="2109949" y="879405"/>
            <a:ext cx="3133764" cy="1923921"/>
          </a:xfrm>
          <a:prstGeom prst="parallelogram">
            <a:avLst>
              <a:gd name="adj" fmla="val 46343"/>
            </a:avLst>
          </a:prstGeom>
        </p:spPr>
        <p:txBody>
          <a:bodyPr lIns="91439" tIns="45719" rIns="91439" bIns="45719" anchor="t">
            <a:noAutofit/>
          </a:bodyPr>
          <a:lstStyle>
            <a:lvl1pPr>
              <a:defRPr sz="1333"/>
            </a:lvl1pPr>
          </a:lstStyle>
          <a:p>
            <a:endParaRPr/>
          </a:p>
        </p:txBody>
      </p:sp>
      <p:sp>
        <p:nvSpPr>
          <p:cNvPr id="867" name="Shape 867"/>
          <p:cNvSpPr>
            <a:spLocks noGrp="1"/>
          </p:cNvSpPr>
          <p:nvPr>
            <p:ph type="pic" sz="quarter" idx="19"/>
          </p:nvPr>
        </p:nvSpPr>
        <p:spPr>
          <a:xfrm>
            <a:off x="1183042" y="2952927"/>
            <a:ext cx="3099001" cy="1848731"/>
          </a:xfrm>
          <a:prstGeom prst="parallelogram">
            <a:avLst>
              <a:gd name="adj" fmla="val 47670"/>
            </a:avLst>
          </a:prstGeom>
        </p:spPr>
        <p:txBody>
          <a:bodyPr lIns="91439" tIns="45719" rIns="91439" bIns="45719" anchor="t">
            <a:noAutofit/>
          </a:bodyPr>
          <a:lstStyle>
            <a:lvl1pPr>
              <a:defRPr sz="1333"/>
            </a:lvl1pPr>
          </a:lstStyle>
          <a:p>
            <a:endParaRPr/>
          </a:p>
        </p:txBody>
      </p:sp>
      <p:sp>
        <p:nvSpPr>
          <p:cNvPr id="868" name="Shape 868"/>
          <p:cNvSpPr>
            <a:spLocks noGrp="1"/>
          </p:cNvSpPr>
          <p:nvPr>
            <p:ph type="pic" sz="quarter" idx="20"/>
          </p:nvPr>
        </p:nvSpPr>
        <p:spPr>
          <a:xfrm>
            <a:off x="228671" y="4950934"/>
            <a:ext cx="3133767" cy="1923932"/>
          </a:xfrm>
          <a:prstGeom prst="parallelogram">
            <a:avLst>
              <a:gd name="adj" fmla="val 47004"/>
            </a:avLst>
          </a:prstGeom>
        </p:spPr>
        <p:txBody>
          <a:bodyPr lIns="91439" tIns="45719" rIns="91439" bIns="45719" anchor="t">
            <a:noAutofit/>
          </a:bodyPr>
          <a:lstStyle>
            <a:lvl1pPr>
              <a:defRPr sz="1333"/>
            </a:lvl1pPr>
          </a:lstStyle>
          <a:p>
            <a:endParaRPr/>
          </a:p>
        </p:txBody>
      </p:sp>
      <p:sp>
        <p:nvSpPr>
          <p:cNvPr id="852" name="Shape 852"/>
          <p:cNvSpPr>
            <a:spLocks noGrp="1"/>
          </p:cNvSpPr>
          <p:nvPr>
            <p:ph type="sldNum" sz="quarter" idx="2"/>
          </p:nvPr>
        </p:nvSpPr>
        <p:spPr>
          <a:xfrm>
            <a:off x="10799672" y="534170"/>
            <a:ext cx="261290" cy="256609"/>
          </a:xfrm>
          <a:prstGeom prst="rect">
            <a:avLst/>
          </a:prstGeom>
        </p:spPr>
        <p:txBody>
          <a:bodyPr anchor="ctr"/>
          <a:lstStyle>
            <a:lvl1pPr>
              <a:defRPr sz="1001">
                <a:solidFill>
                  <a:srgbClr val="FFFFFF"/>
                </a:solidFill>
                <a:latin typeface="Geomanist Regular"/>
                <a:ea typeface="Geomanist Regular"/>
                <a:cs typeface="Geomanist Regular"/>
                <a:sym typeface="Geomanist Regular"/>
              </a:defRPr>
            </a:lvl1pPr>
          </a:lstStyle>
          <a:p>
            <a:fld id="{86CB4B4D-7CA3-9044-876B-883B54F8677D}" type="slidenum">
              <a:rPr/>
              <a:pPr/>
              <a:t>‹#›</a:t>
            </a:fld>
            <a:endParaRPr/>
          </a:p>
        </p:txBody>
      </p:sp>
      <p:sp>
        <p:nvSpPr>
          <p:cNvPr id="853" name="Shape 853"/>
          <p:cNvSpPr/>
          <p:nvPr/>
        </p:nvSpPr>
        <p:spPr>
          <a:xfrm>
            <a:off x="10768358" y="514143"/>
            <a:ext cx="296661" cy="296661"/>
          </a:xfrm>
          <a:prstGeom prst="ellipse">
            <a:avLst/>
          </a:prstGeom>
          <a:ln w="12700">
            <a:solidFill>
              <a:srgbClr val="FFFFFF"/>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856" name="Group 856">
            <a:hlinkClick r:id="" action="ppaction://hlinkshowjump?jump=nextslide"/>
          </p:cNvPr>
          <p:cNvGrpSpPr/>
          <p:nvPr/>
        </p:nvGrpSpPr>
        <p:grpSpPr>
          <a:xfrm>
            <a:off x="11137942" y="514143"/>
            <a:ext cx="296661" cy="296661"/>
            <a:chOff x="0" y="0"/>
            <a:chExt cx="593321" cy="593321"/>
          </a:xfrm>
        </p:grpSpPr>
        <p:sp>
          <p:nvSpPr>
            <p:cNvPr id="854" name="Shape 854"/>
            <p:cNvSpPr/>
            <p:nvPr/>
          </p:nvSpPr>
          <p:spPr>
            <a:xfrm>
              <a:off x="0" y="0"/>
              <a:ext cx="593322" cy="593322"/>
            </a:xfrm>
            <a:prstGeom prst="ellipse">
              <a:avLst/>
            </a:prstGeom>
            <a:noFill/>
            <a:ln w="12700" cap="flat">
              <a:solidFill>
                <a:srgbClr val="FFFFFF"/>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855" name="Shape 855"/>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FFFFFF"/>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859" name="Group 859">
            <a:hlinkClick r:id="" action="ppaction://hlinkshowjump?jump=previousslide"/>
          </p:cNvPr>
          <p:cNvGrpSpPr/>
          <p:nvPr/>
        </p:nvGrpSpPr>
        <p:grpSpPr>
          <a:xfrm>
            <a:off x="10398775" y="514143"/>
            <a:ext cx="296661" cy="296661"/>
            <a:chOff x="0" y="0"/>
            <a:chExt cx="593321" cy="593321"/>
          </a:xfrm>
        </p:grpSpPr>
        <p:sp>
          <p:nvSpPr>
            <p:cNvPr id="857" name="Shape 857"/>
            <p:cNvSpPr/>
            <p:nvPr/>
          </p:nvSpPr>
          <p:spPr>
            <a:xfrm>
              <a:off x="0" y="0"/>
              <a:ext cx="593322" cy="593322"/>
            </a:xfrm>
            <a:prstGeom prst="ellipse">
              <a:avLst/>
            </a:prstGeom>
            <a:noFill/>
            <a:ln w="12700" cap="flat">
              <a:solidFill>
                <a:srgbClr val="FFFFFF"/>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858" name="Shape 858"/>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FFFFFF"/>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862" name="Shape 862"/>
          <p:cNvSpPr>
            <a:spLocks noGrp="1"/>
          </p:cNvSpPr>
          <p:nvPr>
            <p:ph type="title"/>
          </p:nvPr>
        </p:nvSpPr>
        <p:spPr>
          <a:xfrm>
            <a:off x="609006" y="547694"/>
            <a:ext cx="9652023" cy="363676"/>
          </a:xfrm>
          <a:prstGeom prst="rect">
            <a:avLst/>
          </a:prstGeom>
        </p:spPr>
        <p:txBody>
          <a:bodyPr anchor="t"/>
          <a:lstStyle>
            <a:lvl1pPr algn="l">
              <a:defRPr sz="1751" cap="all">
                <a:solidFill>
                  <a:srgbClr val="FFFFFF"/>
                </a:solidFill>
                <a:latin typeface="Geomanist Bold"/>
                <a:ea typeface="Geomanist Bold"/>
                <a:cs typeface="Geomanist Bold"/>
                <a:sym typeface="Geomanist Bold"/>
              </a:defRPr>
            </a:lvl1pPr>
          </a:lstStyle>
          <a:p>
            <a:r>
              <a:t>Title Text</a:t>
            </a:r>
          </a:p>
        </p:txBody>
      </p:sp>
      <p:sp>
        <p:nvSpPr>
          <p:cNvPr id="869" name="Shape 869"/>
          <p:cNvSpPr/>
          <p:nvPr/>
        </p:nvSpPr>
        <p:spPr>
          <a:xfrm>
            <a:off x="644291" y="884723"/>
            <a:ext cx="10783269" cy="0"/>
          </a:xfrm>
          <a:prstGeom prst="line">
            <a:avLst/>
          </a:prstGeom>
          <a:ln w="12700">
            <a:solidFill>
              <a:srgbClr val="FFFFFF"/>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21" name="Shape 126"/>
          <p:cNvSpPr/>
          <p:nvPr userDrawn="1"/>
        </p:nvSpPr>
        <p:spPr>
          <a:xfrm>
            <a:off x="9054812" y="6386929"/>
            <a:ext cx="2383668" cy="205315"/>
          </a:xfrm>
          <a:prstGeom prst="rect">
            <a:avLst/>
          </a:prstGeom>
          <a:ln w="12700">
            <a:miter lim="400000"/>
          </a:ln>
          <a:extLst>
            <a:ext uri="{C572A759-6A51-4108-AA02-DFA0A04FC94B}">
              <ma14:wrappingTextBoxFlag xmlns:ma14="http://schemas.microsoft.com/office/mac/drawingml/2011/main" xmlns="" val="1"/>
            </a:ext>
          </a:extLst>
        </p:spPr>
        <p:txBody>
          <a:bodyPr wrap="none" lIns="25401" tIns="25401" rIns="25401" bIns="25401" anchor="ctr">
            <a:spAutoFit/>
          </a:bodyPr>
          <a:lstStyle/>
          <a:p>
            <a:pPr defTabSz="412740" rtl="0" hangingPunct="0">
              <a:defRPr sz="2000">
                <a:solidFill>
                  <a:srgbClr val="4C6077"/>
                </a:solidFill>
                <a:latin typeface="Geomanist Light"/>
                <a:ea typeface="Geomanist Light"/>
                <a:cs typeface="Geomanist Light"/>
                <a:sym typeface="Geomanist Light"/>
              </a:defRPr>
            </a:pPr>
            <a:r>
              <a:rPr sz="1001" kern="0">
                <a:solidFill>
                  <a:srgbClr val="4C6077"/>
                </a:solidFill>
                <a:latin typeface="Geomanist Light"/>
                <a:ea typeface="Geomanist Light"/>
                <a:cs typeface="Geomanist Light"/>
                <a:sym typeface="Geomanist Light"/>
              </a:rPr>
              <a:t>Mountain presentation by </a:t>
            </a:r>
            <a:r>
              <a:rPr sz="1001" kern="0">
                <a:solidFill>
                  <a:srgbClr val="4C6077"/>
                </a:solidFill>
                <a:latin typeface="Geomanist Regular"/>
                <a:ea typeface="Geomanist Regular"/>
                <a:cs typeface="Geomanist Regular"/>
                <a:sym typeface="Geomanist Regular"/>
              </a:rPr>
              <a:t>ContestDesign</a:t>
            </a:r>
          </a:p>
        </p:txBody>
      </p:sp>
      <p:pic>
        <p:nvPicPr>
          <p:cNvPr id="22" name="03_For-Footer_Small.png"/>
          <p:cNvPicPr>
            <a:picLocks noChangeAspect="1"/>
          </p:cNvPicPr>
          <p:nvPr userDrawn="1"/>
        </p:nvPicPr>
        <p:blipFill>
          <a:blip r:embed="rId2">
            <a:extLst/>
          </a:blip>
          <a:stretch>
            <a:fillRect/>
          </a:stretch>
        </p:blipFill>
        <p:spPr>
          <a:xfrm>
            <a:off x="8660191" y="6354060"/>
            <a:ext cx="452543" cy="182525"/>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551259807"/>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Our Team 09">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7"/>
          </p:nvPr>
        </p:nvSpPr>
        <p:spPr>
          <a:xfrm>
            <a:off x="0" y="1"/>
            <a:ext cx="12192000" cy="3155951"/>
          </a:xfrm>
        </p:spPr>
        <p:txBody>
          <a:bodyPr>
            <a:normAutofit/>
          </a:bodyPr>
          <a:lstStyle>
            <a:lvl1pPr>
              <a:defRPr sz="1333"/>
            </a:lvl1pPr>
          </a:lstStyle>
          <a:p>
            <a:endParaRPr lang="en-US"/>
          </a:p>
        </p:txBody>
      </p:sp>
      <p:sp>
        <p:nvSpPr>
          <p:cNvPr id="886" name="Shape 886"/>
          <p:cNvSpPr>
            <a:spLocks noGrp="1"/>
          </p:cNvSpPr>
          <p:nvPr>
            <p:ph type="pic" sz="quarter" idx="13"/>
          </p:nvPr>
        </p:nvSpPr>
        <p:spPr>
          <a:xfrm>
            <a:off x="6188548" y="1068341"/>
            <a:ext cx="2905376" cy="3043279"/>
          </a:xfrm>
          <a:custGeom>
            <a:avLst/>
            <a:gdLst>
              <a:gd name="connsiteX0" fmla="*/ 0 w 2179032"/>
              <a:gd name="connsiteY0" fmla="*/ 0 h 2282459"/>
              <a:gd name="connsiteX1" fmla="*/ 2179032 w 2179032"/>
              <a:gd name="connsiteY1" fmla="*/ 0 h 2282459"/>
              <a:gd name="connsiteX2" fmla="*/ 2179032 w 2179032"/>
              <a:gd name="connsiteY2" fmla="*/ 2282459 h 2282459"/>
              <a:gd name="connsiteX3" fmla="*/ 0 w 2179032"/>
              <a:gd name="connsiteY3" fmla="*/ 2282459 h 2282459"/>
              <a:gd name="connsiteX4" fmla="*/ 0 w 2179032"/>
              <a:gd name="connsiteY4" fmla="*/ 0 h 2282459"/>
              <a:gd name="connsiteX0" fmla="*/ 0 w 2179032"/>
              <a:gd name="connsiteY0" fmla="*/ 0 h 2282459"/>
              <a:gd name="connsiteX1" fmla="*/ 2179032 w 2179032"/>
              <a:gd name="connsiteY1" fmla="*/ 0 h 2282459"/>
              <a:gd name="connsiteX2" fmla="*/ 2179032 w 2179032"/>
              <a:gd name="connsiteY2" fmla="*/ 2282459 h 2282459"/>
              <a:gd name="connsiteX3" fmla="*/ 0 w 2179032"/>
              <a:gd name="connsiteY3" fmla="*/ 1993534 h 2282459"/>
              <a:gd name="connsiteX4" fmla="*/ 0 w 2179032"/>
              <a:gd name="connsiteY4" fmla="*/ 0 h 2282459"/>
              <a:gd name="connsiteX0" fmla="*/ 0 w 2179032"/>
              <a:gd name="connsiteY0" fmla="*/ 0 h 2282459"/>
              <a:gd name="connsiteX1" fmla="*/ 2179032 w 2179032"/>
              <a:gd name="connsiteY1" fmla="*/ 0 h 2282459"/>
              <a:gd name="connsiteX2" fmla="*/ 2179032 w 2179032"/>
              <a:gd name="connsiteY2" fmla="*/ 2282459 h 2282459"/>
              <a:gd name="connsiteX3" fmla="*/ 0 w 2179032"/>
              <a:gd name="connsiteY3" fmla="*/ 1993534 h 2282459"/>
              <a:gd name="connsiteX4" fmla="*/ 0 w 2179032"/>
              <a:gd name="connsiteY4" fmla="*/ 0 h 2282459"/>
              <a:gd name="connsiteX0" fmla="*/ 0 w 2179032"/>
              <a:gd name="connsiteY0" fmla="*/ 0 h 2282459"/>
              <a:gd name="connsiteX1" fmla="*/ 2179032 w 2179032"/>
              <a:gd name="connsiteY1" fmla="*/ 0 h 2282459"/>
              <a:gd name="connsiteX2" fmla="*/ 2179032 w 2179032"/>
              <a:gd name="connsiteY2" fmla="*/ 2282459 h 2282459"/>
              <a:gd name="connsiteX3" fmla="*/ 0 w 2179032"/>
              <a:gd name="connsiteY3" fmla="*/ 1993534 h 2282459"/>
              <a:gd name="connsiteX4" fmla="*/ 0 w 2179032"/>
              <a:gd name="connsiteY4" fmla="*/ 0 h 2282459"/>
              <a:gd name="connsiteX0" fmla="*/ 0 w 2179032"/>
              <a:gd name="connsiteY0" fmla="*/ 0 h 2282459"/>
              <a:gd name="connsiteX1" fmla="*/ 2179032 w 2179032"/>
              <a:gd name="connsiteY1" fmla="*/ 225425 h 2282459"/>
              <a:gd name="connsiteX2" fmla="*/ 2179032 w 2179032"/>
              <a:gd name="connsiteY2" fmla="*/ 2282459 h 2282459"/>
              <a:gd name="connsiteX3" fmla="*/ 0 w 2179032"/>
              <a:gd name="connsiteY3" fmla="*/ 1993534 h 2282459"/>
              <a:gd name="connsiteX4" fmla="*/ 0 w 2179032"/>
              <a:gd name="connsiteY4" fmla="*/ 0 h 2282459"/>
              <a:gd name="connsiteX0" fmla="*/ 0 w 2179032"/>
              <a:gd name="connsiteY0" fmla="*/ 0 h 2282459"/>
              <a:gd name="connsiteX1" fmla="*/ 2179032 w 2179032"/>
              <a:gd name="connsiteY1" fmla="*/ 225425 h 2282459"/>
              <a:gd name="connsiteX2" fmla="*/ 2179032 w 2179032"/>
              <a:gd name="connsiteY2" fmla="*/ 2282459 h 2282459"/>
              <a:gd name="connsiteX3" fmla="*/ 0 w 2179032"/>
              <a:gd name="connsiteY3" fmla="*/ 1993534 h 2282459"/>
              <a:gd name="connsiteX4" fmla="*/ 0 w 2179032"/>
              <a:gd name="connsiteY4" fmla="*/ 0 h 2282459"/>
              <a:gd name="connsiteX0" fmla="*/ 0 w 2179032"/>
              <a:gd name="connsiteY0" fmla="*/ 0 h 2282459"/>
              <a:gd name="connsiteX1" fmla="*/ 2179032 w 2179032"/>
              <a:gd name="connsiteY1" fmla="*/ 225425 h 2282459"/>
              <a:gd name="connsiteX2" fmla="*/ 2179032 w 2179032"/>
              <a:gd name="connsiteY2" fmla="*/ 2282459 h 2282459"/>
              <a:gd name="connsiteX3" fmla="*/ 0 w 2179032"/>
              <a:gd name="connsiteY3" fmla="*/ 1993534 h 2282459"/>
              <a:gd name="connsiteX4" fmla="*/ 0 w 2179032"/>
              <a:gd name="connsiteY4" fmla="*/ 0 h 2282459"/>
              <a:gd name="connsiteX0" fmla="*/ 0 w 2179032"/>
              <a:gd name="connsiteY0" fmla="*/ 0 h 2282459"/>
              <a:gd name="connsiteX1" fmla="*/ 2179032 w 2179032"/>
              <a:gd name="connsiteY1" fmla="*/ 225425 h 2282459"/>
              <a:gd name="connsiteX2" fmla="*/ 2179032 w 2179032"/>
              <a:gd name="connsiteY2" fmla="*/ 2282459 h 2282459"/>
              <a:gd name="connsiteX3" fmla="*/ 0 w 2179032"/>
              <a:gd name="connsiteY3" fmla="*/ 1993534 h 2282459"/>
              <a:gd name="connsiteX4" fmla="*/ 0 w 2179032"/>
              <a:gd name="connsiteY4" fmla="*/ 0 h 2282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9032" h="2282459">
                <a:moveTo>
                  <a:pt x="0" y="0"/>
                </a:moveTo>
                <a:cubicBezTo>
                  <a:pt x="767619" y="5292"/>
                  <a:pt x="1306638" y="23283"/>
                  <a:pt x="2179032" y="225425"/>
                </a:cubicBezTo>
                <a:lnTo>
                  <a:pt x="2179032" y="2282459"/>
                </a:lnTo>
                <a:cubicBezTo>
                  <a:pt x="1433638" y="2109951"/>
                  <a:pt x="967644" y="1981892"/>
                  <a:pt x="0" y="1993534"/>
                </a:cubicBezTo>
                <a:lnTo>
                  <a:pt x="0" y="0"/>
                </a:ln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a:defRPr sz="1333"/>
            </a:lvl1pPr>
          </a:lstStyle>
          <a:p>
            <a:endParaRPr/>
          </a:p>
        </p:txBody>
      </p:sp>
      <p:sp>
        <p:nvSpPr>
          <p:cNvPr id="887" name="Shape 887"/>
          <p:cNvSpPr>
            <a:spLocks noGrp="1"/>
          </p:cNvSpPr>
          <p:nvPr>
            <p:ph type="pic" sz="quarter" idx="14"/>
          </p:nvPr>
        </p:nvSpPr>
        <p:spPr>
          <a:xfrm>
            <a:off x="3088770" y="1068341"/>
            <a:ext cx="2905380" cy="3156199"/>
          </a:xfrm>
          <a:custGeom>
            <a:avLst/>
            <a:gdLst>
              <a:gd name="connsiteX0" fmla="*/ 0 w 2179035"/>
              <a:gd name="connsiteY0" fmla="*/ 0 h 2367149"/>
              <a:gd name="connsiteX1" fmla="*/ 2179035 w 2179035"/>
              <a:gd name="connsiteY1" fmla="*/ 0 h 2367149"/>
              <a:gd name="connsiteX2" fmla="*/ 2179035 w 2179035"/>
              <a:gd name="connsiteY2" fmla="*/ 2367149 h 2367149"/>
              <a:gd name="connsiteX3" fmla="*/ 0 w 2179035"/>
              <a:gd name="connsiteY3" fmla="*/ 2367149 h 2367149"/>
              <a:gd name="connsiteX4" fmla="*/ 0 w 2179035"/>
              <a:gd name="connsiteY4" fmla="*/ 0 h 2367149"/>
              <a:gd name="connsiteX0" fmla="*/ 0 w 2179035"/>
              <a:gd name="connsiteY0" fmla="*/ 288925 h 2367149"/>
              <a:gd name="connsiteX1" fmla="*/ 2179035 w 2179035"/>
              <a:gd name="connsiteY1" fmla="*/ 0 h 2367149"/>
              <a:gd name="connsiteX2" fmla="*/ 2179035 w 2179035"/>
              <a:gd name="connsiteY2" fmla="*/ 2367149 h 2367149"/>
              <a:gd name="connsiteX3" fmla="*/ 0 w 2179035"/>
              <a:gd name="connsiteY3" fmla="*/ 2367149 h 2367149"/>
              <a:gd name="connsiteX4" fmla="*/ 0 w 2179035"/>
              <a:gd name="connsiteY4" fmla="*/ 288925 h 2367149"/>
              <a:gd name="connsiteX0" fmla="*/ 0 w 2179035"/>
              <a:gd name="connsiteY0" fmla="*/ 288925 h 2367149"/>
              <a:gd name="connsiteX1" fmla="*/ 2179035 w 2179035"/>
              <a:gd name="connsiteY1" fmla="*/ 0 h 2367149"/>
              <a:gd name="connsiteX2" fmla="*/ 2179035 w 2179035"/>
              <a:gd name="connsiteY2" fmla="*/ 2367149 h 2367149"/>
              <a:gd name="connsiteX3" fmla="*/ 0 w 2179035"/>
              <a:gd name="connsiteY3" fmla="*/ 2367149 h 2367149"/>
              <a:gd name="connsiteX4" fmla="*/ 0 w 2179035"/>
              <a:gd name="connsiteY4" fmla="*/ 288925 h 2367149"/>
              <a:gd name="connsiteX0" fmla="*/ 0 w 2179035"/>
              <a:gd name="connsiteY0" fmla="*/ 288925 h 2367149"/>
              <a:gd name="connsiteX1" fmla="*/ 2179035 w 2179035"/>
              <a:gd name="connsiteY1" fmla="*/ 0 h 2367149"/>
              <a:gd name="connsiteX2" fmla="*/ 2179035 w 2179035"/>
              <a:gd name="connsiteY2" fmla="*/ 2367149 h 2367149"/>
              <a:gd name="connsiteX3" fmla="*/ 0 w 2179035"/>
              <a:gd name="connsiteY3" fmla="*/ 2367149 h 2367149"/>
              <a:gd name="connsiteX4" fmla="*/ 0 w 2179035"/>
              <a:gd name="connsiteY4" fmla="*/ 288925 h 2367149"/>
              <a:gd name="connsiteX0" fmla="*/ 0 w 2179035"/>
              <a:gd name="connsiteY0" fmla="*/ 288925 h 2367149"/>
              <a:gd name="connsiteX1" fmla="*/ 2179035 w 2179035"/>
              <a:gd name="connsiteY1" fmla="*/ 0 h 2367149"/>
              <a:gd name="connsiteX2" fmla="*/ 2179035 w 2179035"/>
              <a:gd name="connsiteY2" fmla="*/ 2002024 h 2367149"/>
              <a:gd name="connsiteX3" fmla="*/ 0 w 2179035"/>
              <a:gd name="connsiteY3" fmla="*/ 2367149 h 2367149"/>
              <a:gd name="connsiteX4" fmla="*/ 0 w 2179035"/>
              <a:gd name="connsiteY4" fmla="*/ 288925 h 2367149"/>
              <a:gd name="connsiteX0" fmla="*/ 0 w 2179035"/>
              <a:gd name="connsiteY0" fmla="*/ 288925 h 2367149"/>
              <a:gd name="connsiteX1" fmla="*/ 2179035 w 2179035"/>
              <a:gd name="connsiteY1" fmla="*/ 0 h 2367149"/>
              <a:gd name="connsiteX2" fmla="*/ 2179035 w 2179035"/>
              <a:gd name="connsiteY2" fmla="*/ 2002024 h 2367149"/>
              <a:gd name="connsiteX3" fmla="*/ 0 w 2179035"/>
              <a:gd name="connsiteY3" fmla="*/ 2367149 h 2367149"/>
              <a:gd name="connsiteX4" fmla="*/ 0 w 2179035"/>
              <a:gd name="connsiteY4" fmla="*/ 288925 h 2367149"/>
              <a:gd name="connsiteX0" fmla="*/ 0 w 2179035"/>
              <a:gd name="connsiteY0" fmla="*/ 288925 h 2367149"/>
              <a:gd name="connsiteX1" fmla="*/ 2179035 w 2179035"/>
              <a:gd name="connsiteY1" fmla="*/ 0 h 2367149"/>
              <a:gd name="connsiteX2" fmla="*/ 2179035 w 2179035"/>
              <a:gd name="connsiteY2" fmla="*/ 2002024 h 2367149"/>
              <a:gd name="connsiteX3" fmla="*/ 0 w 2179035"/>
              <a:gd name="connsiteY3" fmla="*/ 2367149 h 2367149"/>
              <a:gd name="connsiteX4" fmla="*/ 0 w 2179035"/>
              <a:gd name="connsiteY4" fmla="*/ 288925 h 2367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9035" h="2367149">
                <a:moveTo>
                  <a:pt x="0" y="288925"/>
                </a:moveTo>
                <a:cubicBezTo>
                  <a:pt x="907320" y="56092"/>
                  <a:pt x="1452690" y="39158"/>
                  <a:pt x="2179035" y="0"/>
                </a:cubicBezTo>
                <a:lnTo>
                  <a:pt x="2179035" y="2002024"/>
                </a:lnTo>
                <a:cubicBezTo>
                  <a:pt x="1252665" y="2006257"/>
                  <a:pt x="815245" y="2143841"/>
                  <a:pt x="0" y="2367149"/>
                </a:cubicBezTo>
                <a:lnTo>
                  <a:pt x="0" y="288925"/>
                </a:ln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a:defRPr sz="1333"/>
            </a:lvl1pPr>
          </a:lstStyle>
          <a:p>
            <a:endParaRPr/>
          </a:p>
        </p:txBody>
      </p:sp>
      <p:sp>
        <p:nvSpPr>
          <p:cNvPr id="888" name="Shape 888"/>
          <p:cNvSpPr>
            <a:spLocks noGrp="1"/>
          </p:cNvSpPr>
          <p:nvPr>
            <p:ph type="pic" sz="quarter" idx="15"/>
          </p:nvPr>
        </p:nvSpPr>
        <p:spPr>
          <a:xfrm>
            <a:off x="-4644" y="1501159"/>
            <a:ext cx="2905408" cy="4301207"/>
          </a:xfrm>
          <a:custGeom>
            <a:avLst/>
            <a:gdLst>
              <a:gd name="connsiteX0" fmla="*/ 0 w 2179056"/>
              <a:gd name="connsiteY0" fmla="*/ 0 h 3225905"/>
              <a:gd name="connsiteX1" fmla="*/ 2179056 w 2179056"/>
              <a:gd name="connsiteY1" fmla="*/ 0 h 3225905"/>
              <a:gd name="connsiteX2" fmla="*/ 2179056 w 2179056"/>
              <a:gd name="connsiteY2" fmla="*/ 3225905 h 3225905"/>
              <a:gd name="connsiteX3" fmla="*/ 0 w 2179056"/>
              <a:gd name="connsiteY3" fmla="*/ 3225905 h 3225905"/>
              <a:gd name="connsiteX4" fmla="*/ 0 w 2179056"/>
              <a:gd name="connsiteY4" fmla="*/ 0 h 3225905"/>
              <a:gd name="connsiteX0" fmla="*/ 0 w 2179056"/>
              <a:gd name="connsiteY0" fmla="*/ 0 h 3225905"/>
              <a:gd name="connsiteX1" fmla="*/ 2179056 w 2179056"/>
              <a:gd name="connsiteY1" fmla="*/ 0 h 3225905"/>
              <a:gd name="connsiteX2" fmla="*/ 2175881 w 2179056"/>
              <a:gd name="connsiteY2" fmla="*/ 2082905 h 3225905"/>
              <a:gd name="connsiteX3" fmla="*/ 0 w 2179056"/>
              <a:gd name="connsiteY3" fmla="*/ 3225905 h 3225905"/>
              <a:gd name="connsiteX4" fmla="*/ 0 w 2179056"/>
              <a:gd name="connsiteY4" fmla="*/ 0 h 3225905"/>
              <a:gd name="connsiteX0" fmla="*/ 0 w 2179056"/>
              <a:gd name="connsiteY0" fmla="*/ 0 h 3225905"/>
              <a:gd name="connsiteX1" fmla="*/ 2179056 w 2179056"/>
              <a:gd name="connsiteY1" fmla="*/ 0 h 3225905"/>
              <a:gd name="connsiteX2" fmla="*/ 2175881 w 2179056"/>
              <a:gd name="connsiteY2" fmla="*/ 2082905 h 3225905"/>
              <a:gd name="connsiteX3" fmla="*/ 0 w 2179056"/>
              <a:gd name="connsiteY3" fmla="*/ 3225905 h 3225905"/>
              <a:gd name="connsiteX4" fmla="*/ 0 w 2179056"/>
              <a:gd name="connsiteY4" fmla="*/ 0 h 3225905"/>
              <a:gd name="connsiteX0" fmla="*/ 0 w 2179056"/>
              <a:gd name="connsiteY0" fmla="*/ 0 h 3225905"/>
              <a:gd name="connsiteX1" fmla="*/ 2179056 w 2179056"/>
              <a:gd name="connsiteY1" fmla="*/ 0 h 3225905"/>
              <a:gd name="connsiteX2" fmla="*/ 2175881 w 2179056"/>
              <a:gd name="connsiteY2" fmla="*/ 2082905 h 3225905"/>
              <a:gd name="connsiteX3" fmla="*/ 0 w 2179056"/>
              <a:gd name="connsiteY3" fmla="*/ 3225905 h 3225905"/>
              <a:gd name="connsiteX4" fmla="*/ 0 w 2179056"/>
              <a:gd name="connsiteY4" fmla="*/ 0 h 3225905"/>
              <a:gd name="connsiteX0" fmla="*/ 0 w 2179056"/>
              <a:gd name="connsiteY0" fmla="*/ 0 h 3225905"/>
              <a:gd name="connsiteX1" fmla="*/ 2179056 w 2179056"/>
              <a:gd name="connsiteY1" fmla="*/ 0 h 3225905"/>
              <a:gd name="connsiteX2" fmla="*/ 2175881 w 2179056"/>
              <a:gd name="connsiteY2" fmla="*/ 2082905 h 3225905"/>
              <a:gd name="connsiteX3" fmla="*/ 0 w 2179056"/>
              <a:gd name="connsiteY3" fmla="*/ 3225905 h 3225905"/>
              <a:gd name="connsiteX4" fmla="*/ 0 w 2179056"/>
              <a:gd name="connsiteY4" fmla="*/ 0 h 3225905"/>
              <a:gd name="connsiteX0" fmla="*/ 0 w 2179056"/>
              <a:gd name="connsiteY0" fmla="*/ 854075 h 3225905"/>
              <a:gd name="connsiteX1" fmla="*/ 2179056 w 2179056"/>
              <a:gd name="connsiteY1" fmla="*/ 0 h 3225905"/>
              <a:gd name="connsiteX2" fmla="*/ 2175881 w 2179056"/>
              <a:gd name="connsiteY2" fmla="*/ 2082905 h 3225905"/>
              <a:gd name="connsiteX3" fmla="*/ 0 w 2179056"/>
              <a:gd name="connsiteY3" fmla="*/ 3225905 h 3225905"/>
              <a:gd name="connsiteX4" fmla="*/ 0 w 2179056"/>
              <a:gd name="connsiteY4" fmla="*/ 854075 h 3225905"/>
              <a:gd name="connsiteX0" fmla="*/ 0 w 2179056"/>
              <a:gd name="connsiteY0" fmla="*/ 854075 h 3225905"/>
              <a:gd name="connsiteX1" fmla="*/ 2179056 w 2179056"/>
              <a:gd name="connsiteY1" fmla="*/ 0 h 3225905"/>
              <a:gd name="connsiteX2" fmla="*/ 2175881 w 2179056"/>
              <a:gd name="connsiteY2" fmla="*/ 2082905 h 3225905"/>
              <a:gd name="connsiteX3" fmla="*/ 0 w 2179056"/>
              <a:gd name="connsiteY3" fmla="*/ 3225905 h 3225905"/>
              <a:gd name="connsiteX4" fmla="*/ 0 w 2179056"/>
              <a:gd name="connsiteY4" fmla="*/ 854075 h 3225905"/>
              <a:gd name="connsiteX0" fmla="*/ 0 w 2179056"/>
              <a:gd name="connsiteY0" fmla="*/ 854075 h 3225905"/>
              <a:gd name="connsiteX1" fmla="*/ 2179056 w 2179056"/>
              <a:gd name="connsiteY1" fmla="*/ 0 h 3225905"/>
              <a:gd name="connsiteX2" fmla="*/ 2175881 w 2179056"/>
              <a:gd name="connsiteY2" fmla="*/ 2082905 h 3225905"/>
              <a:gd name="connsiteX3" fmla="*/ 0 w 2179056"/>
              <a:gd name="connsiteY3" fmla="*/ 3225905 h 3225905"/>
              <a:gd name="connsiteX4" fmla="*/ 0 w 2179056"/>
              <a:gd name="connsiteY4" fmla="*/ 854075 h 3225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9056" h="3225905">
                <a:moveTo>
                  <a:pt x="0" y="854075"/>
                </a:moveTo>
                <a:cubicBezTo>
                  <a:pt x="977177" y="369358"/>
                  <a:pt x="1430479" y="221192"/>
                  <a:pt x="2179056" y="0"/>
                </a:cubicBezTo>
                <a:cubicBezTo>
                  <a:pt x="2177998" y="694302"/>
                  <a:pt x="2176939" y="1388603"/>
                  <a:pt x="2175881" y="2082905"/>
                </a:cubicBezTo>
                <a:cubicBezTo>
                  <a:pt x="1088637" y="2435330"/>
                  <a:pt x="591944" y="2825855"/>
                  <a:pt x="0" y="3225905"/>
                </a:cubicBezTo>
                <a:lnTo>
                  <a:pt x="0" y="854075"/>
                </a:ln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a:defRPr sz="1333"/>
            </a:lvl1pPr>
          </a:lstStyle>
          <a:p>
            <a:endParaRPr/>
          </a:p>
        </p:txBody>
      </p:sp>
      <p:sp>
        <p:nvSpPr>
          <p:cNvPr id="889" name="Shape 889"/>
          <p:cNvSpPr>
            <a:spLocks noGrp="1"/>
          </p:cNvSpPr>
          <p:nvPr>
            <p:ph type="pic" sz="quarter" idx="16"/>
          </p:nvPr>
        </p:nvSpPr>
        <p:spPr>
          <a:xfrm>
            <a:off x="9277725" y="1405689"/>
            <a:ext cx="2909635" cy="4120932"/>
          </a:xfrm>
          <a:custGeom>
            <a:avLst/>
            <a:gdLst>
              <a:gd name="connsiteX0" fmla="*/ 0 w 2179051"/>
              <a:gd name="connsiteY0" fmla="*/ 0 h 3090699"/>
              <a:gd name="connsiteX1" fmla="*/ 2179051 w 2179051"/>
              <a:gd name="connsiteY1" fmla="*/ 0 h 3090699"/>
              <a:gd name="connsiteX2" fmla="*/ 2179051 w 2179051"/>
              <a:gd name="connsiteY2" fmla="*/ 3090699 h 3090699"/>
              <a:gd name="connsiteX3" fmla="*/ 0 w 2179051"/>
              <a:gd name="connsiteY3" fmla="*/ 3090699 h 3090699"/>
              <a:gd name="connsiteX4" fmla="*/ 0 w 2179051"/>
              <a:gd name="connsiteY4" fmla="*/ 0 h 3090699"/>
              <a:gd name="connsiteX0" fmla="*/ 3175 w 2182226"/>
              <a:gd name="connsiteY0" fmla="*/ 0 h 3090699"/>
              <a:gd name="connsiteX1" fmla="*/ 2182226 w 2182226"/>
              <a:gd name="connsiteY1" fmla="*/ 0 h 3090699"/>
              <a:gd name="connsiteX2" fmla="*/ 2182226 w 2182226"/>
              <a:gd name="connsiteY2" fmla="*/ 3090699 h 3090699"/>
              <a:gd name="connsiteX3" fmla="*/ 0 w 2182226"/>
              <a:gd name="connsiteY3" fmla="*/ 2052474 h 3090699"/>
              <a:gd name="connsiteX4" fmla="*/ 3175 w 2182226"/>
              <a:gd name="connsiteY4" fmla="*/ 0 h 3090699"/>
              <a:gd name="connsiteX0" fmla="*/ 3175 w 2182226"/>
              <a:gd name="connsiteY0" fmla="*/ 0 h 3090699"/>
              <a:gd name="connsiteX1" fmla="*/ 2182226 w 2182226"/>
              <a:gd name="connsiteY1" fmla="*/ 0 h 3090699"/>
              <a:gd name="connsiteX2" fmla="*/ 2182226 w 2182226"/>
              <a:gd name="connsiteY2" fmla="*/ 3090699 h 3090699"/>
              <a:gd name="connsiteX3" fmla="*/ 0 w 2182226"/>
              <a:gd name="connsiteY3" fmla="*/ 2052474 h 3090699"/>
              <a:gd name="connsiteX4" fmla="*/ 3175 w 2182226"/>
              <a:gd name="connsiteY4" fmla="*/ 0 h 3090699"/>
              <a:gd name="connsiteX0" fmla="*/ 3175 w 2182226"/>
              <a:gd name="connsiteY0" fmla="*/ 0 h 3090699"/>
              <a:gd name="connsiteX1" fmla="*/ 2182226 w 2182226"/>
              <a:gd name="connsiteY1" fmla="*/ 0 h 3090699"/>
              <a:gd name="connsiteX2" fmla="*/ 2182226 w 2182226"/>
              <a:gd name="connsiteY2" fmla="*/ 3090699 h 3090699"/>
              <a:gd name="connsiteX3" fmla="*/ 0 w 2182226"/>
              <a:gd name="connsiteY3" fmla="*/ 2052474 h 3090699"/>
              <a:gd name="connsiteX4" fmla="*/ 3175 w 2182226"/>
              <a:gd name="connsiteY4" fmla="*/ 0 h 3090699"/>
              <a:gd name="connsiteX0" fmla="*/ 3175 w 2182226"/>
              <a:gd name="connsiteY0" fmla="*/ 0 h 3090699"/>
              <a:gd name="connsiteX1" fmla="*/ 2182226 w 2182226"/>
              <a:gd name="connsiteY1" fmla="*/ 777875 h 3090699"/>
              <a:gd name="connsiteX2" fmla="*/ 2182226 w 2182226"/>
              <a:gd name="connsiteY2" fmla="*/ 3090699 h 3090699"/>
              <a:gd name="connsiteX3" fmla="*/ 0 w 2182226"/>
              <a:gd name="connsiteY3" fmla="*/ 2052474 h 3090699"/>
              <a:gd name="connsiteX4" fmla="*/ 3175 w 2182226"/>
              <a:gd name="connsiteY4" fmla="*/ 0 h 3090699"/>
              <a:gd name="connsiteX0" fmla="*/ 3175 w 2182226"/>
              <a:gd name="connsiteY0" fmla="*/ 0 h 3090699"/>
              <a:gd name="connsiteX1" fmla="*/ 2182226 w 2182226"/>
              <a:gd name="connsiteY1" fmla="*/ 777875 h 3090699"/>
              <a:gd name="connsiteX2" fmla="*/ 2182226 w 2182226"/>
              <a:gd name="connsiteY2" fmla="*/ 3090699 h 3090699"/>
              <a:gd name="connsiteX3" fmla="*/ 0 w 2182226"/>
              <a:gd name="connsiteY3" fmla="*/ 2052474 h 3090699"/>
              <a:gd name="connsiteX4" fmla="*/ 3175 w 2182226"/>
              <a:gd name="connsiteY4" fmla="*/ 0 h 3090699"/>
              <a:gd name="connsiteX0" fmla="*/ 3175 w 2182226"/>
              <a:gd name="connsiteY0" fmla="*/ 0 h 3090699"/>
              <a:gd name="connsiteX1" fmla="*/ 2182226 w 2182226"/>
              <a:gd name="connsiteY1" fmla="*/ 777875 h 3090699"/>
              <a:gd name="connsiteX2" fmla="*/ 2182226 w 2182226"/>
              <a:gd name="connsiteY2" fmla="*/ 3090699 h 3090699"/>
              <a:gd name="connsiteX3" fmla="*/ 0 w 2182226"/>
              <a:gd name="connsiteY3" fmla="*/ 2052474 h 3090699"/>
              <a:gd name="connsiteX4" fmla="*/ 3175 w 2182226"/>
              <a:gd name="connsiteY4" fmla="*/ 0 h 3090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2226" h="3090699">
                <a:moveTo>
                  <a:pt x="3175" y="0"/>
                </a:moveTo>
                <a:cubicBezTo>
                  <a:pt x="891450" y="233892"/>
                  <a:pt x="1357451" y="347133"/>
                  <a:pt x="2182226" y="777875"/>
                </a:cubicBezTo>
                <a:lnTo>
                  <a:pt x="2182226" y="3090699"/>
                </a:lnTo>
                <a:cubicBezTo>
                  <a:pt x="1505617" y="2671599"/>
                  <a:pt x="962359" y="2287424"/>
                  <a:pt x="0" y="2052474"/>
                </a:cubicBezTo>
                <a:cubicBezTo>
                  <a:pt x="1058" y="1368316"/>
                  <a:pt x="2117" y="684158"/>
                  <a:pt x="3175" y="0"/>
                </a:cubicBez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a:defRPr sz="1333"/>
            </a:lvl1pPr>
          </a:lstStyle>
          <a:p>
            <a:endParaRPr/>
          </a:p>
        </p:txBody>
      </p:sp>
      <p:sp>
        <p:nvSpPr>
          <p:cNvPr id="876" name="Shape 876"/>
          <p:cNvSpPr>
            <a:spLocks noGrp="1"/>
          </p:cNvSpPr>
          <p:nvPr>
            <p:ph type="sldNum" sz="quarter" idx="2"/>
          </p:nvPr>
        </p:nvSpPr>
        <p:spPr>
          <a:xfrm>
            <a:off x="10799672" y="534170"/>
            <a:ext cx="261290" cy="256609"/>
          </a:xfrm>
          <a:prstGeom prst="rect">
            <a:avLst/>
          </a:prstGeom>
        </p:spPr>
        <p:txBody>
          <a:bodyPr anchor="ctr"/>
          <a:lstStyle>
            <a:lvl1pPr>
              <a:defRPr sz="1001">
                <a:solidFill>
                  <a:srgbClr val="FFFFFF"/>
                </a:solidFill>
                <a:latin typeface="Geomanist Regular"/>
                <a:ea typeface="Geomanist Regular"/>
                <a:cs typeface="Geomanist Regular"/>
                <a:sym typeface="Geomanist Regular"/>
              </a:defRPr>
            </a:lvl1pPr>
          </a:lstStyle>
          <a:p>
            <a:fld id="{86CB4B4D-7CA3-9044-876B-883B54F8677D}" type="slidenum">
              <a:rPr/>
              <a:pPr/>
              <a:t>‹#›</a:t>
            </a:fld>
            <a:endParaRPr/>
          </a:p>
        </p:txBody>
      </p:sp>
      <p:sp>
        <p:nvSpPr>
          <p:cNvPr id="877" name="Shape 877"/>
          <p:cNvSpPr/>
          <p:nvPr/>
        </p:nvSpPr>
        <p:spPr>
          <a:xfrm>
            <a:off x="10768358" y="514143"/>
            <a:ext cx="296661" cy="296661"/>
          </a:xfrm>
          <a:prstGeom prst="ellipse">
            <a:avLst/>
          </a:prstGeom>
          <a:ln w="12700">
            <a:solidFill>
              <a:srgbClr val="FFFFFF"/>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880" name="Group 880">
            <a:hlinkClick r:id="" action="ppaction://hlinkshowjump?jump=nextslide"/>
          </p:cNvPr>
          <p:cNvGrpSpPr/>
          <p:nvPr/>
        </p:nvGrpSpPr>
        <p:grpSpPr>
          <a:xfrm>
            <a:off x="11137942" y="514143"/>
            <a:ext cx="296661" cy="296661"/>
            <a:chOff x="0" y="0"/>
            <a:chExt cx="593321" cy="593321"/>
          </a:xfrm>
        </p:grpSpPr>
        <p:sp>
          <p:nvSpPr>
            <p:cNvPr id="878" name="Shape 878"/>
            <p:cNvSpPr/>
            <p:nvPr/>
          </p:nvSpPr>
          <p:spPr>
            <a:xfrm>
              <a:off x="0" y="0"/>
              <a:ext cx="593322" cy="593322"/>
            </a:xfrm>
            <a:prstGeom prst="ellipse">
              <a:avLst/>
            </a:prstGeom>
            <a:noFill/>
            <a:ln w="12700" cap="flat">
              <a:solidFill>
                <a:srgbClr val="FFFFFF"/>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879" name="Shape 879"/>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FFFFFF"/>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883" name="Group 883">
            <a:hlinkClick r:id="" action="ppaction://hlinkshowjump?jump=previousslide"/>
          </p:cNvPr>
          <p:cNvGrpSpPr/>
          <p:nvPr/>
        </p:nvGrpSpPr>
        <p:grpSpPr>
          <a:xfrm>
            <a:off x="10398775" y="514143"/>
            <a:ext cx="296661" cy="296661"/>
            <a:chOff x="0" y="0"/>
            <a:chExt cx="593321" cy="593321"/>
          </a:xfrm>
        </p:grpSpPr>
        <p:sp>
          <p:nvSpPr>
            <p:cNvPr id="881" name="Shape 881"/>
            <p:cNvSpPr/>
            <p:nvPr/>
          </p:nvSpPr>
          <p:spPr>
            <a:xfrm>
              <a:off x="0" y="0"/>
              <a:ext cx="593322" cy="593322"/>
            </a:xfrm>
            <a:prstGeom prst="ellipse">
              <a:avLst/>
            </a:prstGeom>
            <a:noFill/>
            <a:ln w="12700" cap="flat">
              <a:solidFill>
                <a:srgbClr val="FFFFFF"/>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882" name="Shape 882"/>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FFFFFF"/>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884" name="Shape 884"/>
          <p:cNvSpPr/>
          <p:nvPr/>
        </p:nvSpPr>
        <p:spPr>
          <a:xfrm>
            <a:off x="644291" y="884723"/>
            <a:ext cx="10783269" cy="0"/>
          </a:xfrm>
          <a:prstGeom prst="line">
            <a:avLst/>
          </a:prstGeom>
          <a:ln w="12700">
            <a:solidFill>
              <a:srgbClr val="FFFFFF"/>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885" name="Shape 885"/>
          <p:cNvSpPr>
            <a:spLocks noGrp="1"/>
          </p:cNvSpPr>
          <p:nvPr>
            <p:ph type="title"/>
          </p:nvPr>
        </p:nvSpPr>
        <p:spPr>
          <a:xfrm>
            <a:off x="609006" y="547694"/>
            <a:ext cx="9652023" cy="363676"/>
          </a:xfrm>
          <a:prstGeom prst="rect">
            <a:avLst/>
          </a:prstGeom>
        </p:spPr>
        <p:txBody>
          <a:bodyPr anchor="t"/>
          <a:lstStyle>
            <a:lvl1pPr algn="l">
              <a:defRPr sz="1751" cap="all">
                <a:solidFill>
                  <a:srgbClr val="FFFFFF"/>
                </a:solidFill>
                <a:latin typeface="Geomanist Bold"/>
                <a:ea typeface="Geomanist Bold"/>
                <a:cs typeface="Geomanist Bold"/>
                <a:sym typeface="Geomanist Bold"/>
              </a:defRPr>
            </a:lvl1pPr>
          </a:lstStyle>
          <a:p>
            <a:r>
              <a:t>Title Text</a:t>
            </a:r>
          </a:p>
        </p:txBody>
      </p:sp>
    </p:spTree>
    <p:extLst>
      <p:ext uri="{BB962C8B-B14F-4D97-AF65-F5344CB8AC3E}">
        <p14:creationId xmlns:p14="http://schemas.microsoft.com/office/powerpoint/2010/main" val="2871489173"/>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Our Team 10">
    <p:spTree>
      <p:nvGrpSpPr>
        <p:cNvPr id="1" name=""/>
        <p:cNvGrpSpPr/>
        <p:nvPr/>
      </p:nvGrpSpPr>
      <p:grpSpPr>
        <a:xfrm>
          <a:off x="0" y="0"/>
          <a:ext cx="0" cy="0"/>
          <a:chOff x="0" y="0"/>
          <a:chExt cx="0" cy="0"/>
        </a:xfrm>
      </p:grpSpPr>
      <p:sp>
        <p:nvSpPr>
          <p:cNvPr id="896" name="Shape 896"/>
          <p:cNvSpPr>
            <a:spLocks noGrp="1"/>
          </p:cNvSpPr>
          <p:nvPr>
            <p:ph type="pic" sz="quarter" idx="13"/>
          </p:nvPr>
        </p:nvSpPr>
        <p:spPr>
          <a:xfrm>
            <a:off x="-1393" y="-2311"/>
            <a:ext cx="2038021" cy="1727200"/>
          </a:xfrm>
          <a:prstGeom prst="rect">
            <a:avLst/>
          </a:prstGeom>
        </p:spPr>
        <p:txBody>
          <a:bodyPr lIns="91439" tIns="45719" rIns="91439" bIns="45719" anchor="t">
            <a:noAutofit/>
          </a:bodyPr>
          <a:lstStyle>
            <a:lvl1pPr>
              <a:defRPr sz="1333"/>
            </a:lvl1pPr>
          </a:lstStyle>
          <a:p>
            <a:endParaRPr/>
          </a:p>
        </p:txBody>
      </p:sp>
      <p:sp>
        <p:nvSpPr>
          <p:cNvPr id="897" name="Shape 897"/>
          <p:cNvSpPr>
            <a:spLocks noGrp="1"/>
          </p:cNvSpPr>
          <p:nvPr>
            <p:ph type="pic" sz="quarter" idx="14"/>
          </p:nvPr>
        </p:nvSpPr>
        <p:spPr>
          <a:xfrm>
            <a:off x="2029503" y="-2311"/>
            <a:ext cx="2038021" cy="1727200"/>
          </a:xfrm>
          <a:prstGeom prst="rect">
            <a:avLst/>
          </a:prstGeom>
        </p:spPr>
        <p:txBody>
          <a:bodyPr lIns="91439" tIns="45719" rIns="91439" bIns="45719" anchor="t">
            <a:noAutofit/>
          </a:bodyPr>
          <a:lstStyle>
            <a:lvl1pPr>
              <a:defRPr sz="1333"/>
            </a:lvl1pPr>
          </a:lstStyle>
          <a:p>
            <a:endParaRPr/>
          </a:p>
        </p:txBody>
      </p:sp>
      <p:sp>
        <p:nvSpPr>
          <p:cNvPr id="898" name="Shape 898"/>
          <p:cNvSpPr>
            <a:spLocks noGrp="1"/>
          </p:cNvSpPr>
          <p:nvPr>
            <p:ph type="pic" sz="quarter" idx="15"/>
          </p:nvPr>
        </p:nvSpPr>
        <p:spPr>
          <a:xfrm>
            <a:off x="4060154" y="-2311"/>
            <a:ext cx="2038021" cy="1727200"/>
          </a:xfrm>
          <a:prstGeom prst="rect">
            <a:avLst/>
          </a:prstGeom>
        </p:spPr>
        <p:txBody>
          <a:bodyPr lIns="91439" tIns="45719" rIns="91439" bIns="45719" anchor="t">
            <a:noAutofit/>
          </a:bodyPr>
          <a:lstStyle>
            <a:lvl1pPr>
              <a:defRPr sz="1333"/>
            </a:lvl1pPr>
          </a:lstStyle>
          <a:p>
            <a:endParaRPr/>
          </a:p>
        </p:txBody>
      </p:sp>
      <p:sp>
        <p:nvSpPr>
          <p:cNvPr id="899" name="Shape 899"/>
          <p:cNvSpPr>
            <a:spLocks noGrp="1"/>
          </p:cNvSpPr>
          <p:nvPr>
            <p:ph type="pic" sz="quarter" idx="16"/>
          </p:nvPr>
        </p:nvSpPr>
        <p:spPr>
          <a:xfrm>
            <a:off x="6091043" y="1708100"/>
            <a:ext cx="2038021" cy="1727200"/>
          </a:xfrm>
          <a:prstGeom prst="rect">
            <a:avLst/>
          </a:prstGeom>
        </p:spPr>
        <p:txBody>
          <a:bodyPr lIns="91439" tIns="45719" rIns="91439" bIns="45719" anchor="t">
            <a:noAutofit/>
          </a:bodyPr>
          <a:lstStyle>
            <a:lvl1pPr>
              <a:defRPr sz="1333"/>
            </a:lvl1pPr>
          </a:lstStyle>
          <a:p>
            <a:endParaRPr/>
          </a:p>
        </p:txBody>
      </p:sp>
      <p:sp>
        <p:nvSpPr>
          <p:cNvPr id="900" name="Shape 900"/>
          <p:cNvSpPr>
            <a:spLocks noGrp="1"/>
          </p:cNvSpPr>
          <p:nvPr>
            <p:ph type="pic" sz="quarter" idx="17"/>
          </p:nvPr>
        </p:nvSpPr>
        <p:spPr>
          <a:xfrm>
            <a:off x="8121695" y="-2311"/>
            <a:ext cx="2038021" cy="1727200"/>
          </a:xfrm>
          <a:prstGeom prst="rect">
            <a:avLst/>
          </a:prstGeom>
        </p:spPr>
        <p:txBody>
          <a:bodyPr lIns="91439" tIns="45719" rIns="91439" bIns="45719" anchor="t">
            <a:noAutofit/>
          </a:bodyPr>
          <a:lstStyle>
            <a:lvl1pPr>
              <a:defRPr sz="1333"/>
            </a:lvl1pPr>
          </a:lstStyle>
          <a:p>
            <a:endParaRPr/>
          </a:p>
        </p:txBody>
      </p:sp>
      <p:sp>
        <p:nvSpPr>
          <p:cNvPr id="901" name="Shape 901"/>
          <p:cNvSpPr>
            <a:spLocks noGrp="1"/>
          </p:cNvSpPr>
          <p:nvPr>
            <p:ph type="pic" sz="quarter" idx="18"/>
          </p:nvPr>
        </p:nvSpPr>
        <p:spPr>
          <a:xfrm>
            <a:off x="10152586" y="-2311"/>
            <a:ext cx="2038021" cy="1727200"/>
          </a:xfrm>
          <a:prstGeom prst="rect">
            <a:avLst/>
          </a:prstGeom>
        </p:spPr>
        <p:txBody>
          <a:bodyPr lIns="91439" tIns="45719" rIns="91439" bIns="45719" anchor="t">
            <a:noAutofit/>
          </a:bodyPr>
          <a:lstStyle>
            <a:lvl1pPr>
              <a:defRPr sz="1333"/>
            </a:lvl1pPr>
          </a:lstStyle>
          <a:p>
            <a:endParaRPr/>
          </a:p>
        </p:txBody>
      </p:sp>
      <p:sp>
        <p:nvSpPr>
          <p:cNvPr id="902" name="Shape 902"/>
          <p:cNvSpPr>
            <a:spLocks noGrp="1"/>
          </p:cNvSpPr>
          <p:nvPr>
            <p:ph type="pic" sz="quarter" idx="19"/>
          </p:nvPr>
        </p:nvSpPr>
        <p:spPr>
          <a:xfrm>
            <a:off x="-1393" y="1708100"/>
            <a:ext cx="2038021" cy="1727200"/>
          </a:xfrm>
          <a:prstGeom prst="rect">
            <a:avLst/>
          </a:prstGeom>
        </p:spPr>
        <p:txBody>
          <a:bodyPr lIns="91439" tIns="45719" rIns="91439" bIns="45719" anchor="t">
            <a:noAutofit/>
          </a:bodyPr>
          <a:lstStyle>
            <a:lvl1pPr>
              <a:defRPr sz="1333"/>
            </a:lvl1pPr>
          </a:lstStyle>
          <a:p>
            <a:endParaRPr/>
          </a:p>
        </p:txBody>
      </p:sp>
      <p:sp>
        <p:nvSpPr>
          <p:cNvPr id="903" name="Shape 903"/>
          <p:cNvSpPr>
            <a:spLocks noGrp="1"/>
          </p:cNvSpPr>
          <p:nvPr>
            <p:ph type="pic" sz="quarter" idx="20"/>
          </p:nvPr>
        </p:nvSpPr>
        <p:spPr>
          <a:xfrm>
            <a:off x="4060154" y="1708100"/>
            <a:ext cx="2038021" cy="1727200"/>
          </a:xfrm>
          <a:prstGeom prst="rect">
            <a:avLst/>
          </a:prstGeom>
        </p:spPr>
        <p:txBody>
          <a:bodyPr lIns="91439" tIns="45719" rIns="91439" bIns="45719" anchor="t">
            <a:noAutofit/>
          </a:bodyPr>
          <a:lstStyle>
            <a:lvl1pPr>
              <a:defRPr sz="1333"/>
            </a:lvl1pPr>
          </a:lstStyle>
          <a:p>
            <a:endParaRPr/>
          </a:p>
        </p:txBody>
      </p:sp>
      <p:sp>
        <p:nvSpPr>
          <p:cNvPr id="904" name="Shape 904"/>
          <p:cNvSpPr>
            <a:spLocks noGrp="1"/>
          </p:cNvSpPr>
          <p:nvPr>
            <p:ph type="pic" sz="quarter" idx="21"/>
          </p:nvPr>
        </p:nvSpPr>
        <p:spPr>
          <a:xfrm>
            <a:off x="8121695" y="1708100"/>
            <a:ext cx="2038021" cy="1727200"/>
          </a:xfrm>
          <a:prstGeom prst="rect">
            <a:avLst/>
          </a:prstGeom>
        </p:spPr>
        <p:txBody>
          <a:bodyPr lIns="91439" tIns="45719" rIns="91439" bIns="45719" anchor="t">
            <a:noAutofit/>
          </a:bodyPr>
          <a:lstStyle>
            <a:lvl1pPr>
              <a:defRPr sz="1333"/>
            </a:lvl1pPr>
          </a:lstStyle>
          <a:p>
            <a:endParaRPr/>
          </a:p>
        </p:txBody>
      </p:sp>
      <p:sp>
        <p:nvSpPr>
          <p:cNvPr id="905" name="Shape 905"/>
          <p:cNvSpPr>
            <a:spLocks noGrp="1"/>
          </p:cNvSpPr>
          <p:nvPr>
            <p:ph type="pic" sz="quarter" idx="22"/>
          </p:nvPr>
        </p:nvSpPr>
        <p:spPr>
          <a:xfrm>
            <a:off x="-1393" y="3421077"/>
            <a:ext cx="2038021" cy="1727200"/>
          </a:xfrm>
          <a:prstGeom prst="rect">
            <a:avLst/>
          </a:prstGeom>
        </p:spPr>
        <p:txBody>
          <a:bodyPr lIns="91439" tIns="45719" rIns="91439" bIns="45719" anchor="t">
            <a:noAutofit/>
          </a:bodyPr>
          <a:lstStyle>
            <a:lvl1pPr>
              <a:defRPr sz="1333"/>
            </a:lvl1pPr>
          </a:lstStyle>
          <a:p>
            <a:endParaRPr/>
          </a:p>
        </p:txBody>
      </p:sp>
      <p:sp>
        <p:nvSpPr>
          <p:cNvPr id="906" name="Shape 906"/>
          <p:cNvSpPr>
            <a:spLocks noGrp="1"/>
          </p:cNvSpPr>
          <p:nvPr>
            <p:ph type="pic" sz="quarter" idx="23"/>
          </p:nvPr>
        </p:nvSpPr>
        <p:spPr>
          <a:xfrm>
            <a:off x="2029503" y="3421077"/>
            <a:ext cx="2038021" cy="1727200"/>
          </a:xfrm>
          <a:prstGeom prst="rect">
            <a:avLst/>
          </a:prstGeom>
        </p:spPr>
        <p:txBody>
          <a:bodyPr lIns="91439" tIns="45719" rIns="91439" bIns="45719" anchor="t">
            <a:noAutofit/>
          </a:bodyPr>
          <a:lstStyle>
            <a:lvl1pPr>
              <a:defRPr sz="1333"/>
            </a:lvl1pPr>
          </a:lstStyle>
          <a:p>
            <a:endParaRPr/>
          </a:p>
        </p:txBody>
      </p:sp>
      <p:sp>
        <p:nvSpPr>
          <p:cNvPr id="907" name="Shape 907"/>
          <p:cNvSpPr>
            <a:spLocks noGrp="1"/>
          </p:cNvSpPr>
          <p:nvPr>
            <p:ph type="pic" sz="quarter" idx="24"/>
          </p:nvPr>
        </p:nvSpPr>
        <p:spPr>
          <a:xfrm>
            <a:off x="4060154" y="3421077"/>
            <a:ext cx="2038021" cy="1727200"/>
          </a:xfrm>
          <a:prstGeom prst="rect">
            <a:avLst/>
          </a:prstGeom>
        </p:spPr>
        <p:txBody>
          <a:bodyPr lIns="91439" tIns="45719" rIns="91439" bIns="45719" anchor="t">
            <a:noAutofit/>
          </a:bodyPr>
          <a:lstStyle>
            <a:lvl1pPr>
              <a:defRPr sz="1333"/>
            </a:lvl1pPr>
          </a:lstStyle>
          <a:p>
            <a:endParaRPr/>
          </a:p>
        </p:txBody>
      </p:sp>
      <p:sp>
        <p:nvSpPr>
          <p:cNvPr id="908" name="Shape 908"/>
          <p:cNvSpPr>
            <a:spLocks noGrp="1"/>
          </p:cNvSpPr>
          <p:nvPr>
            <p:ph type="pic" sz="quarter" idx="25"/>
          </p:nvPr>
        </p:nvSpPr>
        <p:spPr>
          <a:xfrm>
            <a:off x="6091043" y="5150519"/>
            <a:ext cx="2038021" cy="1727200"/>
          </a:xfrm>
          <a:prstGeom prst="rect">
            <a:avLst/>
          </a:prstGeom>
        </p:spPr>
        <p:txBody>
          <a:bodyPr lIns="91439" tIns="45719" rIns="91439" bIns="45719" anchor="t">
            <a:noAutofit/>
          </a:bodyPr>
          <a:lstStyle>
            <a:lvl1pPr>
              <a:defRPr sz="1333"/>
            </a:lvl1pPr>
          </a:lstStyle>
          <a:p>
            <a:endParaRPr/>
          </a:p>
        </p:txBody>
      </p:sp>
      <p:sp>
        <p:nvSpPr>
          <p:cNvPr id="909" name="Shape 909"/>
          <p:cNvSpPr>
            <a:spLocks noGrp="1"/>
          </p:cNvSpPr>
          <p:nvPr>
            <p:ph type="pic" sz="quarter" idx="26"/>
          </p:nvPr>
        </p:nvSpPr>
        <p:spPr>
          <a:xfrm>
            <a:off x="8121695" y="3421077"/>
            <a:ext cx="2038021" cy="1727200"/>
          </a:xfrm>
          <a:prstGeom prst="rect">
            <a:avLst/>
          </a:prstGeom>
        </p:spPr>
        <p:txBody>
          <a:bodyPr lIns="91439" tIns="45719" rIns="91439" bIns="45719" anchor="t">
            <a:noAutofit/>
          </a:bodyPr>
          <a:lstStyle>
            <a:lvl1pPr>
              <a:defRPr sz="1333"/>
            </a:lvl1pPr>
          </a:lstStyle>
          <a:p>
            <a:endParaRPr/>
          </a:p>
        </p:txBody>
      </p:sp>
      <p:sp>
        <p:nvSpPr>
          <p:cNvPr id="910" name="Shape 910"/>
          <p:cNvSpPr>
            <a:spLocks noGrp="1"/>
          </p:cNvSpPr>
          <p:nvPr>
            <p:ph type="pic" sz="quarter" idx="27"/>
          </p:nvPr>
        </p:nvSpPr>
        <p:spPr>
          <a:xfrm>
            <a:off x="10152586" y="3421077"/>
            <a:ext cx="2038021" cy="1727200"/>
          </a:xfrm>
          <a:prstGeom prst="rect">
            <a:avLst/>
          </a:prstGeom>
        </p:spPr>
        <p:txBody>
          <a:bodyPr lIns="91439" tIns="45719" rIns="91439" bIns="45719" anchor="t">
            <a:noAutofit/>
          </a:bodyPr>
          <a:lstStyle>
            <a:lvl1pPr>
              <a:defRPr sz="1333"/>
            </a:lvl1pPr>
          </a:lstStyle>
          <a:p>
            <a:endParaRPr/>
          </a:p>
        </p:txBody>
      </p:sp>
      <p:sp>
        <p:nvSpPr>
          <p:cNvPr id="911" name="Shape 911"/>
          <p:cNvSpPr>
            <a:spLocks noGrp="1"/>
          </p:cNvSpPr>
          <p:nvPr>
            <p:ph type="pic" sz="quarter" idx="28"/>
          </p:nvPr>
        </p:nvSpPr>
        <p:spPr>
          <a:xfrm>
            <a:off x="-1393" y="5150519"/>
            <a:ext cx="2038021" cy="1727200"/>
          </a:xfrm>
          <a:prstGeom prst="rect">
            <a:avLst/>
          </a:prstGeom>
        </p:spPr>
        <p:txBody>
          <a:bodyPr lIns="91439" tIns="45719" rIns="91439" bIns="45719" anchor="t">
            <a:noAutofit/>
          </a:bodyPr>
          <a:lstStyle>
            <a:lvl1pPr>
              <a:defRPr sz="1333"/>
            </a:lvl1pPr>
          </a:lstStyle>
          <a:p>
            <a:endParaRPr/>
          </a:p>
        </p:txBody>
      </p:sp>
      <p:sp>
        <p:nvSpPr>
          <p:cNvPr id="912" name="Shape 912"/>
          <p:cNvSpPr>
            <a:spLocks noGrp="1"/>
          </p:cNvSpPr>
          <p:nvPr>
            <p:ph type="pic" sz="quarter" idx="29"/>
          </p:nvPr>
        </p:nvSpPr>
        <p:spPr>
          <a:xfrm>
            <a:off x="4060154" y="5150519"/>
            <a:ext cx="2038021" cy="1727200"/>
          </a:xfrm>
          <a:prstGeom prst="rect">
            <a:avLst/>
          </a:prstGeom>
        </p:spPr>
        <p:txBody>
          <a:bodyPr lIns="91439" tIns="45719" rIns="91439" bIns="45719" anchor="t">
            <a:noAutofit/>
          </a:bodyPr>
          <a:lstStyle>
            <a:lvl1pPr>
              <a:defRPr sz="1333"/>
            </a:lvl1pPr>
          </a:lstStyle>
          <a:p>
            <a:endParaRPr/>
          </a:p>
        </p:txBody>
      </p:sp>
      <p:sp>
        <p:nvSpPr>
          <p:cNvPr id="913" name="Shape 913"/>
          <p:cNvSpPr>
            <a:spLocks noGrp="1"/>
          </p:cNvSpPr>
          <p:nvPr>
            <p:ph type="pic" sz="quarter" idx="30"/>
          </p:nvPr>
        </p:nvSpPr>
        <p:spPr>
          <a:xfrm>
            <a:off x="8121695" y="5150519"/>
            <a:ext cx="2038021" cy="1727200"/>
          </a:xfrm>
          <a:prstGeom prst="rect">
            <a:avLst/>
          </a:prstGeom>
        </p:spPr>
        <p:txBody>
          <a:bodyPr lIns="91439" tIns="45719" rIns="91439" bIns="45719" anchor="t">
            <a:noAutofit/>
          </a:bodyPr>
          <a:lstStyle>
            <a:lvl1pPr>
              <a:defRPr sz="1333"/>
            </a:lvl1pPr>
          </a:lstStyle>
          <a:p>
            <a:endParaRPr/>
          </a:p>
        </p:txBody>
      </p:sp>
      <p:sp>
        <p:nvSpPr>
          <p:cNvPr id="914" name="Shape 914"/>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527138250"/>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Our Team 11">
    <p:spTree>
      <p:nvGrpSpPr>
        <p:cNvPr id="1" name=""/>
        <p:cNvGrpSpPr/>
        <p:nvPr/>
      </p:nvGrpSpPr>
      <p:grpSpPr>
        <a:xfrm>
          <a:off x="0" y="0"/>
          <a:ext cx="0" cy="0"/>
          <a:chOff x="0" y="0"/>
          <a:chExt cx="0" cy="0"/>
        </a:xfrm>
      </p:grpSpPr>
      <p:sp>
        <p:nvSpPr>
          <p:cNvPr id="921" name="Shape 921"/>
          <p:cNvSpPr>
            <a:spLocks noGrp="1"/>
          </p:cNvSpPr>
          <p:nvPr>
            <p:ph type="pic" sz="quarter" idx="13"/>
          </p:nvPr>
        </p:nvSpPr>
        <p:spPr>
          <a:xfrm>
            <a:off x="-1393" y="-2311"/>
            <a:ext cx="2038021" cy="1727200"/>
          </a:xfrm>
          <a:prstGeom prst="rect">
            <a:avLst/>
          </a:prstGeom>
        </p:spPr>
        <p:txBody>
          <a:bodyPr lIns="91439" tIns="45719" rIns="91439" bIns="45719" anchor="t">
            <a:noAutofit/>
          </a:bodyPr>
          <a:lstStyle>
            <a:lvl1pPr>
              <a:defRPr sz="1333"/>
            </a:lvl1pPr>
          </a:lstStyle>
          <a:p>
            <a:endParaRPr/>
          </a:p>
        </p:txBody>
      </p:sp>
      <p:sp>
        <p:nvSpPr>
          <p:cNvPr id="922" name="Shape 922"/>
          <p:cNvSpPr>
            <a:spLocks noGrp="1"/>
          </p:cNvSpPr>
          <p:nvPr>
            <p:ph type="pic" sz="quarter" idx="14"/>
          </p:nvPr>
        </p:nvSpPr>
        <p:spPr>
          <a:xfrm>
            <a:off x="2029503" y="-2311"/>
            <a:ext cx="2038021" cy="1727200"/>
          </a:xfrm>
          <a:prstGeom prst="rect">
            <a:avLst/>
          </a:prstGeom>
        </p:spPr>
        <p:txBody>
          <a:bodyPr lIns="91439" tIns="45719" rIns="91439" bIns="45719" anchor="t">
            <a:noAutofit/>
          </a:bodyPr>
          <a:lstStyle>
            <a:lvl1pPr>
              <a:defRPr sz="1333"/>
            </a:lvl1pPr>
          </a:lstStyle>
          <a:p>
            <a:endParaRPr/>
          </a:p>
        </p:txBody>
      </p:sp>
      <p:sp>
        <p:nvSpPr>
          <p:cNvPr id="923" name="Shape 923"/>
          <p:cNvSpPr>
            <a:spLocks noGrp="1"/>
          </p:cNvSpPr>
          <p:nvPr>
            <p:ph type="pic" sz="quarter" idx="15"/>
          </p:nvPr>
        </p:nvSpPr>
        <p:spPr>
          <a:xfrm>
            <a:off x="4060154" y="-2311"/>
            <a:ext cx="2038021" cy="1727200"/>
          </a:xfrm>
          <a:prstGeom prst="rect">
            <a:avLst/>
          </a:prstGeom>
        </p:spPr>
        <p:txBody>
          <a:bodyPr lIns="91439" tIns="45719" rIns="91439" bIns="45719" anchor="t">
            <a:noAutofit/>
          </a:bodyPr>
          <a:lstStyle>
            <a:lvl1pPr>
              <a:defRPr sz="1333"/>
            </a:lvl1pPr>
          </a:lstStyle>
          <a:p>
            <a:endParaRPr/>
          </a:p>
        </p:txBody>
      </p:sp>
      <p:sp>
        <p:nvSpPr>
          <p:cNvPr id="924" name="Shape 924"/>
          <p:cNvSpPr>
            <a:spLocks noGrp="1"/>
          </p:cNvSpPr>
          <p:nvPr>
            <p:ph type="pic" sz="quarter" idx="16"/>
          </p:nvPr>
        </p:nvSpPr>
        <p:spPr>
          <a:xfrm>
            <a:off x="6091043" y="-2311"/>
            <a:ext cx="2038021" cy="1727200"/>
          </a:xfrm>
          <a:prstGeom prst="rect">
            <a:avLst/>
          </a:prstGeom>
        </p:spPr>
        <p:txBody>
          <a:bodyPr lIns="91439" tIns="45719" rIns="91439" bIns="45719" anchor="t">
            <a:noAutofit/>
          </a:bodyPr>
          <a:lstStyle>
            <a:lvl1pPr>
              <a:defRPr sz="1333"/>
            </a:lvl1pPr>
          </a:lstStyle>
          <a:p>
            <a:endParaRPr/>
          </a:p>
        </p:txBody>
      </p:sp>
      <p:sp>
        <p:nvSpPr>
          <p:cNvPr id="925" name="Shape 925"/>
          <p:cNvSpPr>
            <a:spLocks noGrp="1"/>
          </p:cNvSpPr>
          <p:nvPr>
            <p:ph type="pic" sz="quarter" idx="17"/>
          </p:nvPr>
        </p:nvSpPr>
        <p:spPr>
          <a:xfrm>
            <a:off x="8121695" y="-2311"/>
            <a:ext cx="2038021" cy="1727200"/>
          </a:xfrm>
          <a:prstGeom prst="rect">
            <a:avLst/>
          </a:prstGeom>
        </p:spPr>
        <p:txBody>
          <a:bodyPr lIns="91439" tIns="45719" rIns="91439" bIns="45719" anchor="t">
            <a:noAutofit/>
          </a:bodyPr>
          <a:lstStyle>
            <a:lvl1pPr>
              <a:defRPr sz="1333"/>
            </a:lvl1pPr>
          </a:lstStyle>
          <a:p>
            <a:endParaRPr/>
          </a:p>
        </p:txBody>
      </p:sp>
      <p:sp>
        <p:nvSpPr>
          <p:cNvPr id="926" name="Shape 926"/>
          <p:cNvSpPr>
            <a:spLocks noGrp="1"/>
          </p:cNvSpPr>
          <p:nvPr>
            <p:ph type="pic" sz="quarter" idx="18"/>
          </p:nvPr>
        </p:nvSpPr>
        <p:spPr>
          <a:xfrm>
            <a:off x="10152586" y="-2311"/>
            <a:ext cx="2038021" cy="1727200"/>
          </a:xfrm>
          <a:prstGeom prst="rect">
            <a:avLst/>
          </a:prstGeom>
        </p:spPr>
        <p:txBody>
          <a:bodyPr lIns="91439" tIns="45719" rIns="91439" bIns="45719" anchor="t">
            <a:noAutofit/>
          </a:bodyPr>
          <a:lstStyle>
            <a:lvl1pPr>
              <a:defRPr sz="1333"/>
            </a:lvl1pPr>
          </a:lstStyle>
          <a:p>
            <a:endParaRPr/>
          </a:p>
        </p:txBody>
      </p:sp>
      <p:sp>
        <p:nvSpPr>
          <p:cNvPr id="927" name="Shape 927"/>
          <p:cNvSpPr>
            <a:spLocks noGrp="1"/>
          </p:cNvSpPr>
          <p:nvPr>
            <p:ph type="pic" sz="quarter" idx="19"/>
          </p:nvPr>
        </p:nvSpPr>
        <p:spPr>
          <a:xfrm>
            <a:off x="-1393" y="1718743"/>
            <a:ext cx="2038021" cy="1727200"/>
          </a:xfrm>
          <a:prstGeom prst="rect">
            <a:avLst/>
          </a:prstGeom>
        </p:spPr>
        <p:txBody>
          <a:bodyPr lIns="91439" tIns="45719" rIns="91439" bIns="45719" anchor="t">
            <a:noAutofit/>
          </a:bodyPr>
          <a:lstStyle>
            <a:lvl1pPr>
              <a:defRPr sz="1333"/>
            </a:lvl1pPr>
          </a:lstStyle>
          <a:p>
            <a:endParaRPr/>
          </a:p>
        </p:txBody>
      </p:sp>
      <p:sp>
        <p:nvSpPr>
          <p:cNvPr id="928" name="Shape 928"/>
          <p:cNvSpPr>
            <a:spLocks noGrp="1"/>
          </p:cNvSpPr>
          <p:nvPr>
            <p:ph type="pic" sz="quarter" idx="20"/>
          </p:nvPr>
        </p:nvSpPr>
        <p:spPr>
          <a:xfrm>
            <a:off x="2029503" y="1718743"/>
            <a:ext cx="2038021" cy="1727200"/>
          </a:xfrm>
          <a:prstGeom prst="rect">
            <a:avLst/>
          </a:prstGeom>
        </p:spPr>
        <p:txBody>
          <a:bodyPr lIns="91439" tIns="45719" rIns="91439" bIns="45719" anchor="t">
            <a:noAutofit/>
          </a:bodyPr>
          <a:lstStyle>
            <a:lvl1pPr>
              <a:defRPr sz="1333"/>
            </a:lvl1pPr>
          </a:lstStyle>
          <a:p>
            <a:endParaRPr/>
          </a:p>
        </p:txBody>
      </p:sp>
      <p:sp>
        <p:nvSpPr>
          <p:cNvPr id="929" name="Shape 929"/>
          <p:cNvSpPr>
            <a:spLocks noGrp="1"/>
          </p:cNvSpPr>
          <p:nvPr>
            <p:ph type="pic" sz="quarter" idx="21"/>
          </p:nvPr>
        </p:nvSpPr>
        <p:spPr>
          <a:xfrm>
            <a:off x="8121695" y="1718743"/>
            <a:ext cx="2038021" cy="1727200"/>
          </a:xfrm>
          <a:prstGeom prst="rect">
            <a:avLst/>
          </a:prstGeom>
        </p:spPr>
        <p:txBody>
          <a:bodyPr lIns="91439" tIns="45719" rIns="91439" bIns="45719" anchor="t">
            <a:noAutofit/>
          </a:bodyPr>
          <a:lstStyle>
            <a:lvl1pPr>
              <a:defRPr sz="1333"/>
            </a:lvl1pPr>
          </a:lstStyle>
          <a:p>
            <a:endParaRPr/>
          </a:p>
        </p:txBody>
      </p:sp>
      <p:sp>
        <p:nvSpPr>
          <p:cNvPr id="930" name="Shape 930"/>
          <p:cNvSpPr>
            <a:spLocks noGrp="1"/>
          </p:cNvSpPr>
          <p:nvPr>
            <p:ph type="pic" sz="quarter" idx="22"/>
          </p:nvPr>
        </p:nvSpPr>
        <p:spPr>
          <a:xfrm>
            <a:off x="10152586" y="1718743"/>
            <a:ext cx="2038021" cy="1727200"/>
          </a:xfrm>
          <a:prstGeom prst="rect">
            <a:avLst/>
          </a:prstGeom>
        </p:spPr>
        <p:txBody>
          <a:bodyPr lIns="91439" tIns="45719" rIns="91439" bIns="45719" anchor="t">
            <a:noAutofit/>
          </a:bodyPr>
          <a:lstStyle>
            <a:lvl1pPr>
              <a:defRPr sz="1333"/>
            </a:lvl1pPr>
          </a:lstStyle>
          <a:p>
            <a:endParaRPr/>
          </a:p>
        </p:txBody>
      </p:sp>
      <p:sp>
        <p:nvSpPr>
          <p:cNvPr id="931" name="Shape 931"/>
          <p:cNvSpPr>
            <a:spLocks noGrp="1"/>
          </p:cNvSpPr>
          <p:nvPr>
            <p:ph type="pic" sz="quarter" idx="23"/>
          </p:nvPr>
        </p:nvSpPr>
        <p:spPr>
          <a:xfrm>
            <a:off x="-1393" y="3443016"/>
            <a:ext cx="2038021" cy="1727200"/>
          </a:xfrm>
          <a:prstGeom prst="rect">
            <a:avLst/>
          </a:prstGeom>
        </p:spPr>
        <p:txBody>
          <a:bodyPr lIns="91439" tIns="45719" rIns="91439" bIns="45719" anchor="t">
            <a:noAutofit/>
          </a:bodyPr>
          <a:lstStyle>
            <a:lvl1pPr>
              <a:defRPr sz="1333"/>
            </a:lvl1pPr>
          </a:lstStyle>
          <a:p>
            <a:endParaRPr/>
          </a:p>
        </p:txBody>
      </p:sp>
      <p:sp>
        <p:nvSpPr>
          <p:cNvPr id="932" name="Shape 932"/>
          <p:cNvSpPr>
            <a:spLocks noGrp="1"/>
          </p:cNvSpPr>
          <p:nvPr>
            <p:ph type="pic" sz="quarter" idx="24"/>
          </p:nvPr>
        </p:nvSpPr>
        <p:spPr>
          <a:xfrm>
            <a:off x="2029503" y="3443016"/>
            <a:ext cx="2038021" cy="1727200"/>
          </a:xfrm>
          <a:prstGeom prst="rect">
            <a:avLst/>
          </a:prstGeom>
        </p:spPr>
        <p:txBody>
          <a:bodyPr lIns="91439" tIns="45719" rIns="91439" bIns="45719" anchor="t">
            <a:noAutofit/>
          </a:bodyPr>
          <a:lstStyle>
            <a:lvl1pPr>
              <a:defRPr sz="1333"/>
            </a:lvl1pPr>
          </a:lstStyle>
          <a:p>
            <a:endParaRPr/>
          </a:p>
        </p:txBody>
      </p:sp>
      <p:sp>
        <p:nvSpPr>
          <p:cNvPr id="933" name="Shape 933"/>
          <p:cNvSpPr>
            <a:spLocks noGrp="1"/>
          </p:cNvSpPr>
          <p:nvPr>
            <p:ph type="pic" sz="quarter" idx="25"/>
          </p:nvPr>
        </p:nvSpPr>
        <p:spPr>
          <a:xfrm>
            <a:off x="8121695" y="3443016"/>
            <a:ext cx="2038021" cy="1727200"/>
          </a:xfrm>
          <a:prstGeom prst="rect">
            <a:avLst/>
          </a:prstGeom>
        </p:spPr>
        <p:txBody>
          <a:bodyPr lIns="91439" tIns="45719" rIns="91439" bIns="45719" anchor="t">
            <a:noAutofit/>
          </a:bodyPr>
          <a:lstStyle>
            <a:lvl1pPr>
              <a:defRPr sz="1333"/>
            </a:lvl1pPr>
          </a:lstStyle>
          <a:p>
            <a:endParaRPr/>
          </a:p>
        </p:txBody>
      </p:sp>
      <p:sp>
        <p:nvSpPr>
          <p:cNvPr id="934" name="Shape 934"/>
          <p:cNvSpPr>
            <a:spLocks noGrp="1"/>
          </p:cNvSpPr>
          <p:nvPr>
            <p:ph type="pic" sz="quarter" idx="26"/>
          </p:nvPr>
        </p:nvSpPr>
        <p:spPr>
          <a:xfrm>
            <a:off x="10152586" y="3443016"/>
            <a:ext cx="2038021" cy="1727200"/>
          </a:xfrm>
          <a:prstGeom prst="rect">
            <a:avLst/>
          </a:prstGeom>
        </p:spPr>
        <p:txBody>
          <a:bodyPr lIns="91439" tIns="45719" rIns="91439" bIns="45719" anchor="t">
            <a:noAutofit/>
          </a:bodyPr>
          <a:lstStyle>
            <a:lvl1pPr>
              <a:defRPr sz="1333"/>
            </a:lvl1pPr>
          </a:lstStyle>
          <a:p>
            <a:endParaRPr/>
          </a:p>
        </p:txBody>
      </p:sp>
      <p:sp>
        <p:nvSpPr>
          <p:cNvPr id="935" name="Shape 935"/>
          <p:cNvSpPr>
            <a:spLocks noGrp="1"/>
          </p:cNvSpPr>
          <p:nvPr>
            <p:ph type="pic" sz="quarter" idx="27"/>
          </p:nvPr>
        </p:nvSpPr>
        <p:spPr>
          <a:xfrm>
            <a:off x="-1393" y="5161131"/>
            <a:ext cx="2038021" cy="1727200"/>
          </a:xfrm>
          <a:prstGeom prst="rect">
            <a:avLst/>
          </a:prstGeom>
        </p:spPr>
        <p:txBody>
          <a:bodyPr lIns="91439" tIns="45719" rIns="91439" bIns="45719" anchor="t">
            <a:noAutofit/>
          </a:bodyPr>
          <a:lstStyle>
            <a:lvl1pPr>
              <a:defRPr sz="1333"/>
            </a:lvl1pPr>
          </a:lstStyle>
          <a:p>
            <a:endParaRPr/>
          </a:p>
        </p:txBody>
      </p:sp>
      <p:sp>
        <p:nvSpPr>
          <p:cNvPr id="936" name="Shape 936"/>
          <p:cNvSpPr>
            <a:spLocks noGrp="1"/>
          </p:cNvSpPr>
          <p:nvPr>
            <p:ph type="pic" sz="quarter" idx="28"/>
          </p:nvPr>
        </p:nvSpPr>
        <p:spPr>
          <a:xfrm>
            <a:off x="2029503" y="5161131"/>
            <a:ext cx="2038021" cy="1727200"/>
          </a:xfrm>
          <a:prstGeom prst="rect">
            <a:avLst/>
          </a:prstGeom>
        </p:spPr>
        <p:txBody>
          <a:bodyPr lIns="91439" tIns="45719" rIns="91439" bIns="45719" anchor="t">
            <a:noAutofit/>
          </a:bodyPr>
          <a:lstStyle>
            <a:lvl1pPr>
              <a:defRPr sz="1333"/>
            </a:lvl1pPr>
          </a:lstStyle>
          <a:p>
            <a:endParaRPr/>
          </a:p>
        </p:txBody>
      </p:sp>
      <p:sp>
        <p:nvSpPr>
          <p:cNvPr id="937" name="Shape 937"/>
          <p:cNvSpPr>
            <a:spLocks noGrp="1"/>
          </p:cNvSpPr>
          <p:nvPr>
            <p:ph type="pic" sz="quarter" idx="29"/>
          </p:nvPr>
        </p:nvSpPr>
        <p:spPr>
          <a:xfrm>
            <a:off x="4060154" y="5161131"/>
            <a:ext cx="2038021" cy="1727200"/>
          </a:xfrm>
          <a:prstGeom prst="rect">
            <a:avLst/>
          </a:prstGeom>
        </p:spPr>
        <p:txBody>
          <a:bodyPr lIns="91439" tIns="45719" rIns="91439" bIns="45719" anchor="t">
            <a:noAutofit/>
          </a:bodyPr>
          <a:lstStyle>
            <a:lvl1pPr>
              <a:defRPr sz="1333"/>
            </a:lvl1pPr>
          </a:lstStyle>
          <a:p>
            <a:endParaRPr/>
          </a:p>
        </p:txBody>
      </p:sp>
      <p:sp>
        <p:nvSpPr>
          <p:cNvPr id="938" name="Shape 938"/>
          <p:cNvSpPr>
            <a:spLocks noGrp="1"/>
          </p:cNvSpPr>
          <p:nvPr>
            <p:ph type="pic" sz="quarter" idx="30"/>
          </p:nvPr>
        </p:nvSpPr>
        <p:spPr>
          <a:xfrm>
            <a:off x="6091043" y="5161131"/>
            <a:ext cx="2038021" cy="1727200"/>
          </a:xfrm>
          <a:prstGeom prst="rect">
            <a:avLst/>
          </a:prstGeom>
        </p:spPr>
        <p:txBody>
          <a:bodyPr lIns="91439" tIns="45719" rIns="91439" bIns="45719" anchor="t">
            <a:noAutofit/>
          </a:bodyPr>
          <a:lstStyle>
            <a:lvl1pPr>
              <a:defRPr sz="1333"/>
            </a:lvl1pPr>
          </a:lstStyle>
          <a:p>
            <a:endParaRPr/>
          </a:p>
        </p:txBody>
      </p:sp>
      <p:sp>
        <p:nvSpPr>
          <p:cNvPr id="939" name="Shape 939"/>
          <p:cNvSpPr>
            <a:spLocks noGrp="1"/>
          </p:cNvSpPr>
          <p:nvPr>
            <p:ph type="pic" sz="quarter" idx="31"/>
          </p:nvPr>
        </p:nvSpPr>
        <p:spPr>
          <a:xfrm>
            <a:off x="8121695" y="5161131"/>
            <a:ext cx="2038021" cy="1727200"/>
          </a:xfrm>
          <a:prstGeom prst="rect">
            <a:avLst/>
          </a:prstGeom>
        </p:spPr>
        <p:txBody>
          <a:bodyPr lIns="91439" tIns="45719" rIns="91439" bIns="45719" anchor="t">
            <a:noAutofit/>
          </a:bodyPr>
          <a:lstStyle>
            <a:lvl1pPr>
              <a:defRPr sz="1333"/>
            </a:lvl1pPr>
          </a:lstStyle>
          <a:p>
            <a:endParaRPr/>
          </a:p>
        </p:txBody>
      </p:sp>
      <p:sp>
        <p:nvSpPr>
          <p:cNvPr id="940" name="Shape 940"/>
          <p:cNvSpPr>
            <a:spLocks noGrp="1"/>
          </p:cNvSpPr>
          <p:nvPr>
            <p:ph type="pic" sz="quarter" idx="32"/>
          </p:nvPr>
        </p:nvSpPr>
        <p:spPr>
          <a:xfrm>
            <a:off x="10152586" y="5161131"/>
            <a:ext cx="2038021" cy="1727200"/>
          </a:xfrm>
          <a:prstGeom prst="rect">
            <a:avLst/>
          </a:prstGeom>
        </p:spPr>
        <p:txBody>
          <a:bodyPr lIns="91439" tIns="45719" rIns="91439" bIns="45719" anchor="t">
            <a:noAutofit/>
          </a:bodyPr>
          <a:lstStyle>
            <a:lvl1pPr>
              <a:defRPr sz="1333"/>
            </a:lvl1pPr>
          </a:lstStyle>
          <a:p>
            <a:endParaRPr/>
          </a:p>
        </p:txBody>
      </p:sp>
      <p:sp>
        <p:nvSpPr>
          <p:cNvPr id="941" name="Shape 941"/>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51061740"/>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Our Team 12">
    <p:bg>
      <p:bgPr>
        <a:solidFill>
          <a:schemeClr val="bg1"/>
        </a:solidFill>
        <a:effectLst/>
      </p:bgPr>
    </p:bg>
    <p:spTree>
      <p:nvGrpSpPr>
        <p:cNvPr id="1" name=""/>
        <p:cNvGrpSpPr/>
        <p:nvPr/>
      </p:nvGrpSpPr>
      <p:grpSpPr>
        <a:xfrm>
          <a:off x="0" y="0"/>
          <a:ext cx="0" cy="0"/>
          <a:chOff x="0" y="0"/>
          <a:chExt cx="0" cy="0"/>
        </a:xfrm>
      </p:grpSpPr>
      <p:sp>
        <p:nvSpPr>
          <p:cNvPr id="948" name="Shape 948"/>
          <p:cNvSpPr>
            <a:spLocks noGrp="1"/>
          </p:cNvSpPr>
          <p:nvPr>
            <p:ph type="sldNum" sz="quarter" idx="2"/>
          </p:nvPr>
        </p:nvSpPr>
        <p:spPr>
          <a:xfrm>
            <a:off x="10799672" y="534170"/>
            <a:ext cx="261290" cy="256609"/>
          </a:xfrm>
          <a:prstGeom prst="rect">
            <a:avLst/>
          </a:prstGeom>
        </p:spPr>
        <p:txBody>
          <a:bodyPr anchor="ctr"/>
          <a:lstStyle>
            <a:lvl1pPr>
              <a:defRPr sz="1001">
                <a:solidFill>
                  <a:srgbClr val="FFFFFF"/>
                </a:solidFill>
                <a:latin typeface="Geomanist Regular"/>
                <a:ea typeface="Geomanist Regular"/>
                <a:cs typeface="Geomanist Regular"/>
                <a:sym typeface="Geomanist Regular"/>
              </a:defRPr>
            </a:lvl1pPr>
          </a:lstStyle>
          <a:p>
            <a:fld id="{86CB4B4D-7CA3-9044-876B-883B54F8677D}" type="slidenum">
              <a:rPr/>
              <a:pPr/>
              <a:t>‹#›</a:t>
            </a:fld>
            <a:endParaRPr/>
          </a:p>
        </p:txBody>
      </p:sp>
      <p:sp>
        <p:nvSpPr>
          <p:cNvPr id="949" name="Shape 949"/>
          <p:cNvSpPr/>
          <p:nvPr/>
        </p:nvSpPr>
        <p:spPr>
          <a:xfrm>
            <a:off x="10768358" y="514143"/>
            <a:ext cx="296661" cy="296661"/>
          </a:xfrm>
          <a:prstGeom prst="ellipse">
            <a:avLst/>
          </a:prstGeom>
          <a:ln w="12700">
            <a:solidFill>
              <a:srgbClr val="FFFFFF"/>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952" name="Group 952">
            <a:hlinkClick r:id="" action="ppaction://hlinkshowjump?jump=nextslide"/>
          </p:cNvPr>
          <p:cNvGrpSpPr/>
          <p:nvPr/>
        </p:nvGrpSpPr>
        <p:grpSpPr>
          <a:xfrm>
            <a:off x="11137942" y="514143"/>
            <a:ext cx="296661" cy="296661"/>
            <a:chOff x="0" y="0"/>
            <a:chExt cx="593321" cy="593321"/>
          </a:xfrm>
        </p:grpSpPr>
        <p:sp>
          <p:nvSpPr>
            <p:cNvPr id="950" name="Shape 950"/>
            <p:cNvSpPr/>
            <p:nvPr/>
          </p:nvSpPr>
          <p:spPr>
            <a:xfrm>
              <a:off x="0" y="0"/>
              <a:ext cx="593322" cy="593322"/>
            </a:xfrm>
            <a:prstGeom prst="ellipse">
              <a:avLst/>
            </a:prstGeom>
            <a:noFill/>
            <a:ln w="12700" cap="flat">
              <a:solidFill>
                <a:srgbClr val="FFFFFF"/>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951" name="Shape 951"/>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FFFFFF"/>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955" name="Group 955">
            <a:hlinkClick r:id="" action="ppaction://hlinkshowjump?jump=previousslide"/>
          </p:cNvPr>
          <p:cNvGrpSpPr/>
          <p:nvPr/>
        </p:nvGrpSpPr>
        <p:grpSpPr>
          <a:xfrm>
            <a:off x="10398775" y="514143"/>
            <a:ext cx="296661" cy="296661"/>
            <a:chOff x="0" y="0"/>
            <a:chExt cx="593321" cy="593321"/>
          </a:xfrm>
        </p:grpSpPr>
        <p:sp>
          <p:nvSpPr>
            <p:cNvPr id="953" name="Shape 953"/>
            <p:cNvSpPr/>
            <p:nvPr/>
          </p:nvSpPr>
          <p:spPr>
            <a:xfrm>
              <a:off x="0" y="0"/>
              <a:ext cx="593322" cy="593322"/>
            </a:xfrm>
            <a:prstGeom prst="ellipse">
              <a:avLst/>
            </a:prstGeom>
            <a:noFill/>
            <a:ln w="12700" cap="flat">
              <a:solidFill>
                <a:srgbClr val="FFFFFF"/>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954" name="Shape 954"/>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FFFFFF"/>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956" name="Shape 956"/>
          <p:cNvSpPr/>
          <p:nvPr/>
        </p:nvSpPr>
        <p:spPr>
          <a:xfrm>
            <a:off x="644291" y="884723"/>
            <a:ext cx="10783269" cy="0"/>
          </a:xfrm>
          <a:prstGeom prst="line">
            <a:avLst/>
          </a:prstGeom>
          <a:ln w="12700">
            <a:solidFill>
              <a:srgbClr val="FFFFFF"/>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957" name="Shape 957"/>
          <p:cNvSpPr>
            <a:spLocks noGrp="1"/>
          </p:cNvSpPr>
          <p:nvPr>
            <p:ph type="title"/>
          </p:nvPr>
        </p:nvSpPr>
        <p:spPr>
          <a:xfrm>
            <a:off x="609006" y="547694"/>
            <a:ext cx="9652023" cy="363676"/>
          </a:xfrm>
          <a:prstGeom prst="rect">
            <a:avLst/>
          </a:prstGeom>
        </p:spPr>
        <p:txBody>
          <a:bodyPr anchor="t"/>
          <a:lstStyle>
            <a:lvl1pPr algn="l">
              <a:defRPr sz="1751" cap="all">
                <a:solidFill>
                  <a:srgbClr val="FFFFFF"/>
                </a:solidFill>
                <a:latin typeface="Geomanist Bold"/>
                <a:ea typeface="Geomanist Bold"/>
                <a:cs typeface="Geomanist Bold"/>
                <a:sym typeface="Geomanist Bold"/>
              </a:defRPr>
            </a:lvl1pPr>
          </a:lstStyle>
          <a:p>
            <a:r>
              <a:t>Title Text</a:t>
            </a:r>
          </a:p>
        </p:txBody>
      </p:sp>
      <p:sp>
        <p:nvSpPr>
          <p:cNvPr id="958" name="Shape 958"/>
          <p:cNvSpPr>
            <a:spLocks noGrp="1"/>
          </p:cNvSpPr>
          <p:nvPr>
            <p:ph type="pic" sz="quarter" idx="13"/>
          </p:nvPr>
        </p:nvSpPr>
        <p:spPr>
          <a:xfrm>
            <a:off x="-1393" y="2807395"/>
            <a:ext cx="2038021" cy="2038021"/>
          </a:xfrm>
          <a:prstGeom prst="rect">
            <a:avLst/>
          </a:prstGeom>
        </p:spPr>
        <p:txBody>
          <a:bodyPr lIns="91439" tIns="45719" rIns="91439" bIns="45719" anchor="t">
            <a:noAutofit/>
          </a:bodyPr>
          <a:lstStyle>
            <a:lvl1pPr>
              <a:defRPr sz="1333"/>
            </a:lvl1pPr>
          </a:lstStyle>
          <a:p>
            <a:endParaRPr/>
          </a:p>
        </p:txBody>
      </p:sp>
      <p:sp>
        <p:nvSpPr>
          <p:cNvPr id="959" name="Shape 959"/>
          <p:cNvSpPr>
            <a:spLocks noGrp="1"/>
          </p:cNvSpPr>
          <p:nvPr>
            <p:ph type="pic" sz="quarter" idx="14"/>
          </p:nvPr>
        </p:nvSpPr>
        <p:spPr>
          <a:xfrm>
            <a:off x="2029503" y="2807395"/>
            <a:ext cx="2038021" cy="2038021"/>
          </a:xfrm>
          <a:prstGeom prst="rect">
            <a:avLst/>
          </a:prstGeom>
        </p:spPr>
        <p:txBody>
          <a:bodyPr lIns="91439" tIns="45719" rIns="91439" bIns="45719" anchor="t">
            <a:noAutofit/>
          </a:bodyPr>
          <a:lstStyle>
            <a:lvl1pPr>
              <a:defRPr sz="1333"/>
            </a:lvl1pPr>
          </a:lstStyle>
          <a:p>
            <a:endParaRPr/>
          </a:p>
        </p:txBody>
      </p:sp>
      <p:sp>
        <p:nvSpPr>
          <p:cNvPr id="960" name="Shape 960"/>
          <p:cNvSpPr>
            <a:spLocks noGrp="1"/>
          </p:cNvSpPr>
          <p:nvPr>
            <p:ph type="pic" sz="quarter" idx="15"/>
          </p:nvPr>
        </p:nvSpPr>
        <p:spPr>
          <a:xfrm>
            <a:off x="4060154" y="2807395"/>
            <a:ext cx="2038021" cy="2038021"/>
          </a:xfrm>
          <a:prstGeom prst="rect">
            <a:avLst/>
          </a:prstGeom>
        </p:spPr>
        <p:txBody>
          <a:bodyPr lIns="91439" tIns="45719" rIns="91439" bIns="45719" anchor="t">
            <a:noAutofit/>
          </a:bodyPr>
          <a:lstStyle>
            <a:lvl1pPr>
              <a:defRPr sz="1333"/>
            </a:lvl1pPr>
          </a:lstStyle>
          <a:p>
            <a:endParaRPr/>
          </a:p>
        </p:txBody>
      </p:sp>
      <p:sp>
        <p:nvSpPr>
          <p:cNvPr id="961" name="Shape 961"/>
          <p:cNvSpPr>
            <a:spLocks noGrp="1"/>
          </p:cNvSpPr>
          <p:nvPr>
            <p:ph type="pic" sz="quarter" idx="16"/>
          </p:nvPr>
        </p:nvSpPr>
        <p:spPr>
          <a:xfrm>
            <a:off x="6091043" y="2807395"/>
            <a:ext cx="2038021" cy="2038021"/>
          </a:xfrm>
          <a:prstGeom prst="rect">
            <a:avLst/>
          </a:prstGeom>
        </p:spPr>
        <p:txBody>
          <a:bodyPr lIns="91439" tIns="45719" rIns="91439" bIns="45719" anchor="t">
            <a:noAutofit/>
          </a:bodyPr>
          <a:lstStyle>
            <a:lvl1pPr>
              <a:defRPr sz="1333"/>
            </a:lvl1pPr>
          </a:lstStyle>
          <a:p>
            <a:endParaRPr/>
          </a:p>
        </p:txBody>
      </p:sp>
      <p:sp>
        <p:nvSpPr>
          <p:cNvPr id="962" name="Shape 962"/>
          <p:cNvSpPr>
            <a:spLocks noGrp="1"/>
          </p:cNvSpPr>
          <p:nvPr>
            <p:ph type="pic" sz="quarter" idx="17"/>
          </p:nvPr>
        </p:nvSpPr>
        <p:spPr>
          <a:xfrm>
            <a:off x="8121695" y="2807395"/>
            <a:ext cx="2038021" cy="2038021"/>
          </a:xfrm>
          <a:prstGeom prst="rect">
            <a:avLst/>
          </a:prstGeom>
        </p:spPr>
        <p:txBody>
          <a:bodyPr lIns="91439" tIns="45719" rIns="91439" bIns="45719" anchor="t">
            <a:noAutofit/>
          </a:bodyPr>
          <a:lstStyle>
            <a:lvl1pPr>
              <a:defRPr sz="1333"/>
            </a:lvl1pPr>
          </a:lstStyle>
          <a:p>
            <a:endParaRPr/>
          </a:p>
        </p:txBody>
      </p:sp>
      <p:sp>
        <p:nvSpPr>
          <p:cNvPr id="963" name="Shape 963"/>
          <p:cNvSpPr>
            <a:spLocks noGrp="1"/>
          </p:cNvSpPr>
          <p:nvPr>
            <p:ph type="pic" sz="quarter" idx="18"/>
          </p:nvPr>
        </p:nvSpPr>
        <p:spPr>
          <a:xfrm>
            <a:off x="10152590" y="2807395"/>
            <a:ext cx="2038021" cy="2038021"/>
          </a:xfrm>
          <a:prstGeom prst="rect">
            <a:avLst/>
          </a:prstGeom>
        </p:spPr>
        <p:txBody>
          <a:bodyPr lIns="91439" tIns="45719" rIns="91439" bIns="45719" anchor="t">
            <a:noAutofit/>
          </a:bodyPr>
          <a:lstStyle>
            <a:lvl1pPr>
              <a:defRPr sz="1333"/>
            </a:lvl1pPr>
          </a:lstStyle>
          <a:p>
            <a:endParaRPr/>
          </a:p>
        </p:txBody>
      </p:sp>
    </p:spTree>
    <p:extLst>
      <p:ext uri="{BB962C8B-B14F-4D97-AF65-F5344CB8AC3E}">
        <p14:creationId xmlns:p14="http://schemas.microsoft.com/office/powerpoint/2010/main" val="2042916033"/>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est Business Presentation">
    <p:spTree>
      <p:nvGrpSpPr>
        <p:cNvPr id="1" name=""/>
        <p:cNvGrpSpPr/>
        <p:nvPr/>
      </p:nvGrpSpPr>
      <p:grpSpPr>
        <a:xfrm>
          <a:off x="0" y="0"/>
          <a:ext cx="0" cy="0"/>
          <a:chOff x="0" y="0"/>
          <a:chExt cx="0" cy="0"/>
        </a:xfrm>
      </p:grpSpPr>
      <p:sp>
        <p:nvSpPr>
          <p:cNvPr id="76" name="Shape 76"/>
          <p:cNvSpPr>
            <a:spLocks noGrp="1"/>
          </p:cNvSpPr>
          <p:nvPr>
            <p:ph type="pic" sz="half" idx="13"/>
          </p:nvPr>
        </p:nvSpPr>
        <p:spPr>
          <a:xfrm>
            <a:off x="-11395" y="832029"/>
            <a:ext cx="5167237" cy="5155843"/>
          </a:xfrm>
          <a:prstGeom prst="rect">
            <a:avLst/>
          </a:prstGeom>
        </p:spPr>
        <p:txBody>
          <a:bodyPr lIns="91439" tIns="45719" rIns="91439" bIns="45719" anchor="t">
            <a:noAutofit/>
          </a:bodyPr>
          <a:lstStyle>
            <a:lvl1pPr>
              <a:defRPr sz="1333"/>
            </a:lvl1pPr>
          </a:lstStyle>
          <a:p>
            <a:endParaRPr dirty="0"/>
          </a:p>
        </p:txBody>
      </p:sp>
      <p:sp>
        <p:nvSpPr>
          <p:cNvPr id="77" name="Shape 77"/>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4170254956"/>
      </p:ext>
    </p:extLst>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Our Team 13">
    <p:spTree>
      <p:nvGrpSpPr>
        <p:cNvPr id="1" name=""/>
        <p:cNvGrpSpPr/>
        <p:nvPr/>
      </p:nvGrpSpPr>
      <p:grpSpPr>
        <a:xfrm>
          <a:off x="0" y="0"/>
          <a:ext cx="0" cy="0"/>
          <a:chOff x="0" y="0"/>
          <a:chExt cx="0" cy="0"/>
        </a:xfrm>
      </p:grpSpPr>
      <p:sp>
        <p:nvSpPr>
          <p:cNvPr id="970" name="Shape 970"/>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a:p>
        </p:txBody>
      </p:sp>
      <p:sp>
        <p:nvSpPr>
          <p:cNvPr id="971" name="Shape 971"/>
          <p:cNvSpPr/>
          <p:nvPr/>
        </p:nvSpPr>
        <p:spPr>
          <a:xfrm>
            <a:off x="10768358" y="514143"/>
            <a:ext cx="296661" cy="296661"/>
          </a:xfrm>
          <a:prstGeom prst="ellipse">
            <a:avLst/>
          </a:prstGeom>
          <a:ln w="12700">
            <a:solidFill>
              <a:srgbClr val="4C6077"/>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974" name="Group 974">
            <a:hlinkClick r:id="" action="ppaction://hlinkshowjump?jump=nextslide"/>
          </p:cNvPr>
          <p:cNvGrpSpPr/>
          <p:nvPr/>
        </p:nvGrpSpPr>
        <p:grpSpPr>
          <a:xfrm>
            <a:off x="11137942" y="514143"/>
            <a:ext cx="296661" cy="296661"/>
            <a:chOff x="0" y="0"/>
            <a:chExt cx="593321" cy="593321"/>
          </a:xfrm>
        </p:grpSpPr>
        <p:sp>
          <p:nvSpPr>
            <p:cNvPr id="972" name="Shape 972"/>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973" name="Shape 973"/>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977" name="Group 977">
            <a:hlinkClick r:id="" action="ppaction://hlinkshowjump?jump=previousslide"/>
          </p:cNvPr>
          <p:cNvGrpSpPr/>
          <p:nvPr/>
        </p:nvGrpSpPr>
        <p:grpSpPr>
          <a:xfrm>
            <a:off x="10398775" y="514143"/>
            <a:ext cx="296661" cy="296661"/>
            <a:chOff x="0" y="0"/>
            <a:chExt cx="593321" cy="593321"/>
          </a:xfrm>
        </p:grpSpPr>
        <p:sp>
          <p:nvSpPr>
            <p:cNvPr id="975" name="Shape 975"/>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976" name="Shape 976"/>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980" name="Shape 980"/>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981" name="Shape 981"/>
          <p:cNvSpPr>
            <a:spLocks noGrp="1"/>
          </p:cNvSpPr>
          <p:nvPr>
            <p:ph type="title"/>
          </p:nvPr>
        </p:nvSpPr>
        <p:spPr>
          <a:xfrm>
            <a:off x="609006" y="547694"/>
            <a:ext cx="9652023" cy="363676"/>
          </a:xfrm>
          <a:prstGeom prst="rect">
            <a:avLst/>
          </a:prstGeom>
        </p:spPr>
        <p:txBody>
          <a:bodyPr anchor="t"/>
          <a:lstStyle>
            <a:lvl1pPr algn="l">
              <a:defRPr sz="1751" cap="all">
                <a:solidFill>
                  <a:srgbClr val="A9AFBA"/>
                </a:solidFill>
                <a:latin typeface="Geomanist Bold"/>
                <a:ea typeface="Geomanist Bold"/>
                <a:cs typeface="Geomanist Bold"/>
                <a:sym typeface="Geomanist Bold"/>
              </a:defRPr>
            </a:lvl1pPr>
          </a:lstStyle>
          <a:p>
            <a:r>
              <a:t>Title Text</a:t>
            </a:r>
          </a:p>
        </p:txBody>
      </p:sp>
      <p:sp>
        <p:nvSpPr>
          <p:cNvPr id="982" name="Shape 982"/>
          <p:cNvSpPr>
            <a:spLocks noGrp="1"/>
          </p:cNvSpPr>
          <p:nvPr>
            <p:ph type="pic" sz="quarter" idx="14"/>
          </p:nvPr>
        </p:nvSpPr>
        <p:spPr>
          <a:xfrm>
            <a:off x="662729" y="1460795"/>
            <a:ext cx="2232961" cy="2232963"/>
          </a:xfrm>
          <a:prstGeom prst="ellipse">
            <a:avLst/>
          </a:prstGeom>
        </p:spPr>
        <p:txBody>
          <a:bodyPr lIns="91439" tIns="45719" rIns="91439" bIns="45719" anchor="t">
            <a:noAutofit/>
          </a:bodyPr>
          <a:lstStyle>
            <a:lvl1pPr>
              <a:defRPr sz="1333"/>
            </a:lvl1pPr>
          </a:lstStyle>
          <a:p>
            <a:endParaRPr/>
          </a:p>
        </p:txBody>
      </p:sp>
      <p:sp>
        <p:nvSpPr>
          <p:cNvPr id="983" name="Shape 983"/>
          <p:cNvSpPr>
            <a:spLocks noGrp="1"/>
          </p:cNvSpPr>
          <p:nvPr>
            <p:ph type="pic" sz="quarter" idx="15"/>
          </p:nvPr>
        </p:nvSpPr>
        <p:spPr>
          <a:xfrm>
            <a:off x="3499943" y="1460795"/>
            <a:ext cx="2232964" cy="2232963"/>
          </a:xfrm>
          <a:prstGeom prst="ellipse">
            <a:avLst/>
          </a:prstGeom>
        </p:spPr>
        <p:txBody>
          <a:bodyPr lIns="91439" tIns="45719" rIns="91439" bIns="45719" anchor="t">
            <a:noAutofit/>
          </a:bodyPr>
          <a:lstStyle>
            <a:lvl1pPr>
              <a:defRPr sz="1333"/>
            </a:lvl1pPr>
          </a:lstStyle>
          <a:p>
            <a:endParaRPr/>
          </a:p>
        </p:txBody>
      </p:sp>
      <p:sp>
        <p:nvSpPr>
          <p:cNvPr id="984" name="Shape 984"/>
          <p:cNvSpPr>
            <a:spLocks noGrp="1"/>
          </p:cNvSpPr>
          <p:nvPr>
            <p:ph type="pic" sz="quarter" idx="16"/>
          </p:nvPr>
        </p:nvSpPr>
        <p:spPr>
          <a:xfrm>
            <a:off x="6337180" y="1460795"/>
            <a:ext cx="2232961" cy="2232963"/>
          </a:xfrm>
          <a:prstGeom prst="ellipse">
            <a:avLst/>
          </a:prstGeom>
        </p:spPr>
        <p:txBody>
          <a:bodyPr lIns="91439" tIns="45719" rIns="91439" bIns="45719" anchor="t">
            <a:noAutofit/>
          </a:bodyPr>
          <a:lstStyle>
            <a:lvl1pPr>
              <a:defRPr sz="1333"/>
            </a:lvl1pPr>
          </a:lstStyle>
          <a:p>
            <a:endParaRPr/>
          </a:p>
        </p:txBody>
      </p:sp>
      <p:sp>
        <p:nvSpPr>
          <p:cNvPr id="985" name="Shape 985"/>
          <p:cNvSpPr>
            <a:spLocks noGrp="1"/>
          </p:cNvSpPr>
          <p:nvPr>
            <p:ph type="pic" sz="quarter" idx="17"/>
          </p:nvPr>
        </p:nvSpPr>
        <p:spPr>
          <a:xfrm>
            <a:off x="9174413" y="1460795"/>
            <a:ext cx="2232961" cy="2232963"/>
          </a:xfrm>
          <a:prstGeom prst="ellipse">
            <a:avLst/>
          </a:prstGeom>
        </p:spPr>
        <p:txBody>
          <a:bodyPr lIns="91439" tIns="45719" rIns="91439" bIns="45719" anchor="t">
            <a:noAutofit/>
          </a:bodyPr>
          <a:lstStyle>
            <a:lvl1pPr>
              <a:defRPr sz="1333"/>
            </a:lvl1pPr>
          </a:lstStyle>
          <a:p>
            <a:endParaRPr/>
          </a:p>
        </p:txBody>
      </p:sp>
      <p:sp>
        <p:nvSpPr>
          <p:cNvPr id="18" name="Shape 126"/>
          <p:cNvSpPr/>
          <p:nvPr userDrawn="1"/>
        </p:nvSpPr>
        <p:spPr>
          <a:xfrm>
            <a:off x="9054812" y="6386929"/>
            <a:ext cx="2383668" cy="205315"/>
          </a:xfrm>
          <a:prstGeom prst="rect">
            <a:avLst/>
          </a:prstGeom>
          <a:ln w="12700">
            <a:miter lim="400000"/>
          </a:ln>
          <a:extLst>
            <a:ext uri="{C572A759-6A51-4108-AA02-DFA0A04FC94B}">
              <ma14:wrappingTextBoxFlag xmlns:ma14="http://schemas.microsoft.com/office/mac/drawingml/2011/main" xmlns="" val="1"/>
            </a:ext>
          </a:extLst>
        </p:spPr>
        <p:txBody>
          <a:bodyPr wrap="none" lIns="25401" tIns="25401" rIns="25401" bIns="25401" anchor="ctr">
            <a:spAutoFit/>
          </a:bodyPr>
          <a:lstStyle/>
          <a:p>
            <a:pPr defTabSz="412740" rtl="0" hangingPunct="0">
              <a:defRPr sz="2000">
                <a:solidFill>
                  <a:srgbClr val="4C6077"/>
                </a:solidFill>
                <a:latin typeface="Geomanist Light"/>
                <a:ea typeface="Geomanist Light"/>
                <a:cs typeface="Geomanist Light"/>
                <a:sym typeface="Geomanist Light"/>
              </a:defRPr>
            </a:pPr>
            <a:r>
              <a:rPr sz="1001" kern="0">
                <a:solidFill>
                  <a:srgbClr val="4C6077"/>
                </a:solidFill>
                <a:latin typeface="Geomanist Light"/>
                <a:ea typeface="Geomanist Light"/>
                <a:cs typeface="Geomanist Light"/>
                <a:sym typeface="Geomanist Light"/>
              </a:rPr>
              <a:t>Mountain presentation by </a:t>
            </a:r>
            <a:r>
              <a:rPr sz="1001" kern="0">
                <a:solidFill>
                  <a:srgbClr val="4C6077"/>
                </a:solidFill>
                <a:latin typeface="Geomanist Regular"/>
                <a:ea typeface="Geomanist Regular"/>
                <a:cs typeface="Geomanist Regular"/>
                <a:sym typeface="Geomanist Regular"/>
              </a:rPr>
              <a:t>ContestDesign</a:t>
            </a:r>
          </a:p>
        </p:txBody>
      </p:sp>
      <p:pic>
        <p:nvPicPr>
          <p:cNvPr id="19" name="03_For-Footer_Small.png"/>
          <p:cNvPicPr>
            <a:picLocks noChangeAspect="1"/>
          </p:cNvPicPr>
          <p:nvPr userDrawn="1"/>
        </p:nvPicPr>
        <p:blipFill>
          <a:blip r:embed="rId2">
            <a:extLst/>
          </a:blip>
          <a:stretch>
            <a:fillRect/>
          </a:stretch>
        </p:blipFill>
        <p:spPr>
          <a:xfrm>
            <a:off x="8660191" y="6354060"/>
            <a:ext cx="452543" cy="182525"/>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2044312025"/>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Our Team 14">
    <p:spTree>
      <p:nvGrpSpPr>
        <p:cNvPr id="1" name=""/>
        <p:cNvGrpSpPr/>
        <p:nvPr/>
      </p:nvGrpSpPr>
      <p:grpSpPr>
        <a:xfrm>
          <a:off x="0" y="0"/>
          <a:ext cx="0" cy="0"/>
          <a:chOff x="0" y="0"/>
          <a:chExt cx="0" cy="0"/>
        </a:xfrm>
      </p:grpSpPr>
      <p:sp>
        <p:nvSpPr>
          <p:cNvPr id="992" name="Shape 992"/>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a:p>
        </p:txBody>
      </p:sp>
      <p:sp>
        <p:nvSpPr>
          <p:cNvPr id="993" name="Shape 993"/>
          <p:cNvSpPr/>
          <p:nvPr/>
        </p:nvSpPr>
        <p:spPr>
          <a:xfrm>
            <a:off x="10768358" y="514143"/>
            <a:ext cx="296661" cy="296661"/>
          </a:xfrm>
          <a:prstGeom prst="ellipse">
            <a:avLst/>
          </a:prstGeom>
          <a:ln w="12700">
            <a:solidFill>
              <a:srgbClr val="4C6077"/>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996" name="Group 996">
            <a:hlinkClick r:id="" action="ppaction://hlinkshowjump?jump=nextslide"/>
          </p:cNvPr>
          <p:cNvGrpSpPr/>
          <p:nvPr/>
        </p:nvGrpSpPr>
        <p:grpSpPr>
          <a:xfrm>
            <a:off x="11137942" y="514143"/>
            <a:ext cx="296661" cy="296661"/>
            <a:chOff x="0" y="0"/>
            <a:chExt cx="593321" cy="593321"/>
          </a:xfrm>
        </p:grpSpPr>
        <p:sp>
          <p:nvSpPr>
            <p:cNvPr id="994" name="Shape 994"/>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995" name="Shape 995"/>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999" name="Group 999">
            <a:hlinkClick r:id="" action="ppaction://hlinkshowjump?jump=previousslide"/>
          </p:cNvPr>
          <p:cNvGrpSpPr/>
          <p:nvPr/>
        </p:nvGrpSpPr>
        <p:grpSpPr>
          <a:xfrm>
            <a:off x="10398775" y="514143"/>
            <a:ext cx="296661" cy="296661"/>
            <a:chOff x="0" y="0"/>
            <a:chExt cx="593321" cy="593321"/>
          </a:xfrm>
        </p:grpSpPr>
        <p:sp>
          <p:nvSpPr>
            <p:cNvPr id="997" name="Shape 997"/>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998" name="Shape 998"/>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1002" name="Shape 1002"/>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1003" name="Shape 1003"/>
          <p:cNvSpPr>
            <a:spLocks noGrp="1"/>
          </p:cNvSpPr>
          <p:nvPr>
            <p:ph type="title"/>
          </p:nvPr>
        </p:nvSpPr>
        <p:spPr>
          <a:xfrm>
            <a:off x="609006" y="547694"/>
            <a:ext cx="9652023" cy="363676"/>
          </a:xfrm>
          <a:prstGeom prst="rect">
            <a:avLst/>
          </a:prstGeom>
        </p:spPr>
        <p:txBody>
          <a:bodyPr anchor="t"/>
          <a:lstStyle>
            <a:lvl1pPr algn="l">
              <a:defRPr sz="1751" cap="all">
                <a:solidFill>
                  <a:srgbClr val="A9AFBA"/>
                </a:solidFill>
                <a:latin typeface="Geomanist Bold"/>
                <a:ea typeface="Geomanist Bold"/>
                <a:cs typeface="Geomanist Bold"/>
                <a:sym typeface="Geomanist Bold"/>
              </a:defRPr>
            </a:lvl1pPr>
          </a:lstStyle>
          <a:p>
            <a:r>
              <a:t>Title Text</a:t>
            </a:r>
          </a:p>
        </p:txBody>
      </p:sp>
      <p:sp>
        <p:nvSpPr>
          <p:cNvPr id="1004" name="Shape 1004"/>
          <p:cNvSpPr>
            <a:spLocks noGrp="1"/>
          </p:cNvSpPr>
          <p:nvPr>
            <p:ph type="pic" sz="quarter" idx="14"/>
          </p:nvPr>
        </p:nvSpPr>
        <p:spPr>
          <a:xfrm>
            <a:off x="644607" y="1487672"/>
            <a:ext cx="1410347" cy="1410347"/>
          </a:xfrm>
          <a:prstGeom prst="ellipse">
            <a:avLst/>
          </a:prstGeom>
        </p:spPr>
        <p:txBody>
          <a:bodyPr lIns="91439" tIns="45719" rIns="91439" bIns="45719" anchor="t">
            <a:noAutofit/>
          </a:bodyPr>
          <a:lstStyle>
            <a:lvl1pPr>
              <a:defRPr sz="800"/>
            </a:lvl1pPr>
          </a:lstStyle>
          <a:p>
            <a:endParaRPr/>
          </a:p>
        </p:txBody>
      </p:sp>
      <p:sp>
        <p:nvSpPr>
          <p:cNvPr id="1005" name="Shape 1005"/>
          <p:cNvSpPr>
            <a:spLocks noGrp="1"/>
          </p:cNvSpPr>
          <p:nvPr>
            <p:ph type="pic" sz="quarter" idx="15"/>
          </p:nvPr>
        </p:nvSpPr>
        <p:spPr>
          <a:xfrm>
            <a:off x="2518423" y="1487672"/>
            <a:ext cx="1410347" cy="1410347"/>
          </a:xfrm>
          <a:prstGeom prst="ellipse">
            <a:avLst/>
          </a:prstGeom>
        </p:spPr>
        <p:txBody>
          <a:bodyPr lIns="91439" tIns="45719" rIns="91439" bIns="45719" anchor="t">
            <a:noAutofit/>
          </a:bodyPr>
          <a:lstStyle>
            <a:lvl1pPr>
              <a:defRPr sz="800"/>
            </a:lvl1pPr>
          </a:lstStyle>
          <a:p>
            <a:endParaRPr/>
          </a:p>
        </p:txBody>
      </p:sp>
      <p:sp>
        <p:nvSpPr>
          <p:cNvPr id="1006" name="Shape 1006"/>
          <p:cNvSpPr>
            <a:spLocks noGrp="1"/>
          </p:cNvSpPr>
          <p:nvPr>
            <p:ph type="pic" sz="quarter" idx="16"/>
          </p:nvPr>
        </p:nvSpPr>
        <p:spPr>
          <a:xfrm>
            <a:off x="4390507" y="1487672"/>
            <a:ext cx="1410347" cy="1410347"/>
          </a:xfrm>
          <a:prstGeom prst="ellipse">
            <a:avLst/>
          </a:prstGeom>
        </p:spPr>
        <p:txBody>
          <a:bodyPr lIns="91439" tIns="45719" rIns="91439" bIns="45719" anchor="t">
            <a:noAutofit/>
          </a:bodyPr>
          <a:lstStyle>
            <a:lvl1pPr>
              <a:defRPr sz="800"/>
            </a:lvl1pPr>
          </a:lstStyle>
          <a:p>
            <a:endParaRPr/>
          </a:p>
        </p:txBody>
      </p:sp>
      <p:sp>
        <p:nvSpPr>
          <p:cNvPr id="1007" name="Shape 1007"/>
          <p:cNvSpPr>
            <a:spLocks noGrp="1"/>
          </p:cNvSpPr>
          <p:nvPr>
            <p:ph type="pic" sz="quarter" idx="17"/>
          </p:nvPr>
        </p:nvSpPr>
        <p:spPr>
          <a:xfrm>
            <a:off x="6264135" y="1487672"/>
            <a:ext cx="1410347" cy="1410347"/>
          </a:xfrm>
          <a:prstGeom prst="ellipse">
            <a:avLst/>
          </a:prstGeom>
        </p:spPr>
        <p:txBody>
          <a:bodyPr lIns="91439" tIns="45719" rIns="91439" bIns="45719" anchor="t">
            <a:noAutofit/>
          </a:bodyPr>
          <a:lstStyle>
            <a:lvl1pPr>
              <a:defRPr sz="800"/>
            </a:lvl1pPr>
          </a:lstStyle>
          <a:p>
            <a:endParaRPr/>
          </a:p>
        </p:txBody>
      </p:sp>
      <p:sp>
        <p:nvSpPr>
          <p:cNvPr id="1008" name="Shape 1008"/>
          <p:cNvSpPr>
            <a:spLocks noGrp="1"/>
          </p:cNvSpPr>
          <p:nvPr>
            <p:ph type="pic" sz="quarter" idx="18"/>
          </p:nvPr>
        </p:nvSpPr>
        <p:spPr>
          <a:xfrm>
            <a:off x="8137323" y="1487672"/>
            <a:ext cx="1410347" cy="1410347"/>
          </a:xfrm>
          <a:prstGeom prst="ellipse">
            <a:avLst/>
          </a:prstGeom>
        </p:spPr>
        <p:txBody>
          <a:bodyPr lIns="91439" tIns="45719" rIns="91439" bIns="45719" anchor="t">
            <a:noAutofit/>
          </a:bodyPr>
          <a:lstStyle>
            <a:lvl1pPr>
              <a:defRPr sz="800"/>
            </a:lvl1pPr>
          </a:lstStyle>
          <a:p>
            <a:endParaRPr/>
          </a:p>
        </p:txBody>
      </p:sp>
      <p:sp>
        <p:nvSpPr>
          <p:cNvPr id="1009" name="Shape 1009"/>
          <p:cNvSpPr>
            <a:spLocks noGrp="1"/>
          </p:cNvSpPr>
          <p:nvPr>
            <p:ph type="pic" sz="quarter" idx="19"/>
          </p:nvPr>
        </p:nvSpPr>
        <p:spPr>
          <a:xfrm>
            <a:off x="10010511" y="1487672"/>
            <a:ext cx="1410347" cy="1410347"/>
          </a:xfrm>
          <a:prstGeom prst="ellipse">
            <a:avLst/>
          </a:prstGeom>
        </p:spPr>
        <p:txBody>
          <a:bodyPr lIns="91439" tIns="45719" rIns="91439" bIns="45719" anchor="t">
            <a:noAutofit/>
          </a:bodyPr>
          <a:lstStyle>
            <a:lvl1pPr>
              <a:defRPr sz="800"/>
            </a:lvl1pPr>
          </a:lstStyle>
          <a:p>
            <a:endParaRPr/>
          </a:p>
        </p:txBody>
      </p:sp>
      <p:sp>
        <p:nvSpPr>
          <p:cNvPr id="1010" name="Shape 1010"/>
          <p:cNvSpPr>
            <a:spLocks noGrp="1"/>
          </p:cNvSpPr>
          <p:nvPr>
            <p:ph type="pic" sz="quarter" idx="20"/>
          </p:nvPr>
        </p:nvSpPr>
        <p:spPr>
          <a:xfrm>
            <a:off x="644607" y="3876540"/>
            <a:ext cx="1410347" cy="1410347"/>
          </a:xfrm>
          <a:prstGeom prst="ellipse">
            <a:avLst/>
          </a:prstGeom>
        </p:spPr>
        <p:txBody>
          <a:bodyPr lIns="91439" tIns="45719" rIns="91439" bIns="45719" anchor="t">
            <a:noAutofit/>
          </a:bodyPr>
          <a:lstStyle>
            <a:lvl1pPr>
              <a:defRPr sz="800"/>
            </a:lvl1pPr>
          </a:lstStyle>
          <a:p>
            <a:endParaRPr/>
          </a:p>
        </p:txBody>
      </p:sp>
      <p:sp>
        <p:nvSpPr>
          <p:cNvPr id="1011" name="Shape 1011"/>
          <p:cNvSpPr>
            <a:spLocks noGrp="1"/>
          </p:cNvSpPr>
          <p:nvPr>
            <p:ph type="pic" sz="quarter" idx="21"/>
          </p:nvPr>
        </p:nvSpPr>
        <p:spPr>
          <a:xfrm>
            <a:off x="2518423" y="3876540"/>
            <a:ext cx="1410347" cy="1410347"/>
          </a:xfrm>
          <a:prstGeom prst="ellipse">
            <a:avLst/>
          </a:prstGeom>
        </p:spPr>
        <p:txBody>
          <a:bodyPr lIns="91439" tIns="45719" rIns="91439" bIns="45719" anchor="t">
            <a:noAutofit/>
          </a:bodyPr>
          <a:lstStyle>
            <a:lvl1pPr>
              <a:defRPr sz="800"/>
            </a:lvl1pPr>
          </a:lstStyle>
          <a:p>
            <a:endParaRPr/>
          </a:p>
        </p:txBody>
      </p:sp>
      <p:sp>
        <p:nvSpPr>
          <p:cNvPr id="1012" name="Shape 1012"/>
          <p:cNvSpPr>
            <a:spLocks noGrp="1"/>
          </p:cNvSpPr>
          <p:nvPr>
            <p:ph type="pic" sz="quarter" idx="22"/>
          </p:nvPr>
        </p:nvSpPr>
        <p:spPr>
          <a:xfrm>
            <a:off x="4390507" y="3876540"/>
            <a:ext cx="1410347" cy="1410347"/>
          </a:xfrm>
          <a:prstGeom prst="ellipse">
            <a:avLst/>
          </a:prstGeom>
        </p:spPr>
        <p:txBody>
          <a:bodyPr lIns="91439" tIns="45719" rIns="91439" bIns="45719" anchor="t">
            <a:noAutofit/>
          </a:bodyPr>
          <a:lstStyle>
            <a:lvl1pPr>
              <a:defRPr sz="800"/>
            </a:lvl1pPr>
          </a:lstStyle>
          <a:p>
            <a:endParaRPr/>
          </a:p>
        </p:txBody>
      </p:sp>
      <p:sp>
        <p:nvSpPr>
          <p:cNvPr id="1013" name="Shape 1013"/>
          <p:cNvSpPr>
            <a:spLocks noGrp="1"/>
          </p:cNvSpPr>
          <p:nvPr>
            <p:ph type="pic" sz="quarter" idx="23"/>
          </p:nvPr>
        </p:nvSpPr>
        <p:spPr>
          <a:xfrm>
            <a:off x="6264135" y="3876540"/>
            <a:ext cx="1410347" cy="1410347"/>
          </a:xfrm>
          <a:prstGeom prst="ellipse">
            <a:avLst/>
          </a:prstGeom>
        </p:spPr>
        <p:txBody>
          <a:bodyPr lIns="91439" tIns="45719" rIns="91439" bIns="45719" anchor="t">
            <a:noAutofit/>
          </a:bodyPr>
          <a:lstStyle>
            <a:lvl1pPr>
              <a:defRPr sz="800"/>
            </a:lvl1pPr>
          </a:lstStyle>
          <a:p>
            <a:endParaRPr/>
          </a:p>
        </p:txBody>
      </p:sp>
      <p:sp>
        <p:nvSpPr>
          <p:cNvPr id="1014" name="Shape 1014"/>
          <p:cNvSpPr>
            <a:spLocks noGrp="1"/>
          </p:cNvSpPr>
          <p:nvPr>
            <p:ph type="pic" sz="quarter" idx="24"/>
          </p:nvPr>
        </p:nvSpPr>
        <p:spPr>
          <a:xfrm>
            <a:off x="8137323" y="3876540"/>
            <a:ext cx="1410347" cy="1410347"/>
          </a:xfrm>
          <a:prstGeom prst="ellipse">
            <a:avLst/>
          </a:prstGeom>
        </p:spPr>
        <p:txBody>
          <a:bodyPr lIns="91439" tIns="45719" rIns="91439" bIns="45719" anchor="t">
            <a:noAutofit/>
          </a:bodyPr>
          <a:lstStyle>
            <a:lvl1pPr>
              <a:defRPr sz="800"/>
            </a:lvl1pPr>
          </a:lstStyle>
          <a:p>
            <a:endParaRPr/>
          </a:p>
        </p:txBody>
      </p:sp>
      <p:sp>
        <p:nvSpPr>
          <p:cNvPr id="1015" name="Shape 1015"/>
          <p:cNvSpPr>
            <a:spLocks noGrp="1"/>
          </p:cNvSpPr>
          <p:nvPr>
            <p:ph type="pic" sz="quarter" idx="25"/>
          </p:nvPr>
        </p:nvSpPr>
        <p:spPr>
          <a:xfrm>
            <a:off x="10010511" y="3876540"/>
            <a:ext cx="1410347" cy="1410347"/>
          </a:xfrm>
          <a:prstGeom prst="ellipse">
            <a:avLst/>
          </a:prstGeom>
        </p:spPr>
        <p:txBody>
          <a:bodyPr lIns="91439" tIns="45719" rIns="91439" bIns="45719" anchor="t">
            <a:noAutofit/>
          </a:bodyPr>
          <a:lstStyle>
            <a:lvl1pPr>
              <a:defRPr sz="800"/>
            </a:lvl1pPr>
          </a:lstStyle>
          <a:p>
            <a:endParaRPr/>
          </a:p>
        </p:txBody>
      </p:sp>
      <p:sp>
        <p:nvSpPr>
          <p:cNvPr id="26" name="Shape 126"/>
          <p:cNvSpPr/>
          <p:nvPr userDrawn="1"/>
        </p:nvSpPr>
        <p:spPr>
          <a:xfrm>
            <a:off x="9054812" y="6386929"/>
            <a:ext cx="2383668" cy="205315"/>
          </a:xfrm>
          <a:prstGeom prst="rect">
            <a:avLst/>
          </a:prstGeom>
          <a:ln w="12700">
            <a:miter lim="400000"/>
          </a:ln>
          <a:extLst>
            <a:ext uri="{C572A759-6A51-4108-AA02-DFA0A04FC94B}">
              <ma14:wrappingTextBoxFlag xmlns:ma14="http://schemas.microsoft.com/office/mac/drawingml/2011/main" xmlns="" val="1"/>
            </a:ext>
          </a:extLst>
        </p:spPr>
        <p:txBody>
          <a:bodyPr wrap="none" lIns="25401" tIns="25401" rIns="25401" bIns="25401" anchor="ctr">
            <a:spAutoFit/>
          </a:bodyPr>
          <a:lstStyle/>
          <a:p>
            <a:pPr defTabSz="412740" rtl="0" hangingPunct="0">
              <a:defRPr sz="2000">
                <a:solidFill>
                  <a:srgbClr val="4C6077"/>
                </a:solidFill>
                <a:latin typeface="Geomanist Light"/>
                <a:ea typeface="Geomanist Light"/>
                <a:cs typeface="Geomanist Light"/>
                <a:sym typeface="Geomanist Light"/>
              </a:defRPr>
            </a:pPr>
            <a:r>
              <a:rPr sz="1001" kern="0">
                <a:solidFill>
                  <a:srgbClr val="4C6077"/>
                </a:solidFill>
                <a:latin typeface="Geomanist Light"/>
                <a:ea typeface="Geomanist Light"/>
                <a:cs typeface="Geomanist Light"/>
                <a:sym typeface="Geomanist Light"/>
              </a:rPr>
              <a:t>Mountain presentation by </a:t>
            </a:r>
            <a:r>
              <a:rPr sz="1001" kern="0">
                <a:solidFill>
                  <a:srgbClr val="4C6077"/>
                </a:solidFill>
                <a:latin typeface="Geomanist Regular"/>
                <a:ea typeface="Geomanist Regular"/>
                <a:cs typeface="Geomanist Regular"/>
                <a:sym typeface="Geomanist Regular"/>
              </a:rPr>
              <a:t>ContestDesign</a:t>
            </a:r>
          </a:p>
        </p:txBody>
      </p:sp>
      <p:pic>
        <p:nvPicPr>
          <p:cNvPr id="27" name="03_For-Footer_Small.png"/>
          <p:cNvPicPr>
            <a:picLocks noChangeAspect="1"/>
          </p:cNvPicPr>
          <p:nvPr userDrawn="1"/>
        </p:nvPicPr>
        <p:blipFill>
          <a:blip r:embed="rId2">
            <a:extLst/>
          </a:blip>
          <a:stretch>
            <a:fillRect/>
          </a:stretch>
        </p:blipFill>
        <p:spPr>
          <a:xfrm>
            <a:off x="8660191" y="6354060"/>
            <a:ext cx="452543" cy="182525"/>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2033006200"/>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Our Team 15">
    <p:spTree>
      <p:nvGrpSpPr>
        <p:cNvPr id="1" name=""/>
        <p:cNvGrpSpPr/>
        <p:nvPr/>
      </p:nvGrpSpPr>
      <p:grpSpPr>
        <a:xfrm>
          <a:off x="0" y="0"/>
          <a:ext cx="0" cy="0"/>
          <a:chOff x="0" y="0"/>
          <a:chExt cx="0" cy="0"/>
        </a:xfrm>
      </p:grpSpPr>
      <p:sp>
        <p:nvSpPr>
          <p:cNvPr id="1022" name="Shape 1022"/>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a:p>
        </p:txBody>
      </p:sp>
      <p:sp>
        <p:nvSpPr>
          <p:cNvPr id="1023" name="Shape 1023"/>
          <p:cNvSpPr/>
          <p:nvPr/>
        </p:nvSpPr>
        <p:spPr>
          <a:xfrm>
            <a:off x="10768358" y="514143"/>
            <a:ext cx="296661" cy="296661"/>
          </a:xfrm>
          <a:prstGeom prst="ellipse">
            <a:avLst/>
          </a:prstGeom>
          <a:ln w="12700">
            <a:solidFill>
              <a:srgbClr val="4C6077"/>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1026" name="Group 1026">
            <a:hlinkClick r:id="" action="ppaction://hlinkshowjump?jump=nextslide"/>
          </p:cNvPr>
          <p:cNvGrpSpPr/>
          <p:nvPr/>
        </p:nvGrpSpPr>
        <p:grpSpPr>
          <a:xfrm>
            <a:off x="11137942" y="514143"/>
            <a:ext cx="296661" cy="296661"/>
            <a:chOff x="0" y="0"/>
            <a:chExt cx="593321" cy="593321"/>
          </a:xfrm>
        </p:grpSpPr>
        <p:sp>
          <p:nvSpPr>
            <p:cNvPr id="1024" name="Shape 1024"/>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1025" name="Shape 1025"/>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1029" name="Group 1029">
            <a:hlinkClick r:id="" action="ppaction://hlinkshowjump?jump=previousslide"/>
          </p:cNvPr>
          <p:cNvGrpSpPr/>
          <p:nvPr/>
        </p:nvGrpSpPr>
        <p:grpSpPr>
          <a:xfrm>
            <a:off x="10398775" y="514143"/>
            <a:ext cx="296661" cy="296661"/>
            <a:chOff x="0" y="0"/>
            <a:chExt cx="593321" cy="593321"/>
          </a:xfrm>
        </p:grpSpPr>
        <p:sp>
          <p:nvSpPr>
            <p:cNvPr id="1027" name="Shape 1027"/>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1028" name="Shape 1028"/>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1032" name="Shape 1032"/>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1033" name="Shape 1033"/>
          <p:cNvSpPr>
            <a:spLocks noGrp="1"/>
          </p:cNvSpPr>
          <p:nvPr>
            <p:ph type="title"/>
          </p:nvPr>
        </p:nvSpPr>
        <p:spPr>
          <a:xfrm>
            <a:off x="609006" y="547694"/>
            <a:ext cx="9652023" cy="363676"/>
          </a:xfrm>
          <a:prstGeom prst="rect">
            <a:avLst/>
          </a:prstGeom>
        </p:spPr>
        <p:txBody>
          <a:bodyPr anchor="t"/>
          <a:lstStyle>
            <a:lvl1pPr algn="l">
              <a:defRPr sz="1751" cap="all">
                <a:solidFill>
                  <a:srgbClr val="A9AFBA"/>
                </a:solidFill>
                <a:latin typeface="Geomanist Bold"/>
                <a:ea typeface="Geomanist Bold"/>
                <a:cs typeface="Geomanist Bold"/>
                <a:sym typeface="Geomanist Bold"/>
              </a:defRPr>
            </a:lvl1pPr>
          </a:lstStyle>
          <a:p>
            <a:r>
              <a:t>Title Text</a:t>
            </a:r>
          </a:p>
        </p:txBody>
      </p:sp>
      <p:sp>
        <p:nvSpPr>
          <p:cNvPr id="1034" name="Shape 1034"/>
          <p:cNvSpPr>
            <a:spLocks noGrp="1"/>
          </p:cNvSpPr>
          <p:nvPr>
            <p:ph type="pic" sz="quarter" idx="14"/>
          </p:nvPr>
        </p:nvSpPr>
        <p:spPr>
          <a:xfrm>
            <a:off x="3901439" y="1475031"/>
            <a:ext cx="2086492" cy="2086491"/>
          </a:xfrm>
          <a:prstGeom prst="ellipse">
            <a:avLst/>
          </a:prstGeom>
        </p:spPr>
        <p:txBody>
          <a:bodyPr lIns="91439" tIns="45719" rIns="91439" bIns="45719" anchor="t">
            <a:noAutofit/>
          </a:bodyPr>
          <a:lstStyle>
            <a:lvl1pPr>
              <a:defRPr sz="1333"/>
            </a:lvl1pPr>
          </a:lstStyle>
          <a:p>
            <a:endParaRPr/>
          </a:p>
        </p:txBody>
      </p:sp>
      <p:sp>
        <p:nvSpPr>
          <p:cNvPr id="1035" name="Shape 1035"/>
          <p:cNvSpPr>
            <a:spLocks noGrp="1"/>
          </p:cNvSpPr>
          <p:nvPr>
            <p:ph type="pic" sz="quarter" idx="15"/>
          </p:nvPr>
        </p:nvSpPr>
        <p:spPr>
          <a:xfrm>
            <a:off x="6134687" y="1475031"/>
            <a:ext cx="2086492" cy="2086491"/>
          </a:xfrm>
          <a:prstGeom prst="ellipse">
            <a:avLst/>
          </a:prstGeom>
        </p:spPr>
        <p:txBody>
          <a:bodyPr lIns="91439" tIns="45719" rIns="91439" bIns="45719" anchor="t">
            <a:noAutofit/>
          </a:bodyPr>
          <a:lstStyle>
            <a:lvl1pPr>
              <a:defRPr sz="1333"/>
            </a:lvl1pPr>
          </a:lstStyle>
          <a:p>
            <a:endParaRPr/>
          </a:p>
        </p:txBody>
      </p:sp>
      <p:sp>
        <p:nvSpPr>
          <p:cNvPr id="1036" name="Shape 1036"/>
          <p:cNvSpPr>
            <a:spLocks noGrp="1"/>
          </p:cNvSpPr>
          <p:nvPr>
            <p:ph type="pic" sz="quarter" idx="16"/>
          </p:nvPr>
        </p:nvSpPr>
        <p:spPr>
          <a:xfrm>
            <a:off x="3901439" y="3775402"/>
            <a:ext cx="2086492" cy="2086492"/>
          </a:xfrm>
          <a:prstGeom prst="ellipse">
            <a:avLst/>
          </a:prstGeom>
        </p:spPr>
        <p:txBody>
          <a:bodyPr lIns="91439" tIns="45719" rIns="91439" bIns="45719" anchor="t">
            <a:noAutofit/>
          </a:bodyPr>
          <a:lstStyle>
            <a:lvl1pPr>
              <a:defRPr sz="1333"/>
            </a:lvl1pPr>
          </a:lstStyle>
          <a:p>
            <a:endParaRPr/>
          </a:p>
        </p:txBody>
      </p:sp>
      <p:sp>
        <p:nvSpPr>
          <p:cNvPr id="1037" name="Shape 1037"/>
          <p:cNvSpPr>
            <a:spLocks noGrp="1"/>
          </p:cNvSpPr>
          <p:nvPr>
            <p:ph type="pic" sz="quarter" idx="17"/>
          </p:nvPr>
        </p:nvSpPr>
        <p:spPr>
          <a:xfrm>
            <a:off x="6134687" y="3775402"/>
            <a:ext cx="2086492" cy="2086492"/>
          </a:xfrm>
          <a:prstGeom prst="ellipse">
            <a:avLst/>
          </a:prstGeom>
        </p:spPr>
        <p:txBody>
          <a:bodyPr lIns="91439" tIns="45719" rIns="91439" bIns="45719" anchor="t">
            <a:noAutofit/>
          </a:bodyPr>
          <a:lstStyle>
            <a:lvl1pPr>
              <a:defRPr sz="1333"/>
            </a:lvl1pPr>
          </a:lstStyle>
          <a:p>
            <a:endParaRPr/>
          </a:p>
        </p:txBody>
      </p:sp>
      <p:sp>
        <p:nvSpPr>
          <p:cNvPr id="18" name="Shape 26"/>
          <p:cNvSpPr/>
          <p:nvPr userDrawn="1"/>
        </p:nvSpPr>
        <p:spPr>
          <a:xfrm>
            <a:off x="9054811" y="6386929"/>
            <a:ext cx="2383668" cy="205315"/>
          </a:xfrm>
          <a:prstGeom prst="rect">
            <a:avLst/>
          </a:prstGeom>
          <a:ln w="12700">
            <a:miter lim="400000"/>
          </a:ln>
          <a:extLst>
            <a:ext uri="{C572A759-6A51-4108-AA02-DFA0A04FC94B}">
              <ma14:wrappingTextBoxFlag xmlns:ma14="http://schemas.microsoft.com/office/mac/drawingml/2011/main" xmlns="" val="1"/>
            </a:ext>
          </a:extLst>
        </p:spPr>
        <p:txBody>
          <a:bodyPr wrap="none" lIns="25401" tIns="25401" rIns="25401" bIns="25401" anchor="ctr">
            <a:spAutoFit/>
          </a:bodyPr>
          <a:lstStyle/>
          <a:p>
            <a:pPr defTabSz="412740" rtl="0" hangingPunct="0">
              <a:defRPr sz="2000">
                <a:solidFill>
                  <a:srgbClr val="FFFFFF"/>
                </a:solidFill>
                <a:latin typeface="Geomanist Light"/>
                <a:ea typeface="Geomanist Light"/>
                <a:cs typeface="Geomanist Light"/>
                <a:sym typeface="Geomanist Light"/>
              </a:defRPr>
            </a:pPr>
            <a:r>
              <a:rPr sz="1001" kern="0" dirty="0">
                <a:solidFill>
                  <a:srgbClr val="3C4D64"/>
                </a:solidFill>
                <a:latin typeface="Geomanist Regular"/>
                <a:ea typeface="Geomanist Regular"/>
                <a:cs typeface="Geomanist Regular"/>
                <a:sym typeface="Geomanist Regular"/>
              </a:rPr>
              <a:t>Mountain presentation by</a:t>
            </a:r>
            <a:r>
              <a:rPr sz="1001" kern="0" dirty="0">
                <a:solidFill>
                  <a:srgbClr val="3C4D64"/>
                </a:solidFill>
                <a:latin typeface="Geomanist Light"/>
                <a:ea typeface="Geomanist Light"/>
                <a:cs typeface="Geomanist Light"/>
                <a:sym typeface="Geomanist Light"/>
              </a:rPr>
              <a:t> </a:t>
            </a:r>
            <a:r>
              <a:rPr sz="1001" kern="0" dirty="0">
                <a:solidFill>
                  <a:srgbClr val="3C4D64"/>
                </a:solidFill>
                <a:latin typeface="Geomanist Medium"/>
                <a:ea typeface="Geomanist Medium"/>
                <a:cs typeface="Geomanist Medium"/>
                <a:sym typeface="Geomanist Medium"/>
              </a:rPr>
              <a:t>ContestDesign</a:t>
            </a:r>
          </a:p>
        </p:txBody>
      </p:sp>
      <p:pic>
        <p:nvPicPr>
          <p:cNvPr id="19" name="pasted-image.pdf"/>
          <p:cNvPicPr>
            <a:picLocks noChangeAspect="1"/>
          </p:cNvPicPr>
          <p:nvPr userDrawn="1"/>
        </p:nvPicPr>
        <p:blipFill>
          <a:blip r:embed="rId2">
            <a:extLst/>
          </a:blip>
          <a:srcRect l="37" r="37"/>
          <a:stretch>
            <a:fillRect/>
          </a:stretch>
        </p:blipFill>
        <p:spPr>
          <a:xfrm>
            <a:off x="8615739" y="6354060"/>
            <a:ext cx="452540" cy="182525"/>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1788194787"/>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Our Team 16">
    <p:spTree>
      <p:nvGrpSpPr>
        <p:cNvPr id="1" name=""/>
        <p:cNvGrpSpPr/>
        <p:nvPr/>
      </p:nvGrpSpPr>
      <p:grpSpPr>
        <a:xfrm>
          <a:off x="0" y="0"/>
          <a:ext cx="0" cy="0"/>
          <a:chOff x="0" y="0"/>
          <a:chExt cx="0" cy="0"/>
        </a:xfrm>
      </p:grpSpPr>
      <p:sp>
        <p:nvSpPr>
          <p:cNvPr id="1044" name="Shape 1044"/>
          <p:cNvSpPr>
            <a:spLocks noGrp="1"/>
          </p:cNvSpPr>
          <p:nvPr>
            <p:ph type="pic" sz="quarter" idx="13"/>
          </p:nvPr>
        </p:nvSpPr>
        <p:spPr>
          <a:xfrm>
            <a:off x="714891" y="3052136"/>
            <a:ext cx="1218240" cy="1218240"/>
          </a:xfrm>
          <a:prstGeom prst="ellipse">
            <a:avLst/>
          </a:prstGeom>
          <a:ln w="101600">
            <a:solidFill>
              <a:srgbClr val="FFFFFF"/>
            </a:solidFill>
          </a:ln>
        </p:spPr>
        <p:txBody>
          <a:bodyPr lIns="91439" tIns="45719" rIns="91439" bIns="45719" anchor="t">
            <a:noAutofit/>
          </a:bodyPr>
          <a:lstStyle>
            <a:lvl1pPr>
              <a:defRPr sz="667"/>
            </a:lvl1pPr>
          </a:lstStyle>
          <a:p>
            <a:endParaRPr/>
          </a:p>
        </p:txBody>
      </p:sp>
      <p:sp>
        <p:nvSpPr>
          <p:cNvPr id="1045" name="Shape 1045"/>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a:p>
        </p:txBody>
      </p:sp>
      <p:sp>
        <p:nvSpPr>
          <p:cNvPr id="1046" name="Shape 1046"/>
          <p:cNvSpPr/>
          <p:nvPr/>
        </p:nvSpPr>
        <p:spPr>
          <a:xfrm>
            <a:off x="10768358" y="514143"/>
            <a:ext cx="296661" cy="296661"/>
          </a:xfrm>
          <a:prstGeom prst="ellipse">
            <a:avLst/>
          </a:prstGeom>
          <a:ln w="12700">
            <a:solidFill>
              <a:srgbClr val="4C6077"/>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1049" name="Group 1049">
            <a:hlinkClick r:id="" action="ppaction://hlinkshowjump?jump=nextslide"/>
          </p:cNvPr>
          <p:cNvGrpSpPr/>
          <p:nvPr/>
        </p:nvGrpSpPr>
        <p:grpSpPr>
          <a:xfrm>
            <a:off x="11137942" y="514143"/>
            <a:ext cx="296661" cy="296661"/>
            <a:chOff x="0" y="0"/>
            <a:chExt cx="593321" cy="593321"/>
          </a:xfrm>
        </p:grpSpPr>
        <p:sp>
          <p:nvSpPr>
            <p:cNvPr id="1047" name="Shape 1047"/>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1048" name="Shape 1048"/>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1052" name="Group 1052">
            <a:hlinkClick r:id="" action="ppaction://hlinkshowjump?jump=previousslide"/>
          </p:cNvPr>
          <p:cNvGrpSpPr/>
          <p:nvPr/>
        </p:nvGrpSpPr>
        <p:grpSpPr>
          <a:xfrm>
            <a:off x="10398775" y="514143"/>
            <a:ext cx="296661" cy="296661"/>
            <a:chOff x="0" y="0"/>
            <a:chExt cx="593321" cy="593321"/>
          </a:xfrm>
        </p:grpSpPr>
        <p:sp>
          <p:nvSpPr>
            <p:cNvPr id="1050" name="Shape 1050"/>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1051" name="Shape 1051"/>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1055" name="Shape 1055"/>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1056" name="Shape 1056"/>
          <p:cNvSpPr>
            <a:spLocks noGrp="1"/>
          </p:cNvSpPr>
          <p:nvPr>
            <p:ph type="title"/>
          </p:nvPr>
        </p:nvSpPr>
        <p:spPr>
          <a:xfrm>
            <a:off x="609006" y="547694"/>
            <a:ext cx="9652023" cy="363676"/>
          </a:xfrm>
          <a:prstGeom prst="rect">
            <a:avLst/>
          </a:prstGeom>
        </p:spPr>
        <p:txBody>
          <a:bodyPr anchor="t"/>
          <a:lstStyle>
            <a:lvl1pPr algn="l">
              <a:defRPr sz="1751" cap="all">
                <a:solidFill>
                  <a:srgbClr val="A9AFBA"/>
                </a:solidFill>
                <a:latin typeface="Geomanist Bold"/>
                <a:ea typeface="Geomanist Bold"/>
                <a:cs typeface="Geomanist Bold"/>
                <a:sym typeface="Geomanist Bold"/>
              </a:defRPr>
            </a:lvl1pPr>
          </a:lstStyle>
          <a:p>
            <a:r>
              <a:t>Title Text</a:t>
            </a:r>
          </a:p>
        </p:txBody>
      </p:sp>
      <p:sp>
        <p:nvSpPr>
          <p:cNvPr id="1057" name="Shape 1057"/>
          <p:cNvSpPr>
            <a:spLocks noGrp="1"/>
          </p:cNvSpPr>
          <p:nvPr>
            <p:ph type="pic" sz="quarter" idx="15"/>
          </p:nvPr>
        </p:nvSpPr>
        <p:spPr>
          <a:xfrm>
            <a:off x="714891" y="1455700"/>
            <a:ext cx="1218240" cy="1218240"/>
          </a:xfrm>
          <a:prstGeom prst="ellipse">
            <a:avLst/>
          </a:prstGeom>
          <a:ln w="101600">
            <a:solidFill>
              <a:srgbClr val="FFFFFF"/>
            </a:solidFill>
          </a:ln>
        </p:spPr>
        <p:txBody>
          <a:bodyPr lIns="91439" tIns="45719" rIns="91439" bIns="45719" anchor="t">
            <a:noAutofit/>
          </a:bodyPr>
          <a:lstStyle>
            <a:lvl1pPr>
              <a:defRPr sz="667"/>
            </a:lvl1pPr>
          </a:lstStyle>
          <a:p>
            <a:endParaRPr/>
          </a:p>
        </p:txBody>
      </p:sp>
      <p:sp>
        <p:nvSpPr>
          <p:cNvPr id="1058" name="Shape 1058"/>
          <p:cNvSpPr>
            <a:spLocks noGrp="1"/>
          </p:cNvSpPr>
          <p:nvPr>
            <p:ph type="pic" sz="quarter" idx="16"/>
          </p:nvPr>
        </p:nvSpPr>
        <p:spPr>
          <a:xfrm>
            <a:off x="714891" y="4648572"/>
            <a:ext cx="1218240" cy="1218240"/>
          </a:xfrm>
          <a:prstGeom prst="ellipse">
            <a:avLst/>
          </a:prstGeom>
          <a:ln w="101600">
            <a:solidFill>
              <a:srgbClr val="FFFFFF"/>
            </a:solidFill>
          </a:ln>
        </p:spPr>
        <p:txBody>
          <a:bodyPr lIns="91439" tIns="45719" rIns="91439" bIns="45719" anchor="t">
            <a:noAutofit/>
          </a:bodyPr>
          <a:lstStyle>
            <a:lvl1pPr>
              <a:defRPr sz="667"/>
            </a:lvl1pPr>
          </a:lstStyle>
          <a:p>
            <a:endParaRPr/>
          </a:p>
        </p:txBody>
      </p:sp>
      <p:sp>
        <p:nvSpPr>
          <p:cNvPr id="1059" name="Shape 1059"/>
          <p:cNvSpPr>
            <a:spLocks noGrp="1"/>
          </p:cNvSpPr>
          <p:nvPr>
            <p:ph type="pic" sz="quarter" idx="17"/>
          </p:nvPr>
        </p:nvSpPr>
        <p:spPr>
          <a:xfrm>
            <a:off x="6670507" y="3052136"/>
            <a:ext cx="1218240" cy="1218240"/>
          </a:xfrm>
          <a:prstGeom prst="ellipse">
            <a:avLst/>
          </a:prstGeom>
          <a:ln w="101600">
            <a:solidFill>
              <a:srgbClr val="FFFFFF"/>
            </a:solidFill>
          </a:ln>
        </p:spPr>
        <p:txBody>
          <a:bodyPr lIns="91439" tIns="45719" rIns="91439" bIns="45719" anchor="t">
            <a:noAutofit/>
          </a:bodyPr>
          <a:lstStyle>
            <a:lvl1pPr>
              <a:defRPr sz="667"/>
            </a:lvl1pPr>
          </a:lstStyle>
          <a:p>
            <a:endParaRPr/>
          </a:p>
        </p:txBody>
      </p:sp>
      <p:sp>
        <p:nvSpPr>
          <p:cNvPr id="1060" name="Shape 1060"/>
          <p:cNvSpPr>
            <a:spLocks noGrp="1"/>
          </p:cNvSpPr>
          <p:nvPr>
            <p:ph type="pic" sz="quarter" idx="18"/>
          </p:nvPr>
        </p:nvSpPr>
        <p:spPr>
          <a:xfrm>
            <a:off x="6670507" y="1455700"/>
            <a:ext cx="1218240" cy="1218240"/>
          </a:xfrm>
          <a:prstGeom prst="ellipse">
            <a:avLst/>
          </a:prstGeom>
          <a:ln w="101600">
            <a:solidFill>
              <a:srgbClr val="FFFFFF"/>
            </a:solidFill>
          </a:ln>
        </p:spPr>
        <p:txBody>
          <a:bodyPr lIns="91439" tIns="45719" rIns="91439" bIns="45719" anchor="t">
            <a:noAutofit/>
          </a:bodyPr>
          <a:lstStyle>
            <a:lvl1pPr>
              <a:defRPr sz="667"/>
            </a:lvl1pPr>
          </a:lstStyle>
          <a:p>
            <a:endParaRPr/>
          </a:p>
        </p:txBody>
      </p:sp>
      <p:sp>
        <p:nvSpPr>
          <p:cNvPr id="1061" name="Shape 1061"/>
          <p:cNvSpPr>
            <a:spLocks noGrp="1"/>
          </p:cNvSpPr>
          <p:nvPr>
            <p:ph type="pic" sz="quarter" idx="19"/>
          </p:nvPr>
        </p:nvSpPr>
        <p:spPr>
          <a:xfrm>
            <a:off x="6670507" y="4648572"/>
            <a:ext cx="1218240" cy="1218240"/>
          </a:xfrm>
          <a:prstGeom prst="ellipse">
            <a:avLst/>
          </a:prstGeom>
          <a:ln w="101600">
            <a:solidFill>
              <a:srgbClr val="FFFFFF"/>
            </a:solidFill>
          </a:ln>
        </p:spPr>
        <p:txBody>
          <a:bodyPr lIns="91439" tIns="45719" rIns="91439" bIns="45719" anchor="t">
            <a:noAutofit/>
          </a:bodyPr>
          <a:lstStyle>
            <a:lvl1pPr>
              <a:defRPr sz="667"/>
            </a:lvl1pPr>
          </a:lstStyle>
          <a:p>
            <a:endParaRPr/>
          </a:p>
        </p:txBody>
      </p:sp>
      <p:sp>
        <p:nvSpPr>
          <p:cNvPr id="20" name="Shape 126"/>
          <p:cNvSpPr/>
          <p:nvPr userDrawn="1"/>
        </p:nvSpPr>
        <p:spPr>
          <a:xfrm>
            <a:off x="9054812" y="6386929"/>
            <a:ext cx="2383668" cy="205315"/>
          </a:xfrm>
          <a:prstGeom prst="rect">
            <a:avLst/>
          </a:prstGeom>
          <a:ln w="12700">
            <a:miter lim="400000"/>
          </a:ln>
          <a:extLst>
            <a:ext uri="{C572A759-6A51-4108-AA02-DFA0A04FC94B}">
              <ma14:wrappingTextBoxFlag xmlns:ma14="http://schemas.microsoft.com/office/mac/drawingml/2011/main" xmlns="" val="1"/>
            </a:ext>
          </a:extLst>
        </p:spPr>
        <p:txBody>
          <a:bodyPr wrap="none" lIns="25401" tIns="25401" rIns="25401" bIns="25401" anchor="ctr">
            <a:spAutoFit/>
          </a:bodyPr>
          <a:lstStyle/>
          <a:p>
            <a:pPr defTabSz="412740" rtl="0" hangingPunct="0">
              <a:defRPr sz="2000">
                <a:solidFill>
                  <a:srgbClr val="4C6077"/>
                </a:solidFill>
                <a:latin typeface="Geomanist Light"/>
                <a:ea typeface="Geomanist Light"/>
                <a:cs typeface="Geomanist Light"/>
                <a:sym typeface="Geomanist Light"/>
              </a:defRPr>
            </a:pPr>
            <a:r>
              <a:rPr sz="1001" kern="0">
                <a:solidFill>
                  <a:srgbClr val="4C6077"/>
                </a:solidFill>
                <a:latin typeface="Geomanist Light"/>
                <a:ea typeface="Geomanist Light"/>
                <a:cs typeface="Geomanist Light"/>
                <a:sym typeface="Geomanist Light"/>
              </a:rPr>
              <a:t>Mountain presentation by </a:t>
            </a:r>
            <a:r>
              <a:rPr sz="1001" kern="0">
                <a:solidFill>
                  <a:srgbClr val="4C6077"/>
                </a:solidFill>
                <a:latin typeface="Geomanist Regular"/>
                <a:ea typeface="Geomanist Regular"/>
                <a:cs typeface="Geomanist Regular"/>
                <a:sym typeface="Geomanist Regular"/>
              </a:rPr>
              <a:t>ContestDesign</a:t>
            </a:r>
          </a:p>
        </p:txBody>
      </p:sp>
      <p:pic>
        <p:nvPicPr>
          <p:cNvPr id="21" name="03_For-Footer_Small.png"/>
          <p:cNvPicPr>
            <a:picLocks noChangeAspect="1"/>
          </p:cNvPicPr>
          <p:nvPr userDrawn="1"/>
        </p:nvPicPr>
        <p:blipFill>
          <a:blip r:embed="rId2">
            <a:extLst/>
          </a:blip>
          <a:stretch>
            <a:fillRect/>
          </a:stretch>
        </p:blipFill>
        <p:spPr>
          <a:xfrm>
            <a:off x="8660191" y="6354060"/>
            <a:ext cx="452543" cy="182525"/>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36197243"/>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Our Team 17">
    <p:spTree>
      <p:nvGrpSpPr>
        <p:cNvPr id="1" name=""/>
        <p:cNvGrpSpPr/>
        <p:nvPr/>
      </p:nvGrpSpPr>
      <p:grpSpPr>
        <a:xfrm>
          <a:off x="0" y="0"/>
          <a:ext cx="0" cy="0"/>
          <a:chOff x="0" y="0"/>
          <a:chExt cx="0" cy="0"/>
        </a:xfrm>
      </p:grpSpPr>
      <p:sp>
        <p:nvSpPr>
          <p:cNvPr id="1068" name="Shape 1068"/>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a:p>
        </p:txBody>
      </p:sp>
      <p:sp>
        <p:nvSpPr>
          <p:cNvPr id="1069" name="Shape 1069"/>
          <p:cNvSpPr/>
          <p:nvPr/>
        </p:nvSpPr>
        <p:spPr>
          <a:xfrm>
            <a:off x="10768358" y="514143"/>
            <a:ext cx="296661" cy="296661"/>
          </a:xfrm>
          <a:prstGeom prst="ellipse">
            <a:avLst/>
          </a:prstGeom>
          <a:ln w="12700">
            <a:solidFill>
              <a:srgbClr val="4C6077"/>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1072" name="Group 1072">
            <a:hlinkClick r:id="" action="ppaction://hlinkshowjump?jump=nextslide"/>
          </p:cNvPr>
          <p:cNvGrpSpPr/>
          <p:nvPr/>
        </p:nvGrpSpPr>
        <p:grpSpPr>
          <a:xfrm>
            <a:off x="11137942" y="514143"/>
            <a:ext cx="296661" cy="296661"/>
            <a:chOff x="0" y="0"/>
            <a:chExt cx="593321" cy="593321"/>
          </a:xfrm>
        </p:grpSpPr>
        <p:sp>
          <p:nvSpPr>
            <p:cNvPr id="1070" name="Shape 1070"/>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1071" name="Shape 1071"/>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1075" name="Group 1075">
            <a:hlinkClick r:id="" action="ppaction://hlinkshowjump?jump=previousslide"/>
          </p:cNvPr>
          <p:cNvGrpSpPr/>
          <p:nvPr/>
        </p:nvGrpSpPr>
        <p:grpSpPr>
          <a:xfrm>
            <a:off x="10398775" y="514143"/>
            <a:ext cx="296661" cy="296661"/>
            <a:chOff x="0" y="0"/>
            <a:chExt cx="593321" cy="593321"/>
          </a:xfrm>
        </p:grpSpPr>
        <p:sp>
          <p:nvSpPr>
            <p:cNvPr id="1073" name="Shape 1073"/>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1074" name="Shape 1074"/>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1078" name="Shape 1078"/>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1079" name="Shape 1079"/>
          <p:cNvSpPr>
            <a:spLocks noGrp="1"/>
          </p:cNvSpPr>
          <p:nvPr>
            <p:ph type="title"/>
          </p:nvPr>
        </p:nvSpPr>
        <p:spPr>
          <a:xfrm>
            <a:off x="609006" y="547694"/>
            <a:ext cx="9652023" cy="363676"/>
          </a:xfrm>
          <a:prstGeom prst="rect">
            <a:avLst/>
          </a:prstGeom>
        </p:spPr>
        <p:txBody>
          <a:bodyPr anchor="t"/>
          <a:lstStyle>
            <a:lvl1pPr algn="l">
              <a:defRPr sz="1751" cap="all">
                <a:solidFill>
                  <a:srgbClr val="A9AFBA"/>
                </a:solidFill>
                <a:latin typeface="Geomanist Bold"/>
                <a:ea typeface="Geomanist Bold"/>
                <a:cs typeface="Geomanist Bold"/>
                <a:sym typeface="Geomanist Bold"/>
              </a:defRPr>
            </a:lvl1pPr>
          </a:lstStyle>
          <a:p>
            <a:r>
              <a:t>Title Text</a:t>
            </a:r>
          </a:p>
        </p:txBody>
      </p:sp>
      <p:sp>
        <p:nvSpPr>
          <p:cNvPr id="1080" name="Shape 1080"/>
          <p:cNvSpPr>
            <a:spLocks noGrp="1"/>
          </p:cNvSpPr>
          <p:nvPr>
            <p:ph type="pic" sz="quarter" idx="14"/>
          </p:nvPr>
        </p:nvSpPr>
        <p:spPr>
          <a:xfrm>
            <a:off x="640065" y="1204073"/>
            <a:ext cx="897041" cy="897041"/>
          </a:xfrm>
          <a:prstGeom prst="rect">
            <a:avLst/>
          </a:prstGeom>
        </p:spPr>
        <p:txBody>
          <a:bodyPr lIns="91439" tIns="45719" rIns="91439" bIns="45719" anchor="t">
            <a:noAutofit/>
          </a:bodyPr>
          <a:lstStyle>
            <a:lvl1pPr>
              <a:defRPr sz="667"/>
            </a:lvl1pPr>
          </a:lstStyle>
          <a:p>
            <a:endParaRPr/>
          </a:p>
        </p:txBody>
      </p:sp>
      <p:sp>
        <p:nvSpPr>
          <p:cNvPr id="1081" name="Shape 1081"/>
          <p:cNvSpPr>
            <a:spLocks noGrp="1"/>
          </p:cNvSpPr>
          <p:nvPr>
            <p:ph type="pic" sz="quarter" idx="15"/>
          </p:nvPr>
        </p:nvSpPr>
        <p:spPr>
          <a:xfrm>
            <a:off x="1877921" y="1204073"/>
            <a:ext cx="897041" cy="897041"/>
          </a:xfrm>
          <a:prstGeom prst="rect">
            <a:avLst/>
          </a:prstGeom>
        </p:spPr>
        <p:txBody>
          <a:bodyPr lIns="91439" tIns="45719" rIns="91439" bIns="45719" anchor="t">
            <a:noAutofit/>
          </a:bodyPr>
          <a:lstStyle>
            <a:lvl1pPr>
              <a:defRPr sz="667"/>
            </a:lvl1pPr>
          </a:lstStyle>
          <a:p>
            <a:endParaRPr/>
          </a:p>
        </p:txBody>
      </p:sp>
      <p:sp>
        <p:nvSpPr>
          <p:cNvPr id="1082" name="Shape 1082"/>
          <p:cNvSpPr>
            <a:spLocks noGrp="1"/>
          </p:cNvSpPr>
          <p:nvPr>
            <p:ph type="pic" sz="quarter" idx="16"/>
          </p:nvPr>
        </p:nvSpPr>
        <p:spPr>
          <a:xfrm>
            <a:off x="3115781" y="1204073"/>
            <a:ext cx="897041" cy="897041"/>
          </a:xfrm>
          <a:prstGeom prst="rect">
            <a:avLst/>
          </a:prstGeom>
        </p:spPr>
        <p:txBody>
          <a:bodyPr lIns="91439" tIns="45719" rIns="91439" bIns="45719" anchor="t">
            <a:noAutofit/>
          </a:bodyPr>
          <a:lstStyle>
            <a:lvl1pPr>
              <a:defRPr sz="667"/>
            </a:lvl1pPr>
          </a:lstStyle>
          <a:p>
            <a:endParaRPr/>
          </a:p>
        </p:txBody>
      </p:sp>
      <p:sp>
        <p:nvSpPr>
          <p:cNvPr id="1083" name="Shape 1083"/>
          <p:cNvSpPr>
            <a:spLocks noGrp="1"/>
          </p:cNvSpPr>
          <p:nvPr>
            <p:ph type="pic" sz="quarter" idx="17"/>
          </p:nvPr>
        </p:nvSpPr>
        <p:spPr>
          <a:xfrm>
            <a:off x="4353638" y="1204073"/>
            <a:ext cx="897041" cy="897041"/>
          </a:xfrm>
          <a:prstGeom prst="rect">
            <a:avLst/>
          </a:prstGeom>
        </p:spPr>
        <p:txBody>
          <a:bodyPr lIns="91439" tIns="45719" rIns="91439" bIns="45719" anchor="t">
            <a:noAutofit/>
          </a:bodyPr>
          <a:lstStyle>
            <a:lvl1pPr>
              <a:defRPr sz="667"/>
            </a:lvl1pPr>
          </a:lstStyle>
          <a:p>
            <a:endParaRPr/>
          </a:p>
        </p:txBody>
      </p:sp>
      <p:sp>
        <p:nvSpPr>
          <p:cNvPr id="1084" name="Shape 1084"/>
          <p:cNvSpPr>
            <a:spLocks noGrp="1"/>
          </p:cNvSpPr>
          <p:nvPr>
            <p:ph type="pic" sz="quarter" idx="18"/>
          </p:nvPr>
        </p:nvSpPr>
        <p:spPr>
          <a:xfrm>
            <a:off x="5591494" y="1204073"/>
            <a:ext cx="897041" cy="897041"/>
          </a:xfrm>
          <a:prstGeom prst="rect">
            <a:avLst/>
          </a:prstGeom>
        </p:spPr>
        <p:txBody>
          <a:bodyPr lIns="91439" tIns="45719" rIns="91439" bIns="45719" anchor="t">
            <a:noAutofit/>
          </a:bodyPr>
          <a:lstStyle>
            <a:lvl1pPr>
              <a:defRPr sz="667"/>
            </a:lvl1pPr>
          </a:lstStyle>
          <a:p>
            <a:endParaRPr/>
          </a:p>
        </p:txBody>
      </p:sp>
      <p:sp>
        <p:nvSpPr>
          <p:cNvPr id="1085" name="Shape 1085"/>
          <p:cNvSpPr>
            <a:spLocks noGrp="1"/>
          </p:cNvSpPr>
          <p:nvPr>
            <p:ph type="pic" sz="quarter" idx="19"/>
          </p:nvPr>
        </p:nvSpPr>
        <p:spPr>
          <a:xfrm>
            <a:off x="6829350" y="1204073"/>
            <a:ext cx="897041" cy="897041"/>
          </a:xfrm>
          <a:prstGeom prst="rect">
            <a:avLst/>
          </a:prstGeom>
        </p:spPr>
        <p:txBody>
          <a:bodyPr lIns="91439" tIns="45719" rIns="91439" bIns="45719" anchor="t">
            <a:noAutofit/>
          </a:bodyPr>
          <a:lstStyle>
            <a:lvl1pPr>
              <a:defRPr sz="667"/>
            </a:lvl1pPr>
          </a:lstStyle>
          <a:p>
            <a:endParaRPr/>
          </a:p>
        </p:txBody>
      </p:sp>
      <p:sp>
        <p:nvSpPr>
          <p:cNvPr id="1086" name="Shape 1086"/>
          <p:cNvSpPr>
            <a:spLocks noGrp="1"/>
          </p:cNvSpPr>
          <p:nvPr>
            <p:ph type="pic" sz="quarter" idx="20"/>
          </p:nvPr>
        </p:nvSpPr>
        <p:spPr>
          <a:xfrm>
            <a:off x="8067212" y="1204073"/>
            <a:ext cx="897041" cy="897041"/>
          </a:xfrm>
          <a:prstGeom prst="rect">
            <a:avLst/>
          </a:prstGeom>
        </p:spPr>
        <p:txBody>
          <a:bodyPr lIns="91439" tIns="45719" rIns="91439" bIns="45719" anchor="t">
            <a:noAutofit/>
          </a:bodyPr>
          <a:lstStyle>
            <a:lvl1pPr>
              <a:defRPr sz="667"/>
            </a:lvl1pPr>
          </a:lstStyle>
          <a:p>
            <a:endParaRPr/>
          </a:p>
        </p:txBody>
      </p:sp>
      <p:sp>
        <p:nvSpPr>
          <p:cNvPr id="1087" name="Shape 1087"/>
          <p:cNvSpPr>
            <a:spLocks noGrp="1"/>
          </p:cNvSpPr>
          <p:nvPr>
            <p:ph type="pic" sz="quarter" idx="21"/>
          </p:nvPr>
        </p:nvSpPr>
        <p:spPr>
          <a:xfrm>
            <a:off x="9305068" y="1204073"/>
            <a:ext cx="897041" cy="897041"/>
          </a:xfrm>
          <a:prstGeom prst="rect">
            <a:avLst/>
          </a:prstGeom>
        </p:spPr>
        <p:txBody>
          <a:bodyPr lIns="91439" tIns="45719" rIns="91439" bIns="45719" anchor="t">
            <a:noAutofit/>
          </a:bodyPr>
          <a:lstStyle>
            <a:lvl1pPr>
              <a:defRPr sz="667"/>
            </a:lvl1pPr>
          </a:lstStyle>
          <a:p>
            <a:endParaRPr/>
          </a:p>
        </p:txBody>
      </p:sp>
      <p:sp>
        <p:nvSpPr>
          <p:cNvPr id="1088" name="Shape 1088"/>
          <p:cNvSpPr>
            <a:spLocks noGrp="1"/>
          </p:cNvSpPr>
          <p:nvPr>
            <p:ph type="pic" sz="quarter" idx="22"/>
          </p:nvPr>
        </p:nvSpPr>
        <p:spPr>
          <a:xfrm>
            <a:off x="10542924" y="1204073"/>
            <a:ext cx="897041" cy="897041"/>
          </a:xfrm>
          <a:prstGeom prst="rect">
            <a:avLst/>
          </a:prstGeom>
        </p:spPr>
        <p:txBody>
          <a:bodyPr lIns="91439" tIns="45719" rIns="91439" bIns="45719" anchor="t">
            <a:noAutofit/>
          </a:bodyPr>
          <a:lstStyle>
            <a:lvl1pPr>
              <a:defRPr sz="667"/>
            </a:lvl1pPr>
          </a:lstStyle>
          <a:p>
            <a:endParaRPr/>
          </a:p>
        </p:txBody>
      </p:sp>
      <p:sp>
        <p:nvSpPr>
          <p:cNvPr id="1089" name="Shape 1089"/>
          <p:cNvSpPr>
            <a:spLocks noGrp="1"/>
          </p:cNvSpPr>
          <p:nvPr>
            <p:ph type="pic" sz="quarter" idx="23"/>
          </p:nvPr>
        </p:nvSpPr>
        <p:spPr>
          <a:xfrm>
            <a:off x="640065" y="5077913"/>
            <a:ext cx="897041" cy="897041"/>
          </a:xfrm>
          <a:prstGeom prst="rect">
            <a:avLst/>
          </a:prstGeom>
        </p:spPr>
        <p:txBody>
          <a:bodyPr lIns="91439" tIns="45719" rIns="91439" bIns="45719" anchor="t">
            <a:noAutofit/>
          </a:bodyPr>
          <a:lstStyle>
            <a:lvl1pPr>
              <a:defRPr sz="667"/>
            </a:lvl1pPr>
          </a:lstStyle>
          <a:p>
            <a:endParaRPr/>
          </a:p>
        </p:txBody>
      </p:sp>
      <p:sp>
        <p:nvSpPr>
          <p:cNvPr id="1090" name="Shape 1090"/>
          <p:cNvSpPr>
            <a:spLocks noGrp="1"/>
          </p:cNvSpPr>
          <p:nvPr>
            <p:ph type="pic" sz="quarter" idx="24"/>
          </p:nvPr>
        </p:nvSpPr>
        <p:spPr>
          <a:xfrm>
            <a:off x="1877921" y="5077913"/>
            <a:ext cx="897041" cy="897041"/>
          </a:xfrm>
          <a:prstGeom prst="rect">
            <a:avLst/>
          </a:prstGeom>
        </p:spPr>
        <p:txBody>
          <a:bodyPr lIns="91439" tIns="45719" rIns="91439" bIns="45719" anchor="t">
            <a:noAutofit/>
          </a:bodyPr>
          <a:lstStyle>
            <a:lvl1pPr>
              <a:defRPr sz="667"/>
            </a:lvl1pPr>
          </a:lstStyle>
          <a:p>
            <a:endParaRPr/>
          </a:p>
        </p:txBody>
      </p:sp>
      <p:sp>
        <p:nvSpPr>
          <p:cNvPr id="1091" name="Shape 1091"/>
          <p:cNvSpPr>
            <a:spLocks noGrp="1"/>
          </p:cNvSpPr>
          <p:nvPr>
            <p:ph type="pic" sz="quarter" idx="25"/>
          </p:nvPr>
        </p:nvSpPr>
        <p:spPr>
          <a:xfrm>
            <a:off x="3115781" y="5077913"/>
            <a:ext cx="897041" cy="897041"/>
          </a:xfrm>
          <a:prstGeom prst="rect">
            <a:avLst/>
          </a:prstGeom>
        </p:spPr>
        <p:txBody>
          <a:bodyPr lIns="91439" tIns="45719" rIns="91439" bIns="45719" anchor="t">
            <a:noAutofit/>
          </a:bodyPr>
          <a:lstStyle>
            <a:lvl1pPr>
              <a:defRPr sz="667"/>
            </a:lvl1pPr>
          </a:lstStyle>
          <a:p>
            <a:endParaRPr/>
          </a:p>
        </p:txBody>
      </p:sp>
      <p:sp>
        <p:nvSpPr>
          <p:cNvPr id="1092" name="Shape 1092"/>
          <p:cNvSpPr>
            <a:spLocks noGrp="1"/>
          </p:cNvSpPr>
          <p:nvPr>
            <p:ph type="pic" sz="quarter" idx="26"/>
          </p:nvPr>
        </p:nvSpPr>
        <p:spPr>
          <a:xfrm>
            <a:off x="4353638" y="5077913"/>
            <a:ext cx="897041" cy="897041"/>
          </a:xfrm>
          <a:prstGeom prst="rect">
            <a:avLst/>
          </a:prstGeom>
        </p:spPr>
        <p:txBody>
          <a:bodyPr lIns="91439" tIns="45719" rIns="91439" bIns="45719" anchor="t">
            <a:noAutofit/>
          </a:bodyPr>
          <a:lstStyle>
            <a:lvl1pPr>
              <a:defRPr sz="667"/>
            </a:lvl1pPr>
          </a:lstStyle>
          <a:p>
            <a:endParaRPr/>
          </a:p>
        </p:txBody>
      </p:sp>
      <p:sp>
        <p:nvSpPr>
          <p:cNvPr id="1093" name="Shape 1093"/>
          <p:cNvSpPr>
            <a:spLocks noGrp="1"/>
          </p:cNvSpPr>
          <p:nvPr>
            <p:ph type="pic" sz="quarter" idx="27"/>
          </p:nvPr>
        </p:nvSpPr>
        <p:spPr>
          <a:xfrm>
            <a:off x="5591494" y="5077913"/>
            <a:ext cx="897041" cy="897041"/>
          </a:xfrm>
          <a:prstGeom prst="rect">
            <a:avLst/>
          </a:prstGeom>
        </p:spPr>
        <p:txBody>
          <a:bodyPr lIns="91439" tIns="45719" rIns="91439" bIns="45719" anchor="t">
            <a:noAutofit/>
          </a:bodyPr>
          <a:lstStyle>
            <a:lvl1pPr>
              <a:defRPr sz="667"/>
            </a:lvl1pPr>
          </a:lstStyle>
          <a:p>
            <a:endParaRPr/>
          </a:p>
        </p:txBody>
      </p:sp>
      <p:sp>
        <p:nvSpPr>
          <p:cNvPr id="1094" name="Shape 1094"/>
          <p:cNvSpPr>
            <a:spLocks noGrp="1"/>
          </p:cNvSpPr>
          <p:nvPr>
            <p:ph type="pic" sz="quarter" idx="28"/>
          </p:nvPr>
        </p:nvSpPr>
        <p:spPr>
          <a:xfrm>
            <a:off x="6829350" y="5077913"/>
            <a:ext cx="897041" cy="897041"/>
          </a:xfrm>
          <a:prstGeom prst="rect">
            <a:avLst/>
          </a:prstGeom>
        </p:spPr>
        <p:txBody>
          <a:bodyPr lIns="91439" tIns="45719" rIns="91439" bIns="45719" anchor="t">
            <a:noAutofit/>
          </a:bodyPr>
          <a:lstStyle>
            <a:lvl1pPr>
              <a:defRPr sz="667"/>
            </a:lvl1pPr>
          </a:lstStyle>
          <a:p>
            <a:endParaRPr/>
          </a:p>
        </p:txBody>
      </p:sp>
      <p:sp>
        <p:nvSpPr>
          <p:cNvPr id="1095" name="Shape 1095"/>
          <p:cNvSpPr>
            <a:spLocks noGrp="1"/>
          </p:cNvSpPr>
          <p:nvPr>
            <p:ph type="pic" sz="quarter" idx="29"/>
          </p:nvPr>
        </p:nvSpPr>
        <p:spPr>
          <a:xfrm>
            <a:off x="8067212" y="5077913"/>
            <a:ext cx="897041" cy="897041"/>
          </a:xfrm>
          <a:prstGeom prst="rect">
            <a:avLst/>
          </a:prstGeom>
        </p:spPr>
        <p:txBody>
          <a:bodyPr lIns="91439" tIns="45719" rIns="91439" bIns="45719" anchor="t">
            <a:noAutofit/>
          </a:bodyPr>
          <a:lstStyle>
            <a:lvl1pPr>
              <a:defRPr sz="667"/>
            </a:lvl1pPr>
          </a:lstStyle>
          <a:p>
            <a:endParaRPr/>
          </a:p>
        </p:txBody>
      </p:sp>
      <p:sp>
        <p:nvSpPr>
          <p:cNvPr id="1096" name="Shape 1096"/>
          <p:cNvSpPr>
            <a:spLocks noGrp="1"/>
          </p:cNvSpPr>
          <p:nvPr>
            <p:ph type="pic" sz="quarter" idx="30"/>
          </p:nvPr>
        </p:nvSpPr>
        <p:spPr>
          <a:xfrm>
            <a:off x="9305068" y="5077913"/>
            <a:ext cx="897041" cy="897041"/>
          </a:xfrm>
          <a:prstGeom prst="rect">
            <a:avLst/>
          </a:prstGeom>
        </p:spPr>
        <p:txBody>
          <a:bodyPr lIns="91439" tIns="45719" rIns="91439" bIns="45719" anchor="t">
            <a:noAutofit/>
          </a:bodyPr>
          <a:lstStyle>
            <a:lvl1pPr>
              <a:defRPr sz="667"/>
            </a:lvl1pPr>
          </a:lstStyle>
          <a:p>
            <a:endParaRPr/>
          </a:p>
        </p:txBody>
      </p:sp>
      <p:sp>
        <p:nvSpPr>
          <p:cNvPr id="1097" name="Shape 1097"/>
          <p:cNvSpPr>
            <a:spLocks noGrp="1"/>
          </p:cNvSpPr>
          <p:nvPr>
            <p:ph type="pic" sz="quarter" idx="31"/>
          </p:nvPr>
        </p:nvSpPr>
        <p:spPr>
          <a:xfrm>
            <a:off x="10542924" y="5077913"/>
            <a:ext cx="897041" cy="897041"/>
          </a:xfrm>
          <a:prstGeom prst="rect">
            <a:avLst/>
          </a:prstGeom>
        </p:spPr>
        <p:txBody>
          <a:bodyPr lIns="91439" tIns="45719" rIns="91439" bIns="45719" anchor="t">
            <a:noAutofit/>
          </a:bodyPr>
          <a:lstStyle>
            <a:lvl1pPr>
              <a:defRPr sz="667"/>
            </a:lvl1pPr>
          </a:lstStyle>
          <a:p>
            <a:endParaRPr/>
          </a:p>
        </p:txBody>
      </p:sp>
      <p:sp>
        <p:nvSpPr>
          <p:cNvPr id="1098" name="Shape 1098"/>
          <p:cNvSpPr>
            <a:spLocks noGrp="1"/>
          </p:cNvSpPr>
          <p:nvPr>
            <p:ph type="pic" sz="quarter" idx="32"/>
          </p:nvPr>
        </p:nvSpPr>
        <p:spPr>
          <a:xfrm>
            <a:off x="640065" y="3750558"/>
            <a:ext cx="897041" cy="897041"/>
          </a:xfrm>
          <a:prstGeom prst="rect">
            <a:avLst/>
          </a:prstGeom>
        </p:spPr>
        <p:txBody>
          <a:bodyPr lIns="91439" tIns="45719" rIns="91439" bIns="45719" anchor="t">
            <a:noAutofit/>
          </a:bodyPr>
          <a:lstStyle>
            <a:lvl1pPr>
              <a:defRPr sz="667"/>
            </a:lvl1pPr>
          </a:lstStyle>
          <a:p>
            <a:endParaRPr/>
          </a:p>
        </p:txBody>
      </p:sp>
      <p:sp>
        <p:nvSpPr>
          <p:cNvPr id="1099" name="Shape 1099"/>
          <p:cNvSpPr>
            <a:spLocks noGrp="1"/>
          </p:cNvSpPr>
          <p:nvPr>
            <p:ph type="pic" sz="quarter" idx="33"/>
          </p:nvPr>
        </p:nvSpPr>
        <p:spPr>
          <a:xfrm>
            <a:off x="1877921" y="3750558"/>
            <a:ext cx="897041" cy="897041"/>
          </a:xfrm>
          <a:prstGeom prst="rect">
            <a:avLst/>
          </a:prstGeom>
        </p:spPr>
        <p:txBody>
          <a:bodyPr lIns="91439" tIns="45719" rIns="91439" bIns="45719" anchor="t">
            <a:noAutofit/>
          </a:bodyPr>
          <a:lstStyle>
            <a:lvl1pPr>
              <a:defRPr sz="667"/>
            </a:lvl1pPr>
          </a:lstStyle>
          <a:p>
            <a:endParaRPr/>
          </a:p>
        </p:txBody>
      </p:sp>
      <p:sp>
        <p:nvSpPr>
          <p:cNvPr id="1100" name="Shape 1100"/>
          <p:cNvSpPr>
            <a:spLocks noGrp="1"/>
          </p:cNvSpPr>
          <p:nvPr>
            <p:ph type="pic" sz="quarter" idx="34"/>
          </p:nvPr>
        </p:nvSpPr>
        <p:spPr>
          <a:xfrm>
            <a:off x="3115781" y="3750558"/>
            <a:ext cx="897041" cy="897041"/>
          </a:xfrm>
          <a:prstGeom prst="rect">
            <a:avLst/>
          </a:prstGeom>
        </p:spPr>
        <p:txBody>
          <a:bodyPr lIns="91439" tIns="45719" rIns="91439" bIns="45719" anchor="t">
            <a:noAutofit/>
          </a:bodyPr>
          <a:lstStyle>
            <a:lvl1pPr>
              <a:defRPr sz="667"/>
            </a:lvl1pPr>
          </a:lstStyle>
          <a:p>
            <a:endParaRPr/>
          </a:p>
        </p:txBody>
      </p:sp>
      <p:sp>
        <p:nvSpPr>
          <p:cNvPr id="1101" name="Shape 1101"/>
          <p:cNvSpPr>
            <a:spLocks noGrp="1"/>
          </p:cNvSpPr>
          <p:nvPr>
            <p:ph type="pic" sz="quarter" idx="35"/>
          </p:nvPr>
        </p:nvSpPr>
        <p:spPr>
          <a:xfrm>
            <a:off x="4353638" y="3750558"/>
            <a:ext cx="897041" cy="897041"/>
          </a:xfrm>
          <a:prstGeom prst="rect">
            <a:avLst/>
          </a:prstGeom>
        </p:spPr>
        <p:txBody>
          <a:bodyPr lIns="91439" tIns="45719" rIns="91439" bIns="45719" anchor="t">
            <a:noAutofit/>
          </a:bodyPr>
          <a:lstStyle>
            <a:lvl1pPr>
              <a:defRPr sz="667"/>
            </a:lvl1pPr>
          </a:lstStyle>
          <a:p>
            <a:endParaRPr/>
          </a:p>
        </p:txBody>
      </p:sp>
      <p:sp>
        <p:nvSpPr>
          <p:cNvPr id="1102" name="Shape 1102"/>
          <p:cNvSpPr>
            <a:spLocks noGrp="1"/>
          </p:cNvSpPr>
          <p:nvPr>
            <p:ph type="pic" sz="quarter" idx="36"/>
          </p:nvPr>
        </p:nvSpPr>
        <p:spPr>
          <a:xfrm>
            <a:off x="5591494" y="3750558"/>
            <a:ext cx="897041" cy="897041"/>
          </a:xfrm>
          <a:prstGeom prst="rect">
            <a:avLst/>
          </a:prstGeom>
        </p:spPr>
        <p:txBody>
          <a:bodyPr lIns="91439" tIns="45719" rIns="91439" bIns="45719" anchor="t">
            <a:noAutofit/>
          </a:bodyPr>
          <a:lstStyle>
            <a:lvl1pPr>
              <a:defRPr sz="667"/>
            </a:lvl1pPr>
          </a:lstStyle>
          <a:p>
            <a:endParaRPr/>
          </a:p>
        </p:txBody>
      </p:sp>
      <p:sp>
        <p:nvSpPr>
          <p:cNvPr id="1103" name="Shape 1103"/>
          <p:cNvSpPr>
            <a:spLocks noGrp="1"/>
          </p:cNvSpPr>
          <p:nvPr>
            <p:ph type="pic" sz="quarter" idx="37"/>
          </p:nvPr>
        </p:nvSpPr>
        <p:spPr>
          <a:xfrm>
            <a:off x="6829350" y="3750558"/>
            <a:ext cx="897041" cy="897041"/>
          </a:xfrm>
          <a:prstGeom prst="rect">
            <a:avLst/>
          </a:prstGeom>
        </p:spPr>
        <p:txBody>
          <a:bodyPr lIns="91439" tIns="45719" rIns="91439" bIns="45719" anchor="t">
            <a:noAutofit/>
          </a:bodyPr>
          <a:lstStyle>
            <a:lvl1pPr>
              <a:defRPr sz="667"/>
            </a:lvl1pPr>
          </a:lstStyle>
          <a:p>
            <a:endParaRPr/>
          </a:p>
        </p:txBody>
      </p:sp>
      <p:sp>
        <p:nvSpPr>
          <p:cNvPr id="1104" name="Shape 1104"/>
          <p:cNvSpPr>
            <a:spLocks noGrp="1"/>
          </p:cNvSpPr>
          <p:nvPr>
            <p:ph type="pic" sz="quarter" idx="38"/>
          </p:nvPr>
        </p:nvSpPr>
        <p:spPr>
          <a:xfrm>
            <a:off x="640065" y="2477316"/>
            <a:ext cx="897041" cy="897041"/>
          </a:xfrm>
          <a:prstGeom prst="rect">
            <a:avLst/>
          </a:prstGeom>
        </p:spPr>
        <p:txBody>
          <a:bodyPr lIns="91439" tIns="45719" rIns="91439" bIns="45719" anchor="t">
            <a:noAutofit/>
          </a:bodyPr>
          <a:lstStyle>
            <a:lvl1pPr>
              <a:defRPr sz="667"/>
            </a:lvl1pPr>
          </a:lstStyle>
          <a:p>
            <a:endParaRPr/>
          </a:p>
        </p:txBody>
      </p:sp>
      <p:sp>
        <p:nvSpPr>
          <p:cNvPr id="1105" name="Shape 1105"/>
          <p:cNvSpPr>
            <a:spLocks noGrp="1"/>
          </p:cNvSpPr>
          <p:nvPr>
            <p:ph type="pic" sz="quarter" idx="39"/>
          </p:nvPr>
        </p:nvSpPr>
        <p:spPr>
          <a:xfrm>
            <a:off x="1877921" y="2477316"/>
            <a:ext cx="897041" cy="897041"/>
          </a:xfrm>
          <a:prstGeom prst="rect">
            <a:avLst/>
          </a:prstGeom>
        </p:spPr>
        <p:txBody>
          <a:bodyPr lIns="91439" tIns="45719" rIns="91439" bIns="45719" anchor="t">
            <a:noAutofit/>
          </a:bodyPr>
          <a:lstStyle>
            <a:lvl1pPr>
              <a:defRPr sz="667"/>
            </a:lvl1pPr>
          </a:lstStyle>
          <a:p>
            <a:endParaRPr/>
          </a:p>
        </p:txBody>
      </p:sp>
      <p:sp>
        <p:nvSpPr>
          <p:cNvPr id="1106" name="Shape 1106"/>
          <p:cNvSpPr>
            <a:spLocks noGrp="1"/>
          </p:cNvSpPr>
          <p:nvPr>
            <p:ph type="pic" sz="quarter" idx="40"/>
          </p:nvPr>
        </p:nvSpPr>
        <p:spPr>
          <a:xfrm>
            <a:off x="3115781" y="2477316"/>
            <a:ext cx="897041" cy="897041"/>
          </a:xfrm>
          <a:prstGeom prst="rect">
            <a:avLst/>
          </a:prstGeom>
        </p:spPr>
        <p:txBody>
          <a:bodyPr lIns="91439" tIns="45719" rIns="91439" bIns="45719" anchor="t">
            <a:noAutofit/>
          </a:bodyPr>
          <a:lstStyle>
            <a:lvl1pPr>
              <a:defRPr sz="667"/>
            </a:lvl1pPr>
          </a:lstStyle>
          <a:p>
            <a:endParaRPr/>
          </a:p>
        </p:txBody>
      </p:sp>
      <p:sp>
        <p:nvSpPr>
          <p:cNvPr id="1107" name="Shape 1107"/>
          <p:cNvSpPr>
            <a:spLocks noGrp="1"/>
          </p:cNvSpPr>
          <p:nvPr>
            <p:ph type="pic" sz="quarter" idx="41"/>
          </p:nvPr>
        </p:nvSpPr>
        <p:spPr>
          <a:xfrm>
            <a:off x="4353638" y="2477316"/>
            <a:ext cx="897041" cy="897041"/>
          </a:xfrm>
          <a:prstGeom prst="rect">
            <a:avLst/>
          </a:prstGeom>
        </p:spPr>
        <p:txBody>
          <a:bodyPr lIns="91439" tIns="45719" rIns="91439" bIns="45719" anchor="t">
            <a:noAutofit/>
          </a:bodyPr>
          <a:lstStyle>
            <a:lvl1pPr>
              <a:defRPr sz="667"/>
            </a:lvl1pPr>
          </a:lstStyle>
          <a:p>
            <a:endParaRPr/>
          </a:p>
        </p:txBody>
      </p:sp>
      <p:sp>
        <p:nvSpPr>
          <p:cNvPr id="1108" name="Shape 1108"/>
          <p:cNvSpPr>
            <a:spLocks noGrp="1"/>
          </p:cNvSpPr>
          <p:nvPr>
            <p:ph type="pic" sz="quarter" idx="42"/>
          </p:nvPr>
        </p:nvSpPr>
        <p:spPr>
          <a:xfrm>
            <a:off x="5591494" y="2477316"/>
            <a:ext cx="897041" cy="897041"/>
          </a:xfrm>
          <a:prstGeom prst="rect">
            <a:avLst/>
          </a:prstGeom>
        </p:spPr>
        <p:txBody>
          <a:bodyPr lIns="91439" tIns="45719" rIns="91439" bIns="45719" anchor="t">
            <a:noAutofit/>
          </a:bodyPr>
          <a:lstStyle>
            <a:lvl1pPr>
              <a:defRPr sz="667"/>
            </a:lvl1pPr>
          </a:lstStyle>
          <a:p>
            <a:endParaRPr/>
          </a:p>
        </p:txBody>
      </p:sp>
      <p:sp>
        <p:nvSpPr>
          <p:cNvPr id="1109" name="Shape 1109"/>
          <p:cNvSpPr>
            <a:spLocks noGrp="1"/>
          </p:cNvSpPr>
          <p:nvPr>
            <p:ph type="pic" sz="quarter" idx="43"/>
          </p:nvPr>
        </p:nvSpPr>
        <p:spPr>
          <a:xfrm>
            <a:off x="6829350" y="2477316"/>
            <a:ext cx="897041" cy="897041"/>
          </a:xfrm>
          <a:prstGeom prst="rect">
            <a:avLst/>
          </a:prstGeom>
        </p:spPr>
        <p:txBody>
          <a:bodyPr lIns="91439" tIns="45719" rIns="91439" bIns="45719" anchor="t">
            <a:noAutofit/>
          </a:bodyPr>
          <a:lstStyle>
            <a:lvl1pPr>
              <a:defRPr sz="667"/>
            </a:lvl1pPr>
          </a:lstStyle>
          <a:p>
            <a:endParaRPr/>
          </a:p>
        </p:txBody>
      </p:sp>
      <p:sp>
        <p:nvSpPr>
          <p:cNvPr id="44" name="Shape 126"/>
          <p:cNvSpPr/>
          <p:nvPr userDrawn="1"/>
        </p:nvSpPr>
        <p:spPr>
          <a:xfrm>
            <a:off x="9054812" y="6386929"/>
            <a:ext cx="2383668" cy="205315"/>
          </a:xfrm>
          <a:prstGeom prst="rect">
            <a:avLst/>
          </a:prstGeom>
          <a:ln w="12700">
            <a:miter lim="400000"/>
          </a:ln>
          <a:extLst>
            <a:ext uri="{C572A759-6A51-4108-AA02-DFA0A04FC94B}">
              <ma14:wrappingTextBoxFlag xmlns:ma14="http://schemas.microsoft.com/office/mac/drawingml/2011/main" xmlns="" val="1"/>
            </a:ext>
          </a:extLst>
        </p:spPr>
        <p:txBody>
          <a:bodyPr wrap="none" lIns="25401" tIns="25401" rIns="25401" bIns="25401" anchor="ctr">
            <a:spAutoFit/>
          </a:bodyPr>
          <a:lstStyle/>
          <a:p>
            <a:pPr defTabSz="412740" rtl="0" hangingPunct="0">
              <a:defRPr sz="2000">
                <a:solidFill>
                  <a:srgbClr val="4C6077"/>
                </a:solidFill>
                <a:latin typeface="Geomanist Light"/>
                <a:ea typeface="Geomanist Light"/>
                <a:cs typeface="Geomanist Light"/>
                <a:sym typeface="Geomanist Light"/>
              </a:defRPr>
            </a:pPr>
            <a:r>
              <a:rPr sz="1001" kern="0">
                <a:solidFill>
                  <a:srgbClr val="4C6077"/>
                </a:solidFill>
                <a:latin typeface="Geomanist Light"/>
                <a:ea typeface="Geomanist Light"/>
                <a:cs typeface="Geomanist Light"/>
                <a:sym typeface="Geomanist Light"/>
              </a:rPr>
              <a:t>Mountain presentation by </a:t>
            </a:r>
            <a:r>
              <a:rPr sz="1001" kern="0">
                <a:solidFill>
                  <a:srgbClr val="4C6077"/>
                </a:solidFill>
                <a:latin typeface="Geomanist Regular"/>
                <a:ea typeface="Geomanist Regular"/>
                <a:cs typeface="Geomanist Regular"/>
                <a:sym typeface="Geomanist Regular"/>
              </a:rPr>
              <a:t>ContestDesign</a:t>
            </a:r>
          </a:p>
        </p:txBody>
      </p:sp>
      <p:pic>
        <p:nvPicPr>
          <p:cNvPr id="45" name="03_For-Footer_Small.png"/>
          <p:cNvPicPr>
            <a:picLocks noChangeAspect="1"/>
          </p:cNvPicPr>
          <p:nvPr userDrawn="1"/>
        </p:nvPicPr>
        <p:blipFill>
          <a:blip r:embed="rId2">
            <a:extLst/>
          </a:blip>
          <a:stretch>
            <a:fillRect/>
          </a:stretch>
        </p:blipFill>
        <p:spPr>
          <a:xfrm>
            <a:off x="8660191" y="6354060"/>
            <a:ext cx="452543" cy="182525"/>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1891913264"/>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Team Members-Hexagon">
    <p:spTree>
      <p:nvGrpSpPr>
        <p:cNvPr id="1" name=""/>
        <p:cNvGrpSpPr/>
        <p:nvPr/>
      </p:nvGrpSpPr>
      <p:grpSpPr>
        <a:xfrm>
          <a:off x="0" y="0"/>
          <a:ext cx="0" cy="0"/>
          <a:chOff x="0" y="0"/>
          <a:chExt cx="0" cy="0"/>
        </a:xfrm>
      </p:grpSpPr>
      <p:sp>
        <p:nvSpPr>
          <p:cNvPr id="1128" name="Shape 1128"/>
          <p:cNvSpPr>
            <a:spLocks noGrp="1"/>
          </p:cNvSpPr>
          <p:nvPr>
            <p:ph type="pic" sz="quarter" idx="14"/>
          </p:nvPr>
        </p:nvSpPr>
        <p:spPr>
          <a:xfrm>
            <a:off x="2914551" y="1567922"/>
            <a:ext cx="1719671" cy="1990605"/>
          </a:xfrm>
          <a:custGeom>
            <a:avLst/>
            <a:gdLst>
              <a:gd name="connsiteX0" fmla="*/ 0 w 1486603"/>
              <a:gd name="connsiteY0" fmla="*/ 743302 h 1486604"/>
              <a:gd name="connsiteX1" fmla="*/ 371651 w 1486603"/>
              <a:gd name="connsiteY1" fmla="*/ 0 h 1486604"/>
              <a:gd name="connsiteX2" fmla="*/ 1114952 w 1486603"/>
              <a:gd name="connsiteY2" fmla="*/ 0 h 1486604"/>
              <a:gd name="connsiteX3" fmla="*/ 1486603 w 1486603"/>
              <a:gd name="connsiteY3" fmla="*/ 743302 h 1486604"/>
              <a:gd name="connsiteX4" fmla="*/ 1114952 w 1486603"/>
              <a:gd name="connsiteY4" fmla="*/ 1486604 h 1486604"/>
              <a:gd name="connsiteX5" fmla="*/ 371651 w 1486603"/>
              <a:gd name="connsiteY5" fmla="*/ 1486604 h 1486604"/>
              <a:gd name="connsiteX6" fmla="*/ 0 w 1486603"/>
              <a:gd name="connsiteY6" fmla="*/ 743302 h 1486604"/>
              <a:gd name="connsiteX0" fmla="*/ 0 w 1391353"/>
              <a:gd name="connsiteY0" fmla="*/ 743302 h 1486604"/>
              <a:gd name="connsiteX1" fmla="*/ 371651 w 1391353"/>
              <a:gd name="connsiteY1" fmla="*/ 0 h 1486604"/>
              <a:gd name="connsiteX2" fmla="*/ 1114952 w 1391353"/>
              <a:gd name="connsiteY2" fmla="*/ 0 h 1486604"/>
              <a:gd name="connsiteX3" fmla="*/ 1391353 w 1391353"/>
              <a:gd name="connsiteY3" fmla="*/ 381352 h 1486604"/>
              <a:gd name="connsiteX4" fmla="*/ 1114952 w 1391353"/>
              <a:gd name="connsiteY4" fmla="*/ 1486604 h 1486604"/>
              <a:gd name="connsiteX5" fmla="*/ 371651 w 1391353"/>
              <a:gd name="connsiteY5" fmla="*/ 1486604 h 1486604"/>
              <a:gd name="connsiteX6" fmla="*/ 0 w 1391353"/>
              <a:gd name="connsiteY6" fmla="*/ 743302 h 1486604"/>
              <a:gd name="connsiteX0" fmla="*/ 0 w 1391353"/>
              <a:gd name="connsiteY0" fmla="*/ 743302 h 1486604"/>
              <a:gd name="connsiteX1" fmla="*/ 371651 w 1391353"/>
              <a:gd name="connsiteY1" fmla="*/ 0 h 1486604"/>
              <a:gd name="connsiteX2" fmla="*/ 1114952 w 1391353"/>
              <a:gd name="connsiteY2" fmla="*/ 0 h 1486604"/>
              <a:gd name="connsiteX3" fmla="*/ 1391353 w 1391353"/>
              <a:gd name="connsiteY3" fmla="*/ 381352 h 1486604"/>
              <a:gd name="connsiteX4" fmla="*/ 1391177 w 1391353"/>
              <a:gd name="connsiteY4" fmla="*/ 1111954 h 1486604"/>
              <a:gd name="connsiteX5" fmla="*/ 371651 w 1391353"/>
              <a:gd name="connsiteY5" fmla="*/ 1486604 h 1486604"/>
              <a:gd name="connsiteX6" fmla="*/ 0 w 1391353"/>
              <a:gd name="connsiteY6" fmla="*/ 743302 h 1486604"/>
              <a:gd name="connsiteX0" fmla="*/ 0 w 1391353"/>
              <a:gd name="connsiteY0" fmla="*/ 743302 h 1496129"/>
              <a:gd name="connsiteX1" fmla="*/ 371651 w 1391353"/>
              <a:gd name="connsiteY1" fmla="*/ 0 h 1496129"/>
              <a:gd name="connsiteX2" fmla="*/ 1114952 w 1391353"/>
              <a:gd name="connsiteY2" fmla="*/ 0 h 1496129"/>
              <a:gd name="connsiteX3" fmla="*/ 1391353 w 1391353"/>
              <a:gd name="connsiteY3" fmla="*/ 381352 h 1496129"/>
              <a:gd name="connsiteX4" fmla="*/ 1391177 w 1391353"/>
              <a:gd name="connsiteY4" fmla="*/ 1111954 h 1496129"/>
              <a:gd name="connsiteX5" fmla="*/ 743126 w 1391353"/>
              <a:gd name="connsiteY5" fmla="*/ 1496129 h 1496129"/>
              <a:gd name="connsiteX6" fmla="*/ 0 w 1391353"/>
              <a:gd name="connsiteY6" fmla="*/ 743302 h 1496129"/>
              <a:gd name="connsiteX0" fmla="*/ 0 w 1391353"/>
              <a:gd name="connsiteY0" fmla="*/ 743302 h 1496129"/>
              <a:gd name="connsiteX1" fmla="*/ 371651 w 1391353"/>
              <a:gd name="connsiteY1" fmla="*/ 0 h 1496129"/>
              <a:gd name="connsiteX2" fmla="*/ 762527 w 1391353"/>
              <a:gd name="connsiteY2" fmla="*/ 12700 h 1496129"/>
              <a:gd name="connsiteX3" fmla="*/ 1391353 w 1391353"/>
              <a:gd name="connsiteY3" fmla="*/ 381352 h 1496129"/>
              <a:gd name="connsiteX4" fmla="*/ 1391177 w 1391353"/>
              <a:gd name="connsiteY4" fmla="*/ 1111954 h 1496129"/>
              <a:gd name="connsiteX5" fmla="*/ 743126 w 1391353"/>
              <a:gd name="connsiteY5" fmla="*/ 1496129 h 1496129"/>
              <a:gd name="connsiteX6" fmla="*/ 0 w 1391353"/>
              <a:gd name="connsiteY6" fmla="*/ 743302 h 1496129"/>
              <a:gd name="connsiteX0" fmla="*/ 0 w 1289753"/>
              <a:gd name="connsiteY0" fmla="*/ 1111602 h 1496129"/>
              <a:gd name="connsiteX1" fmla="*/ 270051 w 1289753"/>
              <a:gd name="connsiteY1" fmla="*/ 0 h 1496129"/>
              <a:gd name="connsiteX2" fmla="*/ 660927 w 1289753"/>
              <a:gd name="connsiteY2" fmla="*/ 12700 h 1496129"/>
              <a:gd name="connsiteX3" fmla="*/ 1289753 w 1289753"/>
              <a:gd name="connsiteY3" fmla="*/ 381352 h 1496129"/>
              <a:gd name="connsiteX4" fmla="*/ 1289577 w 1289753"/>
              <a:gd name="connsiteY4" fmla="*/ 1111954 h 1496129"/>
              <a:gd name="connsiteX5" fmla="*/ 641526 w 1289753"/>
              <a:gd name="connsiteY5" fmla="*/ 1496129 h 1496129"/>
              <a:gd name="connsiteX6" fmla="*/ 0 w 1289753"/>
              <a:gd name="connsiteY6" fmla="*/ 1111602 h 1496129"/>
              <a:gd name="connsiteX0" fmla="*/ 0 w 1289753"/>
              <a:gd name="connsiteY0" fmla="*/ 1098902 h 1483429"/>
              <a:gd name="connsiteX1" fmla="*/ 176 w 1289753"/>
              <a:gd name="connsiteY1" fmla="*/ 355600 h 1483429"/>
              <a:gd name="connsiteX2" fmla="*/ 660927 w 1289753"/>
              <a:gd name="connsiteY2" fmla="*/ 0 h 1483429"/>
              <a:gd name="connsiteX3" fmla="*/ 1289753 w 1289753"/>
              <a:gd name="connsiteY3" fmla="*/ 368652 h 1483429"/>
              <a:gd name="connsiteX4" fmla="*/ 1289577 w 1289753"/>
              <a:gd name="connsiteY4" fmla="*/ 1099254 h 1483429"/>
              <a:gd name="connsiteX5" fmla="*/ 641526 w 1289753"/>
              <a:gd name="connsiteY5" fmla="*/ 1483429 h 1483429"/>
              <a:gd name="connsiteX6" fmla="*/ 0 w 1289753"/>
              <a:gd name="connsiteY6" fmla="*/ 1098902 h 1483429"/>
              <a:gd name="connsiteX0" fmla="*/ 0 w 1289753"/>
              <a:gd name="connsiteY0" fmla="*/ 1108427 h 1492954"/>
              <a:gd name="connsiteX1" fmla="*/ 176 w 1289753"/>
              <a:gd name="connsiteY1" fmla="*/ 365125 h 1492954"/>
              <a:gd name="connsiteX2" fmla="*/ 651402 w 1289753"/>
              <a:gd name="connsiteY2" fmla="*/ 0 h 1492954"/>
              <a:gd name="connsiteX3" fmla="*/ 1289753 w 1289753"/>
              <a:gd name="connsiteY3" fmla="*/ 378177 h 1492954"/>
              <a:gd name="connsiteX4" fmla="*/ 1289577 w 1289753"/>
              <a:gd name="connsiteY4" fmla="*/ 1108779 h 1492954"/>
              <a:gd name="connsiteX5" fmla="*/ 641526 w 1289753"/>
              <a:gd name="connsiteY5" fmla="*/ 1492954 h 1492954"/>
              <a:gd name="connsiteX6" fmla="*/ 0 w 1289753"/>
              <a:gd name="connsiteY6" fmla="*/ 1108427 h 1492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9753" h="1492954">
                <a:moveTo>
                  <a:pt x="0" y="1108427"/>
                </a:moveTo>
                <a:cubicBezTo>
                  <a:pt x="59" y="860660"/>
                  <a:pt x="117" y="612892"/>
                  <a:pt x="176" y="365125"/>
                </a:cubicBezTo>
                <a:lnTo>
                  <a:pt x="651402" y="0"/>
                </a:lnTo>
                <a:lnTo>
                  <a:pt x="1289753" y="378177"/>
                </a:lnTo>
                <a:cubicBezTo>
                  <a:pt x="1289694" y="621711"/>
                  <a:pt x="1289636" y="865245"/>
                  <a:pt x="1289577" y="1108779"/>
                </a:cubicBezTo>
                <a:lnTo>
                  <a:pt x="641526" y="1492954"/>
                </a:lnTo>
                <a:lnTo>
                  <a:pt x="0" y="1108427"/>
                </a:ln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a:defRPr sz="1333"/>
            </a:lvl1pPr>
          </a:lstStyle>
          <a:p>
            <a:endParaRPr/>
          </a:p>
        </p:txBody>
      </p:sp>
      <p:sp>
        <p:nvSpPr>
          <p:cNvPr id="24" name="Shape 1128"/>
          <p:cNvSpPr>
            <a:spLocks noGrp="1"/>
          </p:cNvSpPr>
          <p:nvPr>
            <p:ph type="pic" sz="quarter" idx="15"/>
          </p:nvPr>
        </p:nvSpPr>
        <p:spPr>
          <a:xfrm>
            <a:off x="641277" y="1567922"/>
            <a:ext cx="1719671" cy="1990605"/>
          </a:xfrm>
          <a:custGeom>
            <a:avLst/>
            <a:gdLst>
              <a:gd name="connsiteX0" fmla="*/ 0 w 1486603"/>
              <a:gd name="connsiteY0" fmla="*/ 743302 h 1486604"/>
              <a:gd name="connsiteX1" fmla="*/ 371651 w 1486603"/>
              <a:gd name="connsiteY1" fmla="*/ 0 h 1486604"/>
              <a:gd name="connsiteX2" fmla="*/ 1114952 w 1486603"/>
              <a:gd name="connsiteY2" fmla="*/ 0 h 1486604"/>
              <a:gd name="connsiteX3" fmla="*/ 1486603 w 1486603"/>
              <a:gd name="connsiteY3" fmla="*/ 743302 h 1486604"/>
              <a:gd name="connsiteX4" fmla="*/ 1114952 w 1486603"/>
              <a:gd name="connsiteY4" fmla="*/ 1486604 h 1486604"/>
              <a:gd name="connsiteX5" fmla="*/ 371651 w 1486603"/>
              <a:gd name="connsiteY5" fmla="*/ 1486604 h 1486604"/>
              <a:gd name="connsiteX6" fmla="*/ 0 w 1486603"/>
              <a:gd name="connsiteY6" fmla="*/ 743302 h 1486604"/>
              <a:gd name="connsiteX0" fmla="*/ 0 w 1391353"/>
              <a:gd name="connsiteY0" fmla="*/ 743302 h 1486604"/>
              <a:gd name="connsiteX1" fmla="*/ 371651 w 1391353"/>
              <a:gd name="connsiteY1" fmla="*/ 0 h 1486604"/>
              <a:gd name="connsiteX2" fmla="*/ 1114952 w 1391353"/>
              <a:gd name="connsiteY2" fmla="*/ 0 h 1486604"/>
              <a:gd name="connsiteX3" fmla="*/ 1391353 w 1391353"/>
              <a:gd name="connsiteY3" fmla="*/ 381352 h 1486604"/>
              <a:gd name="connsiteX4" fmla="*/ 1114952 w 1391353"/>
              <a:gd name="connsiteY4" fmla="*/ 1486604 h 1486604"/>
              <a:gd name="connsiteX5" fmla="*/ 371651 w 1391353"/>
              <a:gd name="connsiteY5" fmla="*/ 1486604 h 1486604"/>
              <a:gd name="connsiteX6" fmla="*/ 0 w 1391353"/>
              <a:gd name="connsiteY6" fmla="*/ 743302 h 1486604"/>
              <a:gd name="connsiteX0" fmla="*/ 0 w 1391353"/>
              <a:gd name="connsiteY0" fmla="*/ 743302 h 1486604"/>
              <a:gd name="connsiteX1" fmla="*/ 371651 w 1391353"/>
              <a:gd name="connsiteY1" fmla="*/ 0 h 1486604"/>
              <a:gd name="connsiteX2" fmla="*/ 1114952 w 1391353"/>
              <a:gd name="connsiteY2" fmla="*/ 0 h 1486604"/>
              <a:gd name="connsiteX3" fmla="*/ 1391353 w 1391353"/>
              <a:gd name="connsiteY3" fmla="*/ 381352 h 1486604"/>
              <a:gd name="connsiteX4" fmla="*/ 1391177 w 1391353"/>
              <a:gd name="connsiteY4" fmla="*/ 1111954 h 1486604"/>
              <a:gd name="connsiteX5" fmla="*/ 371651 w 1391353"/>
              <a:gd name="connsiteY5" fmla="*/ 1486604 h 1486604"/>
              <a:gd name="connsiteX6" fmla="*/ 0 w 1391353"/>
              <a:gd name="connsiteY6" fmla="*/ 743302 h 1486604"/>
              <a:gd name="connsiteX0" fmla="*/ 0 w 1391353"/>
              <a:gd name="connsiteY0" fmla="*/ 743302 h 1496129"/>
              <a:gd name="connsiteX1" fmla="*/ 371651 w 1391353"/>
              <a:gd name="connsiteY1" fmla="*/ 0 h 1496129"/>
              <a:gd name="connsiteX2" fmla="*/ 1114952 w 1391353"/>
              <a:gd name="connsiteY2" fmla="*/ 0 h 1496129"/>
              <a:gd name="connsiteX3" fmla="*/ 1391353 w 1391353"/>
              <a:gd name="connsiteY3" fmla="*/ 381352 h 1496129"/>
              <a:gd name="connsiteX4" fmla="*/ 1391177 w 1391353"/>
              <a:gd name="connsiteY4" fmla="*/ 1111954 h 1496129"/>
              <a:gd name="connsiteX5" fmla="*/ 743126 w 1391353"/>
              <a:gd name="connsiteY5" fmla="*/ 1496129 h 1496129"/>
              <a:gd name="connsiteX6" fmla="*/ 0 w 1391353"/>
              <a:gd name="connsiteY6" fmla="*/ 743302 h 1496129"/>
              <a:gd name="connsiteX0" fmla="*/ 0 w 1391353"/>
              <a:gd name="connsiteY0" fmla="*/ 743302 h 1496129"/>
              <a:gd name="connsiteX1" fmla="*/ 371651 w 1391353"/>
              <a:gd name="connsiteY1" fmla="*/ 0 h 1496129"/>
              <a:gd name="connsiteX2" fmla="*/ 762527 w 1391353"/>
              <a:gd name="connsiteY2" fmla="*/ 12700 h 1496129"/>
              <a:gd name="connsiteX3" fmla="*/ 1391353 w 1391353"/>
              <a:gd name="connsiteY3" fmla="*/ 381352 h 1496129"/>
              <a:gd name="connsiteX4" fmla="*/ 1391177 w 1391353"/>
              <a:gd name="connsiteY4" fmla="*/ 1111954 h 1496129"/>
              <a:gd name="connsiteX5" fmla="*/ 743126 w 1391353"/>
              <a:gd name="connsiteY5" fmla="*/ 1496129 h 1496129"/>
              <a:gd name="connsiteX6" fmla="*/ 0 w 1391353"/>
              <a:gd name="connsiteY6" fmla="*/ 743302 h 1496129"/>
              <a:gd name="connsiteX0" fmla="*/ 0 w 1289753"/>
              <a:gd name="connsiteY0" fmla="*/ 1111602 h 1496129"/>
              <a:gd name="connsiteX1" fmla="*/ 270051 w 1289753"/>
              <a:gd name="connsiteY1" fmla="*/ 0 h 1496129"/>
              <a:gd name="connsiteX2" fmla="*/ 660927 w 1289753"/>
              <a:gd name="connsiteY2" fmla="*/ 12700 h 1496129"/>
              <a:gd name="connsiteX3" fmla="*/ 1289753 w 1289753"/>
              <a:gd name="connsiteY3" fmla="*/ 381352 h 1496129"/>
              <a:gd name="connsiteX4" fmla="*/ 1289577 w 1289753"/>
              <a:gd name="connsiteY4" fmla="*/ 1111954 h 1496129"/>
              <a:gd name="connsiteX5" fmla="*/ 641526 w 1289753"/>
              <a:gd name="connsiteY5" fmla="*/ 1496129 h 1496129"/>
              <a:gd name="connsiteX6" fmla="*/ 0 w 1289753"/>
              <a:gd name="connsiteY6" fmla="*/ 1111602 h 1496129"/>
              <a:gd name="connsiteX0" fmla="*/ 0 w 1289753"/>
              <a:gd name="connsiteY0" fmla="*/ 1098902 h 1483429"/>
              <a:gd name="connsiteX1" fmla="*/ 176 w 1289753"/>
              <a:gd name="connsiteY1" fmla="*/ 355600 h 1483429"/>
              <a:gd name="connsiteX2" fmla="*/ 660927 w 1289753"/>
              <a:gd name="connsiteY2" fmla="*/ 0 h 1483429"/>
              <a:gd name="connsiteX3" fmla="*/ 1289753 w 1289753"/>
              <a:gd name="connsiteY3" fmla="*/ 368652 h 1483429"/>
              <a:gd name="connsiteX4" fmla="*/ 1289577 w 1289753"/>
              <a:gd name="connsiteY4" fmla="*/ 1099254 h 1483429"/>
              <a:gd name="connsiteX5" fmla="*/ 641526 w 1289753"/>
              <a:gd name="connsiteY5" fmla="*/ 1483429 h 1483429"/>
              <a:gd name="connsiteX6" fmla="*/ 0 w 1289753"/>
              <a:gd name="connsiteY6" fmla="*/ 1098902 h 1483429"/>
              <a:gd name="connsiteX0" fmla="*/ 0 w 1289753"/>
              <a:gd name="connsiteY0" fmla="*/ 1108427 h 1492954"/>
              <a:gd name="connsiteX1" fmla="*/ 176 w 1289753"/>
              <a:gd name="connsiteY1" fmla="*/ 365125 h 1492954"/>
              <a:gd name="connsiteX2" fmla="*/ 651402 w 1289753"/>
              <a:gd name="connsiteY2" fmla="*/ 0 h 1492954"/>
              <a:gd name="connsiteX3" fmla="*/ 1289753 w 1289753"/>
              <a:gd name="connsiteY3" fmla="*/ 378177 h 1492954"/>
              <a:gd name="connsiteX4" fmla="*/ 1289577 w 1289753"/>
              <a:gd name="connsiteY4" fmla="*/ 1108779 h 1492954"/>
              <a:gd name="connsiteX5" fmla="*/ 641526 w 1289753"/>
              <a:gd name="connsiteY5" fmla="*/ 1492954 h 1492954"/>
              <a:gd name="connsiteX6" fmla="*/ 0 w 1289753"/>
              <a:gd name="connsiteY6" fmla="*/ 1108427 h 1492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9753" h="1492954">
                <a:moveTo>
                  <a:pt x="0" y="1108427"/>
                </a:moveTo>
                <a:cubicBezTo>
                  <a:pt x="59" y="860660"/>
                  <a:pt x="117" y="612892"/>
                  <a:pt x="176" y="365125"/>
                </a:cubicBezTo>
                <a:lnTo>
                  <a:pt x="651402" y="0"/>
                </a:lnTo>
                <a:lnTo>
                  <a:pt x="1289753" y="378177"/>
                </a:lnTo>
                <a:cubicBezTo>
                  <a:pt x="1289694" y="621711"/>
                  <a:pt x="1289636" y="865245"/>
                  <a:pt x="1289577" y="1108779"/>
                </a:cubicBezTo>
                <a:lnTo>
                  <a:pt x="641526" y="1492954"/>
                </a:lnTo>
                <a:lnTo>
                  <a:pt x="0" y="1108427"/>
                </a:ln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a:defRPr sz="1333"/>
            </a:lvl1pPr>
          </a:lstStyle>
          <a:p>
            <a:endParaRPr/>
          </a:p>
        </p:txBody>
      </p:sp>
      <p:sp>
        <p:nvSpPr>
          <p:cNvPr id="26" name="Shape 1128"/>
          <p:cNvSpPr>
            <a:spLocks noGrp="1"/>
          </p:cNvSpPr>
          <p:nvPr>
            <p:ph type="pic" sz="quarter" idx="16"/>
          </p:nvPr>
        </p:nvSpPr>
        <p:spPr>
          <a:xfrm>
            <a:off x="5179415" y="1567922"/>
            <a:ext cx="1719671" cy="1990605"/>
          </a:xfrm>
          <a:custGeom>
            <a:avLst/>
            <a:gdLst>
              <a:gd name="connsiteX0" fmla="*/ 0 w 1486603"/>
              <a:gd name="connsiteY0" fmla="*/ 743302 h 1486604"/>
              <a:gd name="connsiteX1" fmla="*/ 371651 w 1486603"/>
              <a:gd name="connsiteY1" fmla="*/ 0 h 1486604"/>
              <a:gd name="connsiteX2" fmla="*/ 1114952 w 1486603"/>
              <a:gd name="connsiteY2" fmla="*/ 0 h 1486604"/>
              <a:gd name="connsiteX3" fmla="*/ 1486603 w 1486603"/>
              <a:gd name="connsiteY3" fmla="*/ 743302 h 1486604"/>
              <a:gd name="connsiteX4" fmla="*/ 1114952 w 1486603"/>
              <a:gd name="connsiteY4" fmla="*/ 1486604 h 1486604"/>
              <a:gd name="connsiteX5" fmla="*/ 371651 w 1486603"/>
              <a:gd name="connsiteY5" fmla="*/ 1486604 h 1486604"/>
              <a:gd name="connsiteX6" fmla="*/ 0 w 1486603"/>
              <a:gd name="connsiteY6" fmla="*/ 743302 h 1486604"/>
              <a:gd name="connsiteX0" fmla="*/ 0 w 1391353"/>
              <a:gd name="connsiteY0" fmla="*/ 743302 h 1486604"/>
              <a:gd name="connsiteX1" fmla="*/ 371651 w 1391353"/>
              <a:gd name="connsiteY1" fmla="*/ 0 h 1486604"/>
              <a:gd name="connsiteX2" fmla="*/ 1114952 w 1391353"/>
              <a:gd name="connsiteY2" fmla="*/ 0 h 1486604"/>
              <a:gd name="connsiteX3" fmla="*/ 1391353 w 1391353"/>
              <a:gd name="connsiteY3" fmla="*/ 381352 h 1486604"/>
              <a:gd name="connsiteX4" fmla="*/ 1114952 w 1391353"/>
              <a:gd name="connsiteY4" fmla="*/ 1486604 h 1486604"/>
              <a:gd name="connsiteX5" fmla="*/ 371651 w 1391353"/>
              <a:gd name="connsiteY5" fmla="*/ 1486604 h 1486604"/>
              <a:gd name="connsiteX6" fmla="*/ 0 w 1391353"/>
              <a:gd name="connsiteY6" fmla="*/ 743302 h 1486604"/>
              <a:gd name="connsiteX0" fmla="*/ 0 w 1391353"/>
              <a:gd name="connsiteY0" fmla="*/ 743302 h 1486604"/>
              <a:gd name="connsiteX1" fmla="*/ 371651 w 1391353"/>
              <a:gd name="connsiteY1" fmla="*/ 0 h 1486604"/>
              <a:gd name="connsiteX2" fmla="*/ 1114952 w 1391353"/>
              <a:gd name="connsiteY2" fmla="*/ 0 h 1486604"/>
              <a:gd name="connsiteX3" fmla="*/ 1391353 w 1391353"/>
              <a:gd name="connsiteY3" fmla="*/ 381352 h 1486604"/>
              <a:gd name="connsiteX4" fmla="*/ 1391177 w 1391353"/>
              <a:gd name="connsiteY4" fmla="*/ 1111954 h 1486604"/>
              <a:gd name="connsiteX5" fmla="*/ 371651 w 1391353"/>
              <a:gd name="connsiteY5" fmla="*/ 1486604 h 1486604"/>
              <a:gd name="connsiteX6" fmla="*/ 0 w 1391353"/>
              <a:gd name="connsiteY6" fmla="*/ 743302 h 1486604"/>
              <a:gd name="connsiteX0" fmla="*/ 0 w 1391353"/>
              <a:gd name="connsiteY0" fmla="*/ 743302 h 1496129"/>
              <a:gd name="connsiteX1" fmla="*/ 371651 w 1391353"/>
              <a:gd name="connsiteY1" fmla="*/ 0 h 1496129"/>
              <a:gd name="connsiteX2" fmla="*/ 1114952 w 1391353"/>
              <a:gd name="connsiteY2" fmla="*/ 0 h 1496129"/>
              <a:gd name="connsiteX3" fmla="*/ 1391353 w 1391353"/>
              <a:gd name="connsiteY3" fmla="*/ 381352 h 1496129"/>
              <a:gd name="connsiteX4" fmla="*/ 1391177 w 1391353"/>
              <a:gd name="connsiteY4" fmla="*/ 1111954 h 1496129"/>
              <a:gd name="connsiteX5" fmla="*/ 743126 w 1391353"/>
              <a:gd name="connsiteY5" fmla="*/ 1496129 h 1496129"/>
              <a:gd name="connsiteX6" fmla="*/ 0 w 1391353"/>
              <a:gd name="connsiteY6" fmla="*/ 743302 h 1496129"/>
              <a:gd name="connsiteX0" fmla="*/ 0 w 1391353"/>
              <a:gd name="connsiteY0" fmla="*/ 743302 h 1496129"/>
              <a:gd name="connsiteX1" fmla="*/ 371651 w 1391353"/>
              <a:gd name="connsiteY1" fmla="*/ 0 h 1496129"/>
              <a:gd name="connsiteX2" fmla="*/ 762527 w 1391353"/>
              <a:gd name="connsiteY2" fmla="*/ 12700 h 1496129"/>
              <a:gd name="connsiteX3" fmla="*/ 1391353 w 1391353"/>
              <a:gd name="connsiteY3" fmla="*/ 381352 h 1496129"/>
              <a:gd name="connsiteX4" fmla="*/ 1391177 w 1391353"/>
              <a:gd name="connsiteY4" fmla="*/ 1111954 h 1496129"/>
              <a:gd name="connsiteX5" fmla="*/ 743126 w 1391353"/>
              <a:gd name="connsiteY5" fmla="*/ 1496129 h 1496129"/>
              <a:gd name="connsiteX6" fmla="*/ 0 w 1391353"/>
              <a:gd name="connsiteY6" fmla="*/ 743302 h 1496129"/>
              <a:gd name="connsiteX0" fmla="*/ 0 w 1289753"/>
              <a:gd name="connsiteY0" fmla="*/ 1111602 h 1496129"/>
              <a:gd name="connsiteX1" fmla="*/ 270051 w 1289753"/>
              <a:gd name="connsiteY1" fmla="*/ 0 h 1496129"/>
              <a:gd name="connsiteX2" fmla="*/ 660927 w 1289753"/>
              <a:gd name="connsiteY2" fmla="*/ 12700 h 1496129"/>
              <a:gd name="connsiteX3" fmla="*/ 1289753 w 1289753"/>
              <a:gd name="connsiteY3" fmla="*/ 381352 h 1496129"/>
              <a:gd name="connsiteX4" fmla="*/ 1289577 w 1289753"/>
              <a:gd name="connsiteY4" fmla="*/ 1111954 h 1496129"/>
              <a:gd name="connsiteX5" fmla="*/ 641526 w 1289753"/>
              <a:gd name="connsiteY5" fmla="*/ 1496129 h 1496129"/>
              <a:gd name="connsiteX6" fmla="*/ 0 w 1289753"/>
              <a:gd name="connsiteY6" fmla="*/ 1111602 h 1496129"/>
              <a:gd name="connsiteX0" fmla="*/ 0 w 1289753"/>
              <a:gd name="connsiteY0" fmla="*/ 1098902 h 1483429"/>
              <a:gd name="connsiteX1" fmla="*/ 176 w 1289753"/>
              <a:gd name="connsiteY1" fmla="*/ 355600 h 1483429"/>
              <a:gd name="connsiteX2" fmla="*/ 660927 w 1289753"/>
              <a:gd name="connsiteY2" fmla="*/ 0 h 1483429"/>
              <a:gd name="connsiteX3" fmla="*/ 1289753 w 1289753"/>
              <a:gd name="connsiteY3" fmla="*/ 368652 h 1483429"/>
              <a:gd name="connsiteX4" fmla="*/ 1289577 w 1289753"/>
              <a:gd name="connsiteY4" fmla="*/ 1099254 h 1483429"/>
              <a:gd name="connsiteX5" fmla="*/ 641526 w 1289753"/>
              <a:gd name="connsiteY5" fmla="*/ 1483429 h 1483429"/>
              <a:gd name="connsiteX6" fmla="*/ 0 w 1289753"/>
              <a:gd name="connsiteY6" fmla="*/ 1098902 h 1483429"/>
              <a:gd name="connsiteX0" fmla="*/ 0 w 1289753"/>
              <a:gd name="connsiteY0" fmla="*/ 1108427 h 1492954"/>
              <a:gd name="connsiteX1" fmla="*/ 176 w 1289753"/>
              <a:gd name="connsiteY1" fmla="*/ 365125 h 1492954"/>
              <a:gd name="connsiteX2" fmla="*/ 651402 w 1289753"/>
              <a:gd name="connsiteY2" fmla="*/ 0 h 1492954"/>
              <a:gd name="connsiteX3" fmla="*/ 1289753 w 1289753"/>
              <a:gd name="connsiteY3" fmla="*/ 378177 h 1492954"/>
              <a:gd name="connsiteX4" fmla="*/ 1289577 w 1289753"/>
              <a:gd name="connsiteY4" fmla="*/ 1108779 h 1492954"/>
              <a:gd name="connsiteX5" fmla="*/ 641526 w 1289753"/>
              <a:gd name="connsiteY5" fmla="*/ 1492954 h 1492954"/>
              <a:gd name="connsiteX6" fmla="*/ 0 w 1289753"/>
              <a:gd name="connsiteY6" fmla="*/ 1108427 h 1492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9753" h="1492954">
                <a:moveTo>
                  <a:pt x="0" y="1108427"/>
                </a:moveTo>
                <a:cubicBezTo>
                  <a:pt x="59" y="860660"/>
                  <a:pt x="117" y="612892"/>
                  <a:pt x="176" y="365125"/>
                </a:cubicBezTo>
                <a:lnTo>
                  <a:pt x="651402" y="0"/>
                </a:lnTo>
                <a:lnTo>
                  <a:pt x="1289753" y="378177"/>
                </a:lnTo>
                <a:cubicBezTo>
                  <a:pt x="1289694" y="621711"/>
                  <a:pt x="1289636" y="865245"/>
                  <a:pt x="1289577" y="1108779"/>
                </a:cubicBezTo>
                <a:lnTo>
                  <a:pt x="641526" y="1492954"/>
                </a:lnTo>
                <a:lnTo>
                  <a:pt x="0" y="1108427"/>
                </a:ln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a:defRPr sz="1333"/>
            </a:lvl1pPr>
          </a:lstStyle>
          <a:p>
            <a:endParaRPr/>
          </a:p>
        </p:txBody>
      </p:sp>
      <p:sp>
        <p:nvSpPr>
          <p:cNvPr id="28" name="Shape 1128"/>
          <p:cNvSpPr>
            <a:spLocks noGrp="1"/>
          </p:cNvSpPr>
          <p:nvPr>
            <p:ph type="pic" sz="quarter" idx="17"/>
          </p:nvPr>
        </p:nvSpPr>
        <p:spPr>
          <a:xfrm>
            <a:off x="7449977" y="1567922"/>
            <a:ext cx="1719671" cy="1990605"/>
          </a:xfrm>
          <a:custGeom>
            <a:avLst/>
            <a:gdLst>
              <a:gd name="connsiteX0" fmla="*/ 0 w 1486603"/>
              <a:gd name="connsiteY0" fmla="*/ 743302 h 1486604"/>
              <a:gd name="connsiteX1" fmla="*/ 371651 w 1486603"/>
              <a:gd name="connsiteY1" fmla="*/ 0 h 1486604"/>
              <a:gd name="connsiteX2" fmla="*/ 1114952 w 1486603"/>
              <a:gd name="connsiteY2" fmla="*/ 0 h 1486604"/>
              <a:gd name="connsiteX3" fmla="*/ 1486603 w 1486603"/>
              <a:gd name="connsiteY3" fmla="*/ 743302 h 1486604"/>
              <a:gd name="connsiteX4" fmla="*/ 1114952 w 1486603"/>
              <a:gd name="connsiteY4" fmla="*/ 1486604 h 1486604"/>
              <a:gd name="connsiteX5" fmla="*/ 371651 w 1486603"/>
              <a:gd name="connsiteY5" fmla="*/ 1486604 h 1486604"/>
              <a:gd name="connsiteX6" fmla="*/ 0 w 1486603"/>
              <a:gd name="connsiteY6" fmla="*/ 743302 h 1486604"/>
              <a:gd name="connsiteX0" fmla="*/ 0 w 1391353"/>
              <a:gd name="connsiteY0" fmla="*/ 743302 h 1486604"/>
              <a:gd name="connsiteX1" fmla="*/ 371651 w 1391353"/>
              <a:gd name="connsiteY1" fmla="*/ 0 h 1486604"/>
              <a:gd name="connsiteX2" fmla="*/ 1114952 w 1391353"/>
              <a:gd name="connsiteY2" fmla="*/ 0 h 1486604"/>
              <a:gd name="connsiteX3" fmla="*/ 1391353 w 1391353"/>
              <a:gd name="connsiteY3" fmla="*/ 381352 h 1486604"/>
              <a:gd name="connsiteX4" fmla="*/ 1114952 w 1391353"/>
              <a:gd name="connsiteY4" fmla="*/ 1486604 h 1486604"/>
              <a:gd name="connsiteX5" fmla="*/ 371651 w 1391353"/>
              <a:gd name="connsiteY5" fmla="*/ 1486604 h 1486604"/>
              <a:gd name="connsiteX6" fmla="*/ 0 w 1391353"/>
              <a:gd name="connsiteY6" fmla="*/ 743302 h 1486604"/>
              <a:gd name="connsiteX0" fmla="*/ 0 w 1391353"/>
              <a:gd name="connsiteY0" fmla="*/ 743302 h 1486604"/>
              <a:gd name="connsiteX1" fmla="*/ 371651 w 1391353"/>
              <a:gd name="connsiteY1" fmla="*/ 0 h 1486604"/>
              <a:gd name="connsiteX2" fmla="*/ 1114952 w 1391353"/>
              <a:gd name="connsiteY2" fmla="*/ 0 h 1486604"/>
              <a:gd name="connsiteX3" fmla="*/ 1391353 w 1391353"/>
              <a:gd name="connsiteY3" fmla="*/ 381352 h 1486604"/>
              <a:gd name="connsiteX4" fmla="*/ 1391177 w 1391353"/>
              <a:gd name="connsiteY4" fmla="*/ 1111954 h 1486604"/>
              <a:gd name="connsiteX5" fmla="*/ 371651 w 1391353"/>
              <a:gd name="connsiteY5" fmla="*/ 1486604 h 1486604"/>
              <a:gd name="connsiteX6" fmla="*/ 0 w 1391353"/>
              <a:gd name="connsiteY6" fmla="*/ 743302 h 1486604"/>
              <a:gd name="connsiteX0" fmla="*/ 0 w 1391353"/>
              <a:gd name="connsiteY0" fmla="*/ 743302 h 1496129"/>
              <a:gd name="connsiteX1" fmla="*/ 371651 w 1391353"/>
              <a:gd name="connsiteY1" fmla="*/ 0 h 1496129"/>
              <a:gd name="connsiteX2" fmla="*/ 1114952 w 1391353"/>
              <a:gd name="connsiteY2" fmla="*/ 0 h 1496129"/>
              <a:gd name="connsiteX3" fmla="*/ 1391353 w 1391353"/>
              <a:gd name="connsiteY3" fmla="*/ 381352 h 1496129"/>
              <a:gd name="connsiteX4" fmla="*/ 1391177 w 1391353"/>
              <a:gd name="connsiteY4" fmla="*/ 1111954 h 1496129"/>
              <a:gd name="connsiteX5" fmla="*/ 743126 w 1391353"/>
              <a:gd name="connsiteY5" fmla="*/ 1496129 h 1496129"/>
              <a:gd name="connsiteX6" fmla="*/ 0 w 1391353"/>
              <a:gd name="connsiteY6" fmla="*/ 743302 h 1496129"/>
              <a:gd name="connsiteX0" fmla="*/ 0 w 1391353"/>
              <a:gd name="connsiteY0" fmla="*/ 743302 h 1496129"/>
              <a:gd name="connsiteX1" fmla="*/ 371651 w 1391353"/>
              <a:gd name="connsiteY1" fmla="*/ 0 h 1496129"/>
              <a:gd name="connsiteX2" fmla="*/ 762527 w 1391353"/>
              <a:gd name="connsiteY2" fmla="*/ 12700 h 1496129"/>
              <a:gd name="connsiteX3" fmla="*/ 1391353 w 1391353"/>
              <a:gd name="connsiteY3" fmla="*/ 381352 h 1496129"/>
              <a:gd name="connsiteX4" fmla="*/ 1391177 w 1391353"/>
              <a:gd name="connsiteY4" fmla="*/ 1111954 h 1496129"/>
              <a:gd name="connsiteX5" fmla="*/ 743126 w 1391353"/>
              <a:gd name="connsiteY5" fmla="*/ 1496129 h 1496129"/>
              <a:gd name="connsiteX6" fmla="*/ 0 w 1391353"/>
              <a:gd name="connsiteY6" fmla="*/ 743302 h 1496129"/>
              <a:gd name="connsiteX0" fmla="*/ 0 w 1289753"/>
              <a:gd name="connsiteY0" fmla="*/ 1111602 h 1496129"/>
              <a:gd name="connsiteX1" fmla="*/ 270051 w 1289753"/>
              <a:gd name="connsiteY1" fmla="*/ 0 h 1496129"/>
              <a:gd name="connsiteX2" fmla="*/ 660927 w 1289753"/>
              <a:gd name="connsiteY2" fmla="*/ 12700 h 1496129"/>
              <a:gd name="connsiteX3" fmla="*/ 1289753 w 1289753"/>
              <a:gd name="connsiteY3" fmla="*/ 381352 h 1496129"/>
              <a:gd name="connsiteX4" fmla="*/ 1289577 w 1289753"/>
              <a:gd name="connsiteY4" fmla="*/ 1111954 h 1496129"/>
              <a:gd name="connsiteX5" fmla="*/ 641526 w 1289753"/>
              <a:gd name="connsiteY5" fmla="*/ 1496129 h 1496129"/>
              <a:gd name="connsiteX6" fmla="*/ 0 w 1289753"/>
              <a:gd name="connsiteY6" fmla="*/ 1111602 h 1496129"/>
              <a:gd name="connsiteX0" fmla="*/ 0 w 1289753"/>
              <a:gd name="connsiteY0" fmla="*/ 1098902 h 1483429"/>
              <a:gd name="connsiteX1" fmla="*/ 176 w 1289753"/>
              <a:gd name="connsiteY1" fmla="*/ 355600 h 1483429"/>
              <a:gd name="connsiteX2" fmla="*/ 660927 w 1289753"/>
              <a:gd name="connsiteY2" fmla="*/ 0 h 1483429"/>
              <a:gd name="connsiteX3" fmla="*/ 1289753 w 1289753"/>
              <a:gd name="connsiteY3" fmla="*/ 368652 h 1483429"/>
              <a:gd name="connsiteX4" fmla="*/ 1289577 w 1289753"/>
              <a:gd name="connsiteY4" fmla="*/ 1099254 h 1483429"/>
              <a:gd name="connsiteX5" fmla="*/ 641526 w 1289753"/>
              <a:gd name="connsiteY5" fmla="*/ 1483429 h 1483429"/>
              <a:gd name="connsiteX6" fmla="*/ 0 w 1289753"/>
              <a:gd name="connsiteY6" fmla="*/ 1098902 h 1483429"/>
              <a:gd name="connsiteX0" fmla="*/ 0 w 1289753"/>
              <a:gd name="connsiteY0" fmla="*/ 1108427 h 1492954"/>
              <a:gd name="connsiteX1" fmla="*/ 176 w 1289753"/>
              <a:gd name="connsiteY1" fmla="*/ 365125 h 1492954"/>
              <a:gd name="connsiteX2" fmla="*/ 651402 w 1289753"/>
              <a:gd name="connsiteY2" fmla="*/ 0 h 1492954"/>
              <a:gd name="connsiteX3" fmla="*/ 1289753 w 1289753"/>
              <a:gd name="connsiteY3" fmla="*/ 378177 h 1492954"/>
              <a:gd name="connsiteX4" fmla="*/ 1289577 w 1289753"/>
              <a:gd name="connsiteY4" fmla="*/ 1108779 h 1492954"/>
              <a:gd name="connsiteX5" fmla="*/ 641526 w 1289753"/>
              <a:gd name="connsiteY5" fmla="*/ 1492954 h 1492954"/>
              <a:gd name="connsiteX6" fmla="*/ 0 w 1289753"/>
              <a:gd name="connsiteY6" fmla="*/ 1108427 h 1492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9753" h="1492954">
                <a:moveTo>
                  <a:pt x="0" y="1108427"/>
                </a:moveTo>
                <a:cubicBezTo>
                  <a:pt x="59" y="860660"/>
                  <a:pt x="117" y="612892"/>
                  <a:pt x="176" y="365125"/>
                </a:cubicBezTo>
                <a:lnTo>
                  <a:pt x="651402" y="0"/>
                </a:lnTo>
                <a:lnTo>
                  <a:pt x="1289753" y="378177"/>
                </a:lnTo>
                <a:cubicBezTo>
                  <a:pt x="1289694" y="621711"/>
                  <a:pt x="1289636" y="865245"/>
                  <a:pt x="1289577" y="1108779"/>
                </a:cubicBezTo>
                <a:lnTo>
                  <a:pt x="641526" y="1492954"/>
                </a:lnTo>
                <a:lnTo>
                  <a:pt x="0" y="1108427"/>
                </a:ln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a:defRPr sz="1333"/>
            </a:lvl1pPr>
          </a:lstStyle>
          <a:p>
            <a:endParaRPr/>
          </a:p>
        </p:txBody>
      </p:sp>
      <p:sp>
        <p:nvSpPr>
          <p:cNvPr id="29" name="Shape 1128"/>
          <p:cNvSpPr>
            <a:spLocks noGrp="1"/>
          </p:cNvSpPr>
          <p:nvPr>
            <p:ph type="pic" sz="quarter" idx="18"/>
          </p:nvPr>
        </p:nvSpPr>
        <p:spPr>
          <a:xfrm>
            <a:off x="9707890" y="1567922"/>
            <a:ext cx="1719671" cy="1990605"/>
          </a:xfrm>
          <a:custGeom>
            <a:avLst/>
            <a:gdLst>
              <a:gd name="connsiteX0" fmla="*/ 0 w 1486603"/>
              <a:gd name="connsiteY0" fmla="*/ 743302 h 1486604"/>
              <a:gd name="connsiteX1" fmla="*/ 371651 w 1486603"/>
              <a:gd name="connsiteY1" fmla="*/ 0 h 1486604"/>
              <a:gd name="connsiteX2" fmla="*/ 1114952 w 1486603"/>
              <a:gd name="connsiteY2" fmla="*/ 0 h 1486604"/>
              <a:gd name="connsiteX3" fmla="*/ 1486603 w 1486603"/>
              <a:gd name="connsiteY3" fmla="*/ 743302 h 1486604"/>
              <a:gd name="connsiteX4" fmla="*/ 1114952 w 1486603"/>
              <a:gd name="connsiteY4" fmla="*/ 1486604 h 1486604"/>
              <a:gd name="connsiteX5" fmla="*/ 371651 w 1486603"/>
              <a:gd name="connsiteY5" fmla="*/ 1486604 h 1486604"/>
              <a:gd name="connsiteX6" fmla="*/ 0 w 1486603"/>
              <a:gd name="connsiteY6" fmla="*/ 743302 h 1486604"/>
              <a:gd name="connsiteX0" fmla="*/ 0 w 1391353"/>
              <a:gd name="connsiteY0" fmla="*/ 743302 h 1486604"/>
              <a:gd name="connsiteX1" fmla="*/ 371651 w 1391353"/>
              <a:gd name="connsiteY1" fmla="*/ 0 h 1486604"/>
              <a:gd name="connsiteX2" fmla="*/ 1114952 w 1391353"/>
              <a:gd name="connsiteY2" fmla="*/ 0 h 1486604"/>
              <a:gd name="connsiteX3" fmla="*/ 1391353 w 1391353"/>
              <a:gd name="connsiteY3" fmla="*/ 381352 h 1486604"/>
              <a:gd name="connsiteX4" fmla="*/ 1114952 w 1391353"/>
              <a:gd name="connsiteY4" fmla="*/ 1486604 h 1486604"/>
              <a:gd name="connsiteX5" fmla="*/ 371651 w 1391353"/>
              <a:gd name="connsiteY5" fmla="*/ 1486604 h 1486604"/>
              <a:gd name="connsiteX6" fmla="*/ 0 w 1391353"/>
              <a:gd name="connsiteY6" fmla="*/ 743302 h 1486604"/>
              <a:gd name="connsiteX0" fmla="*/ 0 w 1391353"/>
              <a:gd name="connsiteY0" fmla="*/ 743302 h 1486604"/>
              <a:gd name="connsiteX1" fmla="*/ 371651 w 1391353"/>
              <a:gd name="connsiteY1" fmla="*/ 0 h 1486604"/>
              <a:gd name="connsiteX2" fmla="*/ 1114952 w 1391353"/>
              <a:gd name="connsiteY2" fmla="*/ 0 h 1486604"/>
              <a:gd name="connsiteX3" fmla="*/ 1391353 w 1391353"/>
              <a:gd name="connsiteY3" fmla="*/ 381352 h 1486604"/>
              <a:gd name="connsiteX4" fmla="*/ 1391177 w 1391353"/>
              <a:gd name="connsiteY4" fmla="*/ 1111954 h 1486604"/>
              <a:gd name="connsiteX5" fmla="*/ 371651 w 1391353"/>
              <a:gd name="connsiteY5" fmla="*/ 1486604 h 1486604"/>
              <a:gd name="connsiteX6" fmla="*/ 0 w 1391353"/>
              <a:gd name="connsiteY6" fmla="*/ 743302 h 1486604"/>
              <a:gd name="connsiteX0" fmla="*/ 0 w 1391353"/>
              <a:gd name="connsiteY0" fmla="*/ 743302 h 1496129"/>
              <a:gd name="connsiteX1" fmla="*/ 371651 w 1391353"/>
              <a:gd name="connsiteY1" fmla="*/ 0 h 1496129"/>
              <a:gd name="connsiteX2" fmla="*/ 1114952 w 1391353"/>
              <a:gd name="connsiteY2" fmla="*/ 0 h 1496129"/>
              <a:gd name="connsiteX3" fmla="*/ 1391353 w 1391353"/>
              <a:gd name="connsiteY3" fmla="*/ 381352 h 1496129"/>
              <a:gd name="connsiteX4" fmla="*/ 1391177 w 1391353"/>
              <a:gd name="connsiteY4" fmla="*/ 1111954 h 1496129"/>
              <a:gd name="connsiteX5" fmla="*/ 743126 w 1391353"/>
              <a:gd name="connsiteY5" fmla="*/ 1496129 h 1496129"/>
              <a:gd name="connsiteX6" fmla="*/ 0 w 1391353"/>
              <a:gd name="connsiteY6" fmla="*/ 743302 h 1496129"/>
              <a:gd name="connsiteX0" fmla="*/ 0 w 1391353"/>
              <a:gd name="connsiteY0" fmla="*/ 743302 h 1496129"/>
              <a:gd name="connsiteX1" fmla="*/ 371651 w 1391353"/>
              <a:gd name="connsiteY1" fmla="*/ 0 h 1496129"/>
              <a:gd name="connsiteX2" fmla="*/ 762527 w 1391353"/>
              <a:gd name="connsiteY2" fmla="*/ 12700 h 1496129"/>
              <a:gd name="connsiteX3" fmla="*/ 1391353 w 1391353"/>
              <a:gd name="connsiteY3" fmla="*/ 381352 h 1496129"/>
              <a:gd name="connsiteX4" fmla="*/ 1391177 w 1391353"/>
              <a:gd name="connsiteY4" fmla="*/ 1111954 h 1496129"/>
              <a:gd name="connsiteX5" fmla="*/ 743126 w 1391353"/>
              <a:gd name="connsiteY5" fmla="*/ 1496129 h 1496129"/>
              <a:gd name="connsiteX6" fmla="*/ 0 w 1391353"/>
              <a:gd name="connsiteY6" fmla="*/ 743302 h 1496129"/>
              <a:gd name="connsiteX0" fmla="*/ 0 w 1289753"/>
              <a:gd name="connsiteY0" fmla="*/ 1111602 h 1496129"/>
              <a:gd name="connsiteX1" fmla="*/ 270051 w 1289753"/>
              <a:gd name="connsiteY1" fmla="*/ 0 h 1496129"/>
              <a:gd name="connsiteX2" fmla="*/ 660927 w 1289753"/>
              <a:gd name="connsiteY2" fmla="*/ 12700 h 1496129"/>
              <a:gd name="connsiteX3" fmla="*/ 1289753 w 1289753"/>
              <a:gd name="connsiteY3" fmla="*/ 381352 h 1496129"/>
              <a:gd name="connsiteX4" fmla="*/ 1289577 w 1289753"/>
              <a:gd name="connsiteY4" fmla="*/ 1111954 h 1496129"/>
              <a:gd name="connsiteX5" fmla="*/ 641526 w 1289753"/>
              <a:gd name="connsiteY5" fmla="*/ 1496129 h 1496129"/>
              <a:gd name="connsiteX6" fmla="*/ 0 w 1289753"/>
              <a:gd name="connsiteY6" fmla="*/ 1111602 h 1496129"/>
              <a:gd name="connsiteX0" fmla="*/ 0 w 1289753"/>
              <a:gd name="connsiteY0" fmla="*/ 1098902 h 1483429"/>
              <a:gd name="connsiteX1" fmla="*/ 176 w 1289753"/>
              <a:gd name="connsiteY1" fmla="*/ 355600 h 1483429"/>
              <a:gd name="connsiteX2" fmla="*/ 660927 w 1289753"/>
              <a:gd name="connsiteY2" fmla="*/ 0 h 1483429"/>
              <a:gd name="connsiteX3" fmla="*/ 1289753 w 1289753"/>
              <a:gd name="connsiteY3" fmla="*/ 368652 h 1483429"/>
              <a:gd name="connsiteX4" fmla="*/ 1289577 w 1289753"/>
              <a:gd name="connsiteY4" fmla="*/ 1099254 h 1483429"/>
              <a:gd name="connsiteX5" fmla="*/ 641526 w 1289753"/>
              <a:gd name="connsiteY5" fmla="*/ 1483429 h 1483429"/>
              <a:gd name="connsiteX6" fmla="*/ 0 w 1289753"/>
              <a:gd name="connsiteY6" fmla="*/ 1098902 h 1483429"/>
              <a:gd name="connsiteX0" fmla="*/ 0 w 1289753"/>
              <a:gd name="connsiteY0" fmla="*/ 1108427 h 1492954"/>
              <a:gd name="connsiteX1" fmla="*/ 176 w 1289753"/>
              <a:gd name="connsiteY1" fmla="*/ 365125 h 1492954"/>
              <a:gd name="connsiteX2" fmla="*/ 651402 w 1289753"/>
              <a:gd name="connsiteY2" fmla="*/ 0 h 1492954"/>
              <a:gd name="connsiteX3" fmla="*/ 1289753 w 1289753"/>
              <a:gd name="connsiteY3" fmla="*/ 378177 h 1492954"/>
              <a:gd name="connsiteX4" fmla="*/ 1289577 w 1289753"/>
              <a:gd name="connsiteY4" fmla="*/ 1108779 h 1492954"/>
              <a:gd name="connsiteX5" fmla="*/ 641526 w 1289753"/>
              <a:gd name="connsiteY5" fmla="*/ 1492954 h 1492954"/>
              <a:gd name="connsiteX6" fmla="*/ 0 w 1289753"/>
              <a:gd name="connsiteY6" fmla="*/ 1108427 h 1492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9753" h="1492954">
                <a:moveTo>
                  <a:pt x="0" y="1108427"/>
                </a:moveTo>
                <a:cubicBezTo>
                  <a:pt x="59" y="860660"/>
                  <a:pt x="117" y="612892"/>
                  <a:pt x="176" y="365125"/>
                </a:cubicBezTo>
                <a:lnTo>
                  <a:pt x="651402" y="0"/>
                </a:lnTo>
                <a:lnTo>
                  <a:pt x="1289753" y="378177"/>
                </a:lnTo>
                <a:cubicBezTo>
                  <a:pt x="1289694" y="621711"/>
                  <a:pt x="1289636" y="865245"/>
                  <a:pt x="1289577" y="1108779"/>
                </a:cubicBezTo>
                <a:lnTo>
                  <a:pt x="641526" y="1492954"/>
                </a:lnTo>
                <a:lnTo>
                  <a:pt x="0" y="1108427"/>
                </a:ln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a:defRPr sz="1333"/>
            </a:lvl1pPr>
          </a:lstStyle>
          <a:p>
            <a:endParaRPr/>
          </a:p>
        </p:txBody>
      </p:sp>
      <p:sp>
        <p:nvSpPr>
          <p:cNvPr id="1116" name="Shape 1116"/>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a:p>
        </p:txBody>
      </p:sp>
      <p:sp>
        <p:nvSpPr>
          <p:cNvPr id="1117" name="Shape 1117"/>
          <p:cNvSpPr/>
          <p:nvPr/>
        </p:nvSpPr>
        <p:spPr>
          <a:xfrm>
            <a:off x="10768358" y="514143"/>
            <a:ext cx="296661" cy="296661"/>
          </a:xfrm>
          <a:prstGeom prst="ellipse">
            <a:avLst/>
          </a:prstGeom>
          <a:ln w="12700">
            <a:solidFill>
              <a:srgbClr val="4C6077"/>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1120" name="Group 1120">
            <a:hlinkClick r:id="" action="ppaction://hlinkshowjump?jump=nextslide"/>
          </p:cNvPr>
          <p:cNvGrpSpPr/>
          <p:nvPr/>
        </p:nvGrpSpPr>
        <p:grpSpPr>
          <a:xfrm>
            <a:off x="11137942" y="514143"/>
            <a:ext cx="296661" cy="296661"/>
            <a:chOff x="0" y="0"/>
            <a:chExt cx="593321" cy="593321"/>
          </a:xfrm>
        </p:grpSpPr>
        <p:sp>
          <p:nvSpPr>
            <p:cNvPr id="1118" name="Shape 1118"/>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1119" name="Shape 1119"/>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1123" name="Group 1123">
            <a:hlinkClick r:id="" action="ppaction://hlinkshowjump?jump=previousslide"/>
          </p:cNvPr>
          <p:cNvGrpSpPr/>
          <p:nvPr/>
        </p:nvGrpSpPr>
        <p:grpSpPr>
          <a:xfrm>
            <a:off x="10398775" y="514143"/>
            <a:ext cx="296661" cy="296661"/>
            <a:chOff x="0" y="0"/>
            <a:chExt cx="593321" cy="593321"/>
          </a:xfrm>
        </p:grpSpPr>
        <p:sp>
          <p:nvSpPr>
            <p:cNvPr id="1121" name="Shape 1121"/>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1122" name="Shape 1122"/>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1126" name="Shape 1126"/>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1127" name="Shape 1127"/>
          <p:cNvSpPr>
            <a:spLocks noGrp="1"/>
          </p:cNvSpPr>
          <p:nvPr>
            <p:ph type="title"/>
          </p:nvPr>
        </p:nvSpPr>
        <p:spPr>
          <a:xfrm>
            <a:off x="609006" y="547694"/>
            <a:ext cx="9652023" cy="363676"/>
          </a:xfrm>
          <a:prstGeom prst="rect">
            <a:avLst/>
          </a:prstGeom>
        </p:spPr>
        <p:txBody>
          <a:bodyPr anchor="t"/>
          <a:lstStyle>
            <a:lvl1pPr algn="l">
              <a:defRPr sz="1751" cap="all">
                <a:solidFill>
                  <a:srgbClr val="A9AFBA"/>
                </a:solidFill>
                <a:latin typeface="Geomanist Bold"/>
                <a:ea typeface="Geomanist Bold"/>
                <a:cs typeface="Geomanist Bold"/>
                <a:sym typeface="Geomanist Bold"/>
              </a:defRPr>
            </a:lvl1pPr>
          </a:lstStyle>
          <a:p>
            <a:r>
              <a:t>Title Text</a:t>
            </a:r>
          </a:p>
        </p:txBody>
      </p:sp>
      <p:sp>
        <p:nvSpPr>
          <p:cNvPr id="19" name="Shape 126"/>
          <p:cNvSpPr/>
          <p:nvPr userDrawn="1"/>
        </p:nvSpPr>
        <p:spPr>
          <a:xfrm>
            <a:off x="9054812" y="6386929"/>
            <a:ext cx="2383668" cy="205315"/>
          </a:xfrm>
          <a:prstGeom prst="rect">
            <a:avLst/>
          </a:prstGeom>
          <a:ln w="12700">
            <a:miter lim="400000"/>
          </a:ln>
          <a:extLst>
            <a:ext uri="{C572A759-6A51-4108-AA02-DFA0A04FC94B}">
              <ma14:wrappingTextBoxFlag xmlns:ma14="http://schemas.microsoft.com/office/mac/drawingml/2011/main" xmlns="" val="1"/>
            </a:ext>
          </a:extLst>
        </p:spPr>
        <p:txBody>
          <a:bodyPr wrap="none" lIns="25401" tIns="25401" rIns="25401" bIns="25401" anchor="ctr">
            <a:spAutoFit/>
          </a:bodyPr>
          <a:lstStyle/>
          <a:p>
            <a:pPr defTabSz="412740" rtl="0" hangingPunct="0">
              <a:defRPr sz="2000">
                <a:solidFill>
                  <a:srgbClr val="4C6077"/>
                </a:solidFill>
                <a:latin typeface="Geomanist Light"/>
                <a:ea typeface="Geomanist Light"/>
                <a:cs typeface="Geomanist Light"/>
                <a:sym typeface="Geomanist Light"/>
              </a:defRPr>
            </a:pPr>
            <a:r>
              <a:rPr sz="1001" kern="0">
                <a:solidFill>
                  <a:srgbClr val="4C6077"/>
                </a:solidFill>
                <a:latin typeface="Geomanist Light"/>
                <a:ea typeface="Geomanist Light"/>
                <a:cs typeface="Geomanist Light"/>
                <a:sym typeface="Geomanist Light"/>
              </a:rPr>
              <a:t>Mountain presentation by </a:t>
            </a:r>
            <a:r>
              <a:rPr sz="1001" kern="0">
                <a:solidFill>
                  <a:srgbClr val="4C6077"/>
                </a:solidFill>
                <a:latin typeface="Geomanist Regular"/>
                <a:ea typeface="Geomanist Regular"/>
                <a:cs typeface="Geomanist Regular"/>
                <a:sym typeface="Geomanist Regular"/>
              </a:rPr>
              <a:t>ContestDesign</a:t>
            </a:r>
          </a:p>
        </p:txBody>
      </p:sp>
      <p:pic>
        <p:nvPicPr>
          <p:cNvPr id="20" name="03_For-Footer_Small.png"/>
          <p:cNvPicPr>
            <a:picLocks noChangeAspect="1"/>
          </p:cNvPicPr>
          <p:nvPr userDrawn="1"/>
        </p:nvPicPr>
        <p:blipFill>
          <a:blip r:embed="rId2">
            <a:extLst/>
          </a:blip>
          <a:stretch>
            <a:fillRect/>
          </a:stretch>
        </p:blipFill>
        <p:spPr>
          <a:xfrm>
            <a:off x="8660191" y="6354060"/>
            <a:ext cx="452543" cy="182525"/>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809815747"/>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eam Members-Hexagon 02">
    <p:bg>
      <p:bgPr>
        <a:solidFill>
          <a:schemeClr val="bg1"/>
        </a:solidFill>
        <a:effectLst/>
      </p:bgPr>
    </p:bg>
    <p:spTree>
      <p:nvGrpSpPr>
        <p:cNvPr id="1" name=""/>
        <p:cNvGrpSpPr/>
        <p:nvPr/>
      </p:nvGrpSpPr>
      <p:grpSpPr>
        <a:xfrm>
          <a:off x="0" y="0"/>
          <a:ext cx="0" cy="0"/>
          <a:chOff x="0" y="0"/>
          <a:chExt cx="0" cy="0"/>
        </a:xfrm>
      </p:grpSpPr>
      <p:sp>
        <p:nvSpPr>
          <p:cNvPr id="34" name="Shape 1128"/>
          <p:cNvSpPr>
            <a:spLocks noGrp="1"/>
          </p:cNvSpPr>
          <p:nvPr>
            <p:ph type="pic" sz="quarter" idx="15"/>
          </p:nvPr>
        </p:nvSpPr>
        <p:spPr>
          <a:xfrm>
            <a:off x="1480738" y="1375605"/>
            <a:ext cx="1508324" cy="1745960"/>
          </a:xfrm>
          <a:custGeom>
            <a:avLst/>
            <a:gdLst>
              <a:gd name="connsiteX0" fmla="*/ 0 w 1486603"/>
              <a:gd name="connsiteY0" fmla="*/ 743302 h 1486604"/>
              <a:gd name="connsiteX1" fmla="*/ 371651 w 1486603"/>
              <a:gd name="connsiteY1" fmla="*/ 0 h 1486604"/>
              <a:gd name="connsiteX2" fmla="*/ 1114952 w 1486603"/>
              <a:gd name="connsiteY2" fmla="*/ 0 h 1486604"/>
              <a:gd name="connsiteX3" fmla="*/ 1486603 w 1486603"/>
              <a:gd name="connsiteY3" fmla="*/ 743302 h 1486604"/>
              <a:gd name="connsiteX4" fmla="*/ 1114952 w 1486603"/>
              <a:gd name="connsiteY4" fmla="*/ 1486604 h 1486604"/>
              <a:gd name="connsiteX5" fmla="*/ 371651 w 1486603"/>
              <a:gd name="connsiteY5" fmla="*/ 1486604 h 1486604"/>
              <a:gd name="connsiteX6" fmla="*/ 0 w 1486603"/>
              <a:gd name="connsiteY6" fmla="*/ 743302 h 1486604"/>
              <a:gd name="connsiteX0" fmla="*/ 0 w 1391353"/>
              <a:gd name="connsiteY0" fmla="*/ 743302 h 1486604"/>
              <a:gd name="connsiteX1" fmla="*/ 371651 w 1391353"/>
              <a:gd name="connsiteY1" fmla="*/ 0 h 1486604"/>
              <a:gd name="connsiteX2" fmla="*/ 1114952 w 1391353"/>
              <a:gd name="connsiteY2" fmla="*/ 0 h 1486604"/>
              <a:gd name="connsiteX3" fmla="*/ 1391353 w 1391353"/>
              <a:gd name="connsiteY3" fmla="*/ 381352 h 1486604"/>
              <a:gd name="connsiteX4" fmla="*/ 1114952 w 1391353"/>
              <a:gd name="connsiteY4" fmla="*/ 1486604 h 1486604"/>
              <a:gd name="connsiteX5" fmla="*/ 371651 w 1391353"/>
              <a:gd name="connsiteY5" fmla="*/ 1486604 h 1486604"/>
              <a:gd name="connsiteX6" fmla="*/ 0 w 1391353"/>
              <a:gd name="connsiteY6" fmla="*/ 743302 h 1486604"/>
              <a:gd name="connsiteX0" fmla="*/ 0 w 1391353"/>
              <a:gd name="connsiteY0" fmla="*/ 743302 h 1486604"/>
              <a:gd name="connsiteX1" fmla="*/ 371651 w 1391353"/>
              <a:gd name="connsiteY1" fmla="*/ 0 h 1486604"/>
              <a:gd name="connsiteX2" fmla="*/ 1114952 w 1391353"/>
              <a:gd name="connsiteY2" fmla="*/ 0 h 1486604"/>
              <a:gd name="connsiteX3" fmla="*/ 1391353 w 1391353"/>
              <a:gd name="connsiteY3" fmla="*/ 381352 h 1486604"/>
              <a:gd name="connsiteX4" fmla="*/ 1391177 w 1391353"/>
              <a:gd name="connsiteY4" fmla="*/ 1111954 h 1486604"/>
              <a:gd name="connsiteX5" fmla="*/ 371651 w 1391353"/>
              <a:gd name="connsiteY5" fmla="*/ 1486604 h 1486604"/>
              <a:gd name="connsiteX6" fmla="*/ 0 w 1391353"/>
              <a:gd name="connsiteY6" fmla="*/ 743302 h 1486604"/>
              <a:gd name="connsiteX0" fmla="*/ 0 w 1391353"/>
              <a:gd name="connsiteY0" fmla="*/ 743302 h 1496129"/>
              <a:gd name="connsiteX1" fmla="*/ 371651 w 1391353"/>
              <a:gd name="connsiteY1" fmla="*/ 0 h 1496129"/>
              <a:gd name="connsiteX2" fmla="*/ 1114952 w 1391353"/>
              <a:gd name="connsiteY2" fmla="*/ 0 h 1496129"/>
              <a:gd name="connsiteX3" fmla="*/ 1391353 w 1391353"/>
              <a:gd name="connsiteY3" fmla="*/ 381352 h 1496129"/>
              <a:gd name="connsiteX4" fmla="*/ 1391177 w 1391353"/>
              <a:gd name="connsiteY4" fmla="*/ 1111954 h 1496129"/>
              <a:gd name="connsiteX5" fmla="*/ 743126 w 1391353"/>
              <a:gd name="connsiteY5" fmla="*/ 1496129 h 1496129"/>
              <a:gd name="connsiteX6" fmla="*/ 0 w 1391353"/>
              <a:gd name="connsiteY6" fmla="*/ 743302 h 1496129"/>
              <a:gd name="connsiteX0" fmla="*/ 0 w 1391353"/>
              <a:gd name="connsiteY0" fmla="*/ 743302 h 1496129"/>
              <a:gd name="connsiteX1" fmla="*/ 371651 w 1391353"/>
              <a:gd name="connsiteY1" fmla="*/ 0 h 1496129"/>
              <a:gd name="connsiteX2" fmla="*/ 762527 w 1391353"/>
              <a:gd name="connsiteY2" fmla="*/ 12700 h 1496129"/>
              <a:gd name="connsiteX3" fmla="*/ 1391353 w 1391353"/>
              <a:gd name="connsiteY3" fmla="*/ 381352 h 1496129"/>
              <a:gd name="connsiteX4" fmla="*/ 1391177 w 1391353"/>
              <a:gd name="connsiteY4" fmla="*/ 1111954 h 1496129"/>
              <a:gd name="connsiteX5" fmla="*/ 743126 w 1391353"/>
              <a:gd name="connsiteY5" fmla="*/ 1496129 h 1496129"/>
              <a:gd name="connsiteX6" fmla="*/ 0 w 1391353"/>
              <a:gd name="connsiteY6" fmla="*/ 743302 h 1496129"/>
              <a:gd name="connsiteX0" fmla="*/ 0 w 1289753"/>
              <a:gd name="connsiteY0" fmla="*/ 1111602 h 1496129"/>
              <a:gd name="connsiteX1" fmla="*/ 270051 w 1289753"/>
              <a:gd name="connsiteY1" fmla="*/ 0 h 1496129"/>
              <a:gd name="connsiteX2" fmla="*/ 660927 w 1289753"/>
              <a:gd name="connsiteY2" fmla="*/ 12700 h 1496129"/>
              <a:gd name="connsiteX3" fmla="*/ 1289753 w 1289753"/>
              <a:gd name="connsiteY3" fmla="*/ 381352 h 1496129"/>
              <a:gd name="connsiteX4" fmla="*/ 1289577 w 1289753"/>
              <a:gd name="connsiteY4" fmla="*/ 1111954 h 1496129"/>
              <a:gd name="connsiteX5" fmla="*/ 641526 w 1289753"/>
              <a:gd name="connsiteY5" fmla="*/ 1496129 h 1496129"/>
              <a:gd name="connsiteX6" fmla="*/ 0 w 1289753"/>
              <a:gd name="connsiteY6" fmla="*/ 1111602 h 1496129"/>
              <a:gd name="connsiteX0" fmla="*/ 0 w 1289753"/>
              <a:gd name="connsiteY0" fmla="*/ 1098902 h 1483429"/>
              <a:gd name="connsiteX1" fmla="*/ 176 w 1289753"/>
              <a:gd name="connsiteY1" fmla="*/ 355600 h 1483429"/>
              <a:gd name="connsiteX2" fmla="*/ 660927 w 1289753"/>
              <a:gd name="connsiteY2" fmla="*/ 0 h 1483429"/>
              <a:gd name="connsiteX3" fmla="*/ 1289753 w 1289753"/>
              <a:gd name="connsiteY3" fmla="*/ 368652 h 1483429"/>
              <a:gd name="connsiteX4" fmla="*/ 1289577 w 1289753"/>
              <a:gd name="connsiteY4" fmla="*/ 1099254 h 1483429"/>
              <a:gd name="connsiteX5" fmla="*/ 641526 w 1289753"/>
              <a:gd name="connsiteY5" fmla="*/ 1483429 h 1483429"/>
              <a:gd name="connsiteX6" fmla="*/ 0 w 1289753"/>
              <a:gd name="connsiteY6" fmla="*/ 1098902 h 1483429"/>
              <a:gd name="connsiteX0" fmla="*/ 0 w 1289753"/>
              <a:gd name="connsiteY0" fmla="*/ 1108427 h 1492954"/>
              <a:gd name="connsiteX1" fmla="*/ 176 w 1289753"/>
              <a:gd name="connsiteY1" fmla="*/ 365125 h 1492954"/>
              <a:gd name="connsiteX2" fmla="*/ 651402 w 1289753"/>
              <a:gd name="connsiteY2" fmla="*/ 0 h 1492954"/>
              <a:gd name="connsiteX3" fmla="*/ 1289753 w 1289753"/>
              <a:gd name="connsiteY3" fmla="*/ 378177 h 1492954"/>
              <a:gd name="connsiteX4" fmla="*/ 1289577 w 1289753"/>
              <a:gd name="connsiteY4" fmla="*/ 1108779 h 1492954"/>
              <a:gd name="connsiteX5" fmla="*/ 641526 w 1289753"/>
              <a:gd name="connsiteY5" fmla="*/ 1492954 h 1492954"/>
              <a:gd name="connsiteX6" fmla="*/ 0 w 1289753"/>
              <a:gd name="connsiteY6" fmla="*/ 1108427 h 1492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9753" h="1492954">
                <a:moveTo>
                  <a:pt x="0" y="1108427"/>
                </a:moveTo>
                <a:cubicBezTo>
                  <a:pt x="59" y="860660"/>
                  <a:pt x="117" y="612892"/>
                  <a:pt x="176" y="365125"/>
                </a:cubicBezTo>
                <a:lnTo>
                  <a:pt x="651402" y="0"/>
                </a:lnTo>
                <a:lnTo>
                  <a:pt x="1289753" y="378177"/>
                </a:lnTo>
                <a:cubicBezTo>
                  <a:pt x="1289694" y="621711"/>
                  <a:pt x="1289636" y="865245"/>
                  <a:pt x="1289577" y="1108779"/>
                </a:cubicBezTo>
                <a:lnTo>
                  <a:pt x="641526" y="1492954"/>
                </a:lnTo>
                <a:lnTo>
                  <a:pt x="0" y="1108427"/>
                </a:ln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a:defRPr sz="1333"/>
            </a:lvl1pPr>
          </a:lstStyle>
          <a:p>
            <a:endParaRPr/>
          </a:p>
        </p:txBody>
      </p:sp>
      <p:sp>
        <p:nvSpPr>
          <p:cNvPr id="36" name="Shape 1128"/>
          <p:cNvSpPr>
            <a:spLocks noGrp="1"/>
          </p:cNvSpPr>
          <p:nvPr>
            <p:ph type="pic" sz="quarter" idx="17"/>
          </p:nvPr>
        </p:nvSpPr>
        <p:spPr>
          <a:xfrm>
            <a:off x="3134575" y="1375605"/>
            <a:ext cx="1508324" cy="1745960"/>
          </a:xfrm>
          <a:custGeom>
            <a:avLst/>
            <a:gdLst>
              <a:gd name="connsiteX0" fmla="*/ 0 w 1486603"/>
              <a:gd name="connsiteY0" fmla="*/ 743302 h 1486604"/>
              <a:gd name="connsiteX1" fmla="*/ 371651 w 1486603"/>
              <a:gd name="connsiteY1" fmla="*/ 0 h 1486604"/>
              <a:gd name="connsiteX2" fmla="*/ 1114952 w 1486603"/>
              <a:gd name="connsiteY2" fmla="*/ 0 h 1486604"/>
              <a:gd name="connsiteX3" fmla="*/ 1486603 w 1486603"/>
              <a:gd name="connsiteY3" fmla="*/ 743302 h 1486604"/>
              <a:gd name="connsiteX4" fmla="*/ 1114952 w 1486603"/>
              <a:gd name="connsiteY4" fmla="*/ 1486604 h 1486604"/>
              <a:gd name="connsiteX5" fmla="*/ 371651 w 1486603"/>
              <a:gd name="connsiteY5" fmla="*/ 1486604 h 1486604"/>
              <a:gd name="connsiteX6" fmla="*/ 0 w 1486603"/>
              <a:gd name="connsiteY6" fmla="*/ 743302 h 1486604"/>
              <a:gd name="connsiteX0" fmla="*/ 0 w 1391353"/>
              <a:gd name="connsiteY0" fmla="*/ 743302 h 1486604"/>
              <a:gd name="connsiteX1" fmla="*/ 371651 w 1391353"/>
              <a:gd name="connsiteY1" fmla="*/ 0 h 1486604"/>
              <a:gd name="connsiteX2" fmla="*/ 1114952 w 1391353"/>
              <a:gd name="connsiteY2" fmla="*/ 0 h 1486604"/>
              <a:gd name="connsiteX3" fmla="*/ 1391353 w 1391353"/>
              <a:gd name="connsiteY3" fmla="*/ 381352 h 1486604"/>
              <a:gd name="connsiteX4" fmla="*/ 1114952 w 1391353"/>
              <a:gd name="connsiteY4" fmla="*/ 1486604 h 1486604"/>
              <a:gd name="connsiteX5" fmla="*/ 371651 w 1391353"/>
              <a:gd name="connsiteY5" fmla="*/ 1486604 h 1486604"/>
              <a:gd name="connsiteX6" fmla="*/ 0 w 1391353"/>
              <a:gd name="connsiteY6" fmla="*/ 743302 h 1486604"/>
              <a:gd name="connsiteX0" fmla="*/ 0 w 1391353"/>
              <a:gd name="connsiteY0" fmla="*/ 743302 h 1486604"/>
              <a:gd name="connsiteX1" fmla="*/ 371651 w 1391353"/>
              <a:gd name="connsiteY1" fmla="*/ 0 h 1486604"/>
              <a:gd name="connsiteX2" fmla="*/ 1114952 w 1391353"/>
              <a:gd name="connsiteY2" fmla="*/ 0 h 1486604"/>
              <a:gd name="connsiteX3" fmla="*/ 1391353 w 1391353"/>
              <a:gd name="connsiteY3" fmla="*/ 381352 h 1486604"/>
              <a:gd name="connsiteX4" fmla="*/ 1391177 w 1391353"/>
              <a:gd name="connsiteY4" fmla="*/ 1111954 h 1486604"/>
              <a:gd name="connsiteX5" fmla="*/ 371651 w 1391353"/>
              <a:gd name="connsiteY5" fmla="*/ 1486604 h 1486604"/>
              <a:gd name="connsiteX6" fmla="*/ 0 w 1391353"/>
              <a:gd name="connsiteY6" fmla="*/ 743302 h 1486604"/>
              <a:gd name="connsiteX0" fmla="*/ 0 w 1391353"/>
              <a:gd name="connsiteY0" fmla="*/ 743302 h 1496129"/>
              <a:gd name="connsiteX1" fmla="*/ 371651 w 1391353"/>
              <a:gd name="connsiteY1" fmla="*/ 0 h 1496129"/>
              <a:gd name="connsiteX2" fmla="*/ 1114952 w 1391353"/>
              <a:gd name="connsiteY2" fmla="*/ 0 h 1496129"/>
              <a:gd name="connsiteX3" fmla="*/ 1391353 w 1391353"/>
              <a:gd name="connsiteY3" fmla="*/ 381352 h 1496129"/>
              <a:gd name="connsiteX4" fmla="*/ 1391177 w 1391353"/>
              <a:gd name="connsiteY4" fmla="*/ 1111954 h 1496129"/>
              <a:gd name="connsiteX5" fmla="*/ 743126 w 1391353"/>
              <a:gd name="connsiteY5" fmla="*/ 1496129 h 1496129"/>
              <a:gd name="connsiteX6" fmla="*/ 0 w 1391353"/>
              <a:gd name="connsiteY6" fmla="*/ 743302 h 1496129"/>
              <a:gd name="connsiteX0" fmla="*/ 0 w 1391353"/>
              <a:gd name="connsiteY0" fmla="*/ 743302 h 1496129"/>
              <a:gd name="connsiteX1" fmla="*/ 371651 w 1391353"/>
              <a:gd name="connsiteY1" fmla="*/ 0 h 1496129"/>
              <a:gd name="connsiteX2" fmla="*/ 762527 w 1391353"/>
              <a:gd name="connsiteY2" fmla="*/ 12700 h 1496129"/>
              <a:gd name="connsiteX3" fmla="*/ 1391353 w 1391353"/>
              <a:gd name="connsiteY3" fmla="*/ 381352 h 1496129"/>
              <a:gd name="connsiteX4" fmla="*/ 1391177 w 1391353"/>
              <a:gd name="connsiteY4" fmla="*/ 1111954 h 1496129"/>
              <a:gd name="connsiteX5" fmla="*/ 743126 w 1391353"/>
              <a:gd name="connsiteY5" fmla="*/ 1496129 h 1496129"/>
              <a:gd name="connsiteX6" fmla="*/ 0 w 1391353"/>
              <a:gd name="connsiteY6" fmla="*/ 743302 h 1496129"/>
              <a:gd name="connsiteX0" fmla="*/ 0 w 1289753"/>
              <a:gd name="connsiteY0" fmla="*/ 1111602 h 1496129"/>
              <a:gd name="connsiteX1" fmla="*/ 270051 w 1289753"/>
              <a:gd name="connsiteY1" fmla="*/ 0 h 1496129"/>
              <a:gd name="connsiteX2" fmla="*/ 660927 w 1289753"/>
              <a:gd name="connsiteY2" fmla="*/ 12700 h 1496129"/>
              <a:gd name="connsiteX3" fmla="*/ 1289753 w 1289753"/>
              <a:gd name="connsiteY3" fmla="*/ 381352 h 1496129"/>
              <a:gd name="connsiteX4" fmla="*/ 1289577 w 1289753"/>
              <a:gd name="connsiteY4" fmla="*/ 1111954 h 1496129"/>
              <a:gd name="connsiteX5" fmla="*/ 641526 w 1289753"/>
              <a:gd name="connsiteY5" fmla="*/ 1496129 h 1496129"/>
              <a:gd name="connsiteX6" fmla="*/ 0 w 1289753"/>
              <a:gd name="connsiteY6" fmla="*/ 1111602 h 1496129"/>
              <a:gd name="connsiteX0" fmla="*/ 0 w 1289753"/>
              <a:gd name="connsiteY0" fmla="*/ 1098902 h 1483429"/>
              <a:gd name="connsiteX1" fmla="*/ 176 w 1289753"/>
              <a:gd name="connsiteY1" fmla="*/ 355600 h 1483429"/>
              <a:gd name="connsiteX2" fmla="*/ 660927 w 1289753"/>
              <a:gd name="connsiteY2" fmla="*/ 0 h 1483429"/>
              <a:gd name="connsiteX3" fmla="*/ 1289753 w 1289753"/>
              <a:gd name="connsiteY3" fmla="*/ 368652 h 1483429"/>
              <a:gd name="connsiteX4" fmla="*/ 1289577 w 1289753"/>
              <a:gd name="connsiteY4" fmla="*/ 1099254 h 1483429"/>
              <a:gd name="connsiteX5" fmla="*/ 641526 w 1289753"/>
              <a:gd name="connsiteY5" fmla="*/ 1483429 h 1483429"/>
              <a:gd name="connsiteX6" fmla="*/ 0 w 1289753"/>
              <a:gd name="connsiteY6" fmla="*/ 1098902 h 1483429"/>
              <a:gd name="connsiteX0" fmla="*/ 0 w 1289753"/>
              <a:gd name="connsiteY0" fmla="*/ 1108427 h 1492954"/>
              <a:gd name="connsiteX1" fmla="*/ 176 w 1289753"/>
              <a:gd name="connsiteY1" fmla="*/ 365125 h 1492954"/>
              <a:gd name="connsiteX2" fmla="*/ 651402 w 1289753"/>
              <a:gd name="connsiteY2" fmla="*/ 0 h 1492954"/>
              <a:gd name="connsiteX3" fmla="*/ 1289753 w 1289753"/>
              <a:gd name="connsiteY3" fmla="*/ 378177 h 1492954"/>
              <a:gd name="connsiteX4" fmla="*/ 1289577 w 1289753"/>
              <a:gd name="connsiteY4" fmla="*/ 1108779 h 1492954"/>
              <a:gd name="connsiteX5" fmla="*/ 641526 w 1289753"/>
              <a:gd name="connsiteY5" fmla="*/ 1492954 h 1492954"/>
              <a:gd name="connsiteX6" fmla="*/ 0 w 1289753"/>
              <a:gd name="connsiteY6" fmla="*/ 1108427 h 1492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9753" h="1492954">
                <a:moveTo>
                  <a:pt x="0" y="1108427"/>
                </a:moveTo>
                <a:cubicBezTo>
                  <a:pt x="59" y="860660"/>
                  <a:pt x="117" y="612892"/>
                  <a:pt x="176" y="365125"/>
                </a:cubicBezTo>
                <a:lnTo>
                  <a:pt x="651402" y="0"/>
                </a:lnTo>
                <a:lnTo>
                  <a:pt x="1289753" y="378177"/>
                </a:lnTo>
                <a:cubicBezTo>
                  <a:pt x="1289694" y="621711"/>
                  <a:pt x="1289636" y="865245"/>
                  <a:pt x="1289577" y="1108779"/>
                </a:cubicBezTo>
                <a:lnTo>
                  <a:pt x="641526" y="1492954"/>
                </a:lnTo>
                <a:lnTo>
                  <a:pt x="0" y="1108427"/>
                </a:ln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a:defRPr sz="1333"/>
            </a:lvl1pPr>
          </a:lstStyle>
          <a:p>
            <a:endParaRPr/>
          </a:p>
        </p:txBody>
      </p:sp>
      <p:sp>
        <p:nvSpPr>
          <p:cNvPr id="37" name="Shape 1128"/>
          <p:cNvSpPr>
            <a:spLocks noGrp="1"/>
          </p:cNvSpPr>
          <p:nvPr>
            <p:ph type="pic" sz="quarter" idx="18"/>
          </p:nvPr>
        </p:nvSpPr>
        <p:spPr>
          <a:xfrm>
            <a:off x="4783741" y="1375605"/>
            <a:ext cx="1508324" cy="1745960"/>
          </a:xfrm>
          <a:custGeom>
            <a:avLst/>
            <a:gdLst>
              <a:gd name="connsiteX0" fmla="*/ 0 w 1486603"/>
              <a:gd name="connsiteY0" fmla="*/ 743302 h 1486604"/>
              <a:gd name="connsiteX1" fmla="*/ 371651 w 1486603"/>
              <a:gd name="connsiteY1" fmla="*/ 0 h 1486604"/>
              <a:gd name="connsiteX2" fmla="*/ 1114952 w 1486603"/>
              <a:gd name="connsiteY2" fmla="*/ 0 h 1486604"/>
              <a:gd name="connsiteX3" fmla="*/ 1486603 w 1486603"/>
              <a:gd name="connsiteY3" fmla="*/ 743302 h 1486604"/>
              <a:gd name="connsiteX4" fmla="*/ 1114952 w 1486603"/>
              <a:gd name="connsiteY4" fmla="*/ 1486604 h 1486604"/>
              <a:gd name="connsiteX5" fmla="*/ 371651 w 1486603"/>
              <a:gd name="connsiteY5" fmla="*/ 1486604 h 1486604"/>
              <a:gd name="connsiteX6" fmla="*/ 0 w 1486603"/>
              <a:gd name="connsiteY6" fmla="*/ 743302 h 1486604"/>
              <a:gd name="connsiteX0" fmla="*/ 0 w 1391353"/>
              <a:gd name="connsiteY0" fmla="*/ 743302 h 1486604"/>
              <a:gd name="connsiteX1" fmla="*/ 371651 w 1391353"/>
              <a:gd name="connsiteY1" fmla="*/ 0 h 1486604"/>
              <a:gd name="connsiteX2" fmla="*/ 1114952 w 1391353"/>
              <a:gd name="connsiteY2" fmla="*/ 0 h 1486604"/>
              <a:gd name="connsiteX3" fmla="*/ 1391353 w 1391353"/>
              <a:gd name="connsiteY3" fmla="*/ 381352 h 1486604"/>
              <a:gd name="connsiteX4" fmla="*/ 1114952 w 1391353"/>
              <a:gd name="connsiteY4" fmla="*/ 1486604 h 1486604"/>
              <a:gd name="connsiteX5" fmla="*/ 371651 w 1391353"/>
              <a:gd name="connsiteY5" fmla="*/ 1486604 h 1486604"/>
              <a:gd name="connsiteX6" fmla="*/ 0 w 1391353"/>
              <a:gd name="connsiteY6" fmla="*/ 743302 h 1486604"/>
              <a:gd name="connsiteX0" fmla="*/ 0 w 1391353"/>
              <a:gd name="connsiteY0" fmla="*/ 743302 h 1486604"/>
              <a:gd name="connsiteX1" fmla="*/ 371651 w 1391353"/>
              <a:gd name="connsiteY1" fmla="*/ 0 h 1486604"/>
              <a:gd name="connsiteX2" fmla="*/ 1114952 w 1391353"/>
              <a:gd name="connsiteY2" fmla="*/ 0 h 1486604"/>
              <a:gd name="connsiteX3" fmla="*/ 1391353 w 1391353"/>
              <a:gd name="connsiteY3" fmla="*/ 381352 h 1486604"/>
              <a:gd name="connsiteX4" fmla="*/ 1391177 w 1391353"/>
              <a:gd name="connsiteY4" fmla="*/ 1111954 h 1486604"/>
              <a:gd name="connsiteX5" fmla="*/ 371651 w 1391353"/>
              <a:gd name="connsiteY5" fmla="*/ 1486604 h 1486604"/>
              <a:gd name="connsiteX6" fmla="*/ 0 w 1391353"/>
              <a:gd name="connsiteY6" fmla="*/ 743302 h 1486604"/>
              <a:gd name="connsiteX0" fmla="*/ 0 w 1391353"/>
              <a:gd name="connsiteY0" fmla="*/ 743302 h 1496129"/>
              <a:gd name="connsiteX1" fmla="*/ 371651 w 1391353"/>
              <a:gd name="connsiteY1" fmla="*/ 0 h 1496129"/>
              <a:gd name="connsiteX2" fmla="*/ 1114952 w 1391353"/>
              <a:gd name="connsiteY2" fmla="*/ 0 h 1496129"/>
              <a:gd name="connsiteX3" fmla="*/ 1391353 w 1391353"/>
              <a:gd name="connsiteY3" fmla="*/ 381352 h 1496129"/>
              <a:gd name="connsiteX4" fmla="*/ 1391177 w 1391353"/>
              <a:gd name="connsiteY4" fmla="*/ 1111954 h 1496129"/>
              <a:gd name="connsiteX5" fmla="*/ 743126 w 1391353"/>
              <a:gd name="connsiteY5" fmla="*/ 1496129 h 1496129"/>
              <a:gd name="connsiteX6" fmla="*/ 0 w 1391353"/>
              <a:gd name="connsiteY6" fmla="*/ 743302 h 1496129"/>
              <a:gd name="connsiteX0" fmla="*/ 0 w 1391353"/>
              <a:gd name="connsiteY0" fmla="*/ 743302 h 1496129"/>
              <a:gd name="connsiteX1" fmla="*/ 371651 w 1391353"/>
              <a:gd name="connsiteY1" fmla="*/ 0 h 1496129"/>
              <a:gd name="connsiteX2" fmla="*/ 762527 w 1391353"/>
              <a:gd name="connsiteY2" fmla="*/ 12700 h 1496129"/>
              <a:gd name="connsiteX3" fmla="*/ 1391353 w 1391353"/>
              <a:gd name="connsiteY3" fmla="*/ 381352 h 1496129"/>
              <a:gd name="connsiteX4" fmla="*/ 1391177 w 1391353"/>
              <a:gd name="connsiteY4" fmla="*/ 1111954 h 1496129"/>
              <a:gd name="connsiteX5" fmla="*/ 743126 w 1391353"/>
              <a:gd name="connsiteY5" fmla="*/ 1496129 h 1496129"/>
              <a:gd name="connsiteX6" fmla="*/ 0 w 1391353"/>
              <a:gd name="connsiteY6" fmla="*/ 743302 h 1496129"/>
              <a:gd name="connsiteX0" fmla="*/ 0 w 1289753"/>
              <a:gd name="connsiteY0" fmla="*/ 1111602 h 1496129"/>
              <a:gd name="connsiteX1" fmla="*/ 270051 w 1289753"/>
              <a:gd name="connsiteY1" fmla="*/ 0 h 1496129"/>
              <a:gd name="connsiteX2" fmla="*/ 660927 w 1289753"/>
              <a:gd name="connsiteY2" fmla="*/ 12700 h 1496129"/>
              <a:gd name="connsiteX3" fmla="*/ 1289753 w 1289753"/>
              <a:gd name="connsiteY3" fmla="*/ 381352 h 1496129"/>
              <a:gd name="connsiteX4" fmla="*/ 1289577 w 1289753"/>
              <a:gd name="connsiteY4" fmla="*/ 1111954 h 1496129"/>
              <a:gd name="connsiteX5" fmla="*/ 641526 w 1289753"/>
              <a:gd name="connsiteY5" fmla="*/ 1496129 h 1496129"/>
              <a:gd name="connsiteX6" fmla="*/ 0 w 1289753"/>
              <a:gd name="connsiteY6" fmla="*/ 1111602 h 1496129"/>
              <a:gd name="connsiteX0" fmla="*/ 0 w 1289753"/>
              <a:gd name="connsiteY0" fmla="*/ 1098902 h 1483429"/>
              <a:gd name="connsiteX1" fmla="*/ 176 w 1289753"/>
              <a:gd name="connsiteY1" fmla="*/ 355600 h 1483429"/>
              <a:gd name="connsiteX2" fmla="*/ 660927 w 1289753"/>
              <a:gd name="connsiteY2" fmla="*/ 0 h 1483429"/>
              <a:gd name="connsiteX3" fmla="*/ 1289753 w 1289753"/>
              <a:gd name="connsiteY3" fmla="*/ 368652 h 1483429"/>
              <a:gd name="connsiteX4" fmla="*/ 1289577 w 1289753"/>
              <a:gd name="connsiteY4" fmla="*/ 1099254 h 1483429"/>
              <a:gd name="connsiteX5" fmla="*/ 641526 w 1289753"/>
              <a:gd name="connsiteY5" fmla="*/ 1483429 h 1483429"/>
              <a:gd name="connsiteX6" fmla="*/ 0 w 1289753"/>
              <a:gd name="connsiteY6" fmla="*/ 1098902 h 1483429"/>
              <a:gd name="connsiteX0" fmla="*/ 0 w 1289753"/>
              <a:gd name="connsiteY0" fmla="*/ 1108427 h 1492954"/>
              <a:gd name="connsiteX1" fmla="*/ 176 w 1289753"/>
              <a:gd name="connsiteY1" fmla="*/ 365125 h 1492954"/>
              <a:gd name="connsiteX2" fmla="*/ 651402 w 1289753"/>
              <a:gd name="connsiteY2" fmla="*/ 0 h 1492954"/>
              <a:gd name="connsiteX3" fmla="*/ 1289753 w 1289753"/>
              <a:gd name="connsiteY3" fmla="*/ 378177 h 1492954"/>
              <a:gd name="connsiteX4" fmla="*/ 1289577 w 1289753"/>
              <a:gd name="connsiteY4" fmla="*/ 1108779 h 1492954"/>
              <a:gd name="connsiteX5" fmla="*/ 641526 w 1289753"/>
              <a:gd name="connsiteY5" fmla="*/ 1492954 h 1492954"/>
              <a:gd name="connsiteX6" fmla="*/ 0 w 1289753"/>
              <a:gd name="connsiteY6" fmla="*/ 1108427 h 1492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9753" h="1492954">
                <a:moveTo>
                  <a:pt x="0" y="1108427"/>
                </a:moveTo>
                <a:cubicBezTo>
                  <a:pt x="59" y="860660"/>
                  <a:pt x="117" y="612892"/>
                  <a:pt x="176" y="365125"/>
                </a:cubicBezTo>
                <a:lnTo>
                  <a:pt x="651402" y="0"/>
                </a:lnTo>
                <a:lnTo>
                  <a:pt x="1289753" y="378177"/>
                </a:lnTo>
                <a:cubicBezTo>
                  <a:pt x="1289694" y="621711"/>
                  <a:pt x="1289636" y="865245"/>
                  <a:pt x="1289577" y="1108779"/>
                </a:cubicBezTo>
                <a:lnTo>
                  <a:pt x="641526" y="1492954"/>
                </a:lnTo>
                <a:lnTo>
                  <a:pt x="0" y="1108427"/>
                </a:ln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a:defRPr sz="1333"/>
            </a:lvl1pPr>
          </a:lstStyle>
          <a:p>
            <a:endParaRPr/>
          </a:p>
        </p:txBody>
      </p:sp>
      <p:sp>
        <p:nvSpPr>
          <p:cNvPr id="38" name="Shape 1128"/>
          <p:cNvSpPr>
            <a:spLocks noGrp="1"/>
          </p:cNvSpPr>
          <p:nvPr>
            <p:ph type="pic" sz="quarter" idx="19"/>
          </p:nvPr>
        </p:nvSpPr>
        <p:spPr>
          <a:xfrm>
            <a:off x="1480738" y="4245415"/>
            <a:ext cx="1508324" cy="1745960"/>
          </a:xfrm>
          <a:custGeom>
            <a:avLst/>
            <a:gdLst>
              <a:gd name="connsiteX0" fmla="*/ 0 w 1486603"/>
              <a:gd name="connsiteY0" fmla="*/ 743302 h 1486604"/>
              <a:gd name="connsiteX1" fmla="*/ 371651 w 1486603"/>
              <a:gd name="connsiteY1" fmla="*/ 0 h 1486604"/>
              <a:gd name="connsiteX2" fmla="*/ 1114952 w 1486603"/>
              <a:gd name="connsiteY2" fmla="*/ 0 h 1486604"/>
              <a:gd name="connsiteX3" fmla="*/ 1486603 w 1486603"/>
              <a:gd name="connsiteY3" fmla="*/ 743302 h 1486604"/>
              <a:gd name="connsiteX4" fmla="*/ 1114952 w 1486603"/>
              <a:gd name="connsiteY4" fmla="*/ 1486604 h 1486604"/>
              <a:gd name="connsiteX5" fmla="*/ 371651 w 1486603"/>
              <a:gd name="connsiteY5" fmla="*/ 1486604 h 1486604"/>
              <a:gd name="connsiteX6" fmla="*/ 0 w 1486603"/>
              <a:gd name="connsiteY6" fmla="*/ 743302 h 1486604"/>
              <a:gd name="connsiteX0" fmla="*/ 0 w 1391353"/>
              <a:gd name="connsiteY0" fmla="*/ 743302 h 1486604"/>
              <a:gd name="connsiteX1" fmla="*/ 371651 w 1391353"/>
              <a:gd name="connsiteY1" fmla="*/ 0 h 1486604"/>
              <a:gd name="connsiteX2" fmla="*/ 1114952 w 1391353"/>
              <a:gd name="connsiteY2" fmla="*/ 0 h 1486604"/>
              <a:gd name="connsiteX3" fmla="*/ 1391353 w 1391353"/>
              <a:gd name="connsiteY3" fmla="*/ 381352 h 1486604"/>
              <a:gd name="connsiteX4" fmla="*/ 1114952 w 1391353"/>
              <a:gd name="connsiteY4" fmla="*/ 1486604 h 1486604"/>
              <a:gd name="connsiteX5" fmla="*/ 371651 w 1391353"/>
              <a:gd name="connsiteY5" fmla="*/ 1486604 h 1486604"/>
              <a:gd name="connsiteX6" fmla="*/ 0 w 1391353"/>
              <a:gd name="connsiteY6" fmla="*/ 743302 h 1486604"/>
              <a:gd name="connsiteX0" fmla="*/ 0 w 1391353"/>
              <a:gd name="connsiteY0" fmla="*/ 743302 h 1486604"/>
              <a:gd name="connsiteX1" fmla="*/ 371651 w 1391353"/>
              <a:gd name="connsiteY1" fmla="*/ 0 h 1486604"/>
              <a:gd name="connsiteX2" fmla="*/ 1114952 w 1391353"/>
              <a:gd name="connsiteY2" fmla="*/ 0 h 1486604"/>
              <a:gd name="connsiteX3" fmla="*/ 1391353 w 1391353"/>
              <a:gd name="connsiteY3" fmla="*/ 381352 h 1486604"/>
              <a:gd name="connsiteX4" fmla="*/ 1391177 w 1391353"/>
              <a:gd name="connsiteY4" fmla="*/ 1111954 h 1486604"/>
              <a:gd name="connsiteX5" fmla="*/ 371651 w 1391353"/>
              <a:gd name="connsiteY5" fmla="*/ 1486604 h 1486604"/>
              <a:gd name="connsiteX6" fmla="*/ 0 w 1391353"/>
              <a:gd name="connsiteY6" fmla="*/ 743302 h 1486604"/>
              <a:gd name="connsiteX0" fmla="*/ 0 w 1391353"/>
              <a:gd name="connsiteY0" fmla="*/ 743302 h 1496129"/>
              <a:gd name="connsiteX1" fmla="*/ 371651 w 1391353"/>
              <a:gd name="connsiteY1" fmla="*/ 0 h 1496129"/>
              <a:gd name="connsiteX2" fmla="*/ 1114952 w 1391353"/>
              <a:gd name="connsiteY2" fmla="*/ 0 h 1496129"/>
              <a:gd name="connsiteX3" fmla="*/ 1391353 w 1391353"/>
              <a:gd name="connsiteY3" fmla="*/ 381352 h 1496129"/>
              <a:gd name="connsiteX4" fmla="*/ 1391177 w 1391353"/>
              <a:gd name="connsiteY4" fmla="*/ 1111954 h 1496129"/>
              <a:gd name="connsiteX5" fmla="*/ 743126 w 1391353"/>
              <a:gd name="connsiteY5" fmla="*/ 1496129 h 1496129"/>
              <a:gd name="connsiteX6" fmla="*/ 0 w 1391353"/>
              <a:gd name="connsiteY6" fmla="*/ 743302 h 1496129"/>
              <a:gd name="connsiteX0" fmla="*/ 0 w 1391353"/>
              <a:gd name="connsiteY0" fmla="*/ 743302 h 1496129"/>
              <a:gd name="connsiteX1" fmla="*/ 371651 w 1391353"/>
              <a:gd name="connsiteY1" fmla="*/ 0 h 1496129"/>
              <a:gd name="connsiteX2" fmla="*/ 762527 w 1391353"/>
              <a:gd name="connsiteY2" fmla="*/ 12700 h 1496129"/>
              <a:gd name="connsiteX3" fmla="*/ 1391353 w 1391353"/>
              <a:gd name="connsiteY3" fmla="*/ 381352 h 1496129"/>
              <a:gd name="connsiteX4" fmla="*/ 1391177 w 1391353"/>
              <a:gd name="connsiteY4" fmla="*/ 1111954 h 1496129"/>
              <a:gd name="connsiteX5" fmla="*/ 743126 w 1391353"/>
              <a:gd name="connsiteY5" fmla="*/ 1496129 h 1496129"/>
              <a:gd name="connsiteX6" fmla="*/ 0 w 1391353"/>
              <a:gd name="connsiteY6" fmla="*/ 743302 h 1496129"/>
              <a:gd name="connsiteX0" fmla="*/ 0 w 1289753"/>
              <a:gd name="connsiteY0" fmla="*/ 1111602 h 1496129"/>
              <a:gd name="connsiteX1" fmla="*/ 270051 w 1289753"/>
              <a:gd name="connsiteY1" fmla="*/ 0 h 1496129"/>
              <a:gd name="connsiteX2" fmla="*/ 660927 w 1289753"/>
              <a:gd name="connsiteY2" fmla="*/ 12700 h 1496129"/>
              <a:gd name="connsiteX3" fmla="*/ 1289753 w 1289753"/>
              <a:gd name="connsiteY3" fmla="*/ 381352 h 1496129"/>
              <a:gd name="connsiteX4" fmla="*/ 1289577 w 1289753"/>
              <a:gd name="connsiteY4" fmla="*/ 1111954 h 1496129"/>
              <a:gd name="connsiteX5" fmla="*/ 641526 w 1289753"/>
              <a:gd name="connsiteY5" fmla="*/ 1496129 h 1496129"/>
              <a:gd name="connsiteX6" fmla="*/ 0 w 1289753"/>
              <a:gd name="connsiteY6" fmla="*/ 1111602 h 1496129"/>
              <a:gd name="connsiteX0" fmla="*/ 0 w 1289753"/>
              <a:gd name="connsiteY0" fmla="*/ 1098902 h 1483429"/>
              <a:gd name="connsiteX1" fmla="*/ 176 w 1289753"/>
              <a:gd name="connsiteY1" fmla="*/ 355600 h 1483429"/>
              <a:gd name="connsiteX2" fmla="*/ 660927 w 1289753"/>
              <a:gd name="connsiteY2" fmla="*/ 0 h 1483429"/>
              <a:gd name="connsiteX3" fmla="*/ 1289753 w 1289753"/>
              <a:gd name="connsiteY3" fmla="*/ 368652 h 1483429"/>
              <a:gd name="connsiteX4" fmla="*/ 1289577 w 1289753"/>
              <a:gd name="connsiteY4" fmla="*/ 1099254 h 1483429"/>
              <a:gd name="connsiteX5" fmla="*/ 641526 w 1289753"/>
              <a:gd name="connsiteY5" fmla="*/ 1483429 h 1483429"/>
              <a:gd name="connsiteX6" fmla="*/ 0 w 1289753"/>
              <a:gd name="connsiteY6" fmla="*/ 1098902 h 1483429"/>
              <a:gd name="connsiteX0" fmla="*/ 0 w 1289753"/>
              <a:gd name="connsiteY0" fmla="*/ 1108427 h 1492954"/>
              <a:gd name="connsiteX1" fmla="*/ 176 w 1289753"/>
              <a:gd name="connsiteY1" fmla="*/ 365125 h 1492954"/>
              <a:gd name="connsiteX2" fmla="*/ 651402 w 1289753"/>
              <a:gd name="connsiteY2" fmla="*/ 0 h 1492954"/>
              <a:gd name="connsiteX3" fmla="*/ 1289753 w 1289753"/>
              <a:gd name="connsiteY3" fmla="*/ 378177 h 1492954"/>
              <a:gd name="connsiteX4" fmla="*/ 1289577 w 1289753"/>
              <a:gd name="connsiteY4" fmla="*/ 1108779 h 1492954"/>
              <a:gd name="connsiteX5" fmla="*/ 641526 w 1289753"/>
              <a:gd name="connsiteY5" fmla="*/ 1492954 h 1492954"/>
              <a:gd name="connsiteX6" fmla="*/ 0 w 1289753"/>
              <a:gd name="connsiteY6" fmla="*/ 1108427 h 1492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9753" h="1492954">
                <a:moveTo>
                  <a:pt x="0" y="1108427"/>
                </a:moveTo>
                <a:cubicBezTo>
                  <a:pt x="59" y="860660"/>
                  <a:pt x="117" y="612892"/>
                  <a:pt x="176" y="365125"/>
                </a:cubicBezTo>
                <a:lnTo>
                  <a:pt x="651402" y="0"/>
                </a:lnTo>
                <a:lnTo>
                  <a:pt x="1289753" y="378177"/>
                </a:lnTo>
                <a:cubicBezTo>
                  <a:pt x="1289694" y="621711"/>
                  <a:pt x="1289636" y="865245"/>
                  <a:pt x="1289577" y="1108779"/>
                </a:cubicBezTo>
                <a:lnTo>
                  <a:pt x="641526" y="1492954"/>
                </a:lnTo>
                <a:lnTo>
                  <a:pt x="0" y="1108427"/>
                </a:ln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a:defRPr sz="1333"/>
            </a:lvl1pPr>
          </a:lstStyle>
          <a:p>
            <a:endParaRPr/>
          </a:p>
        </p:txBody>
      </p:sp>
      <p:sp>
        <p:nvSpPr>
          <p:cNvPr id="39" name="Shape 1128"/>
          <p:cNvSpPr>
            <a:spLocks noGrp="1"/>
          </p:cNvSpPr>
          <p:nvPr>
            <p:ph type="pic" sz="quarter" idx="20"/>
          </p:nvPr>
        </p:nvSpPr>
        <p:spPr>
          <a:xfrm>
            <a:off x="3134575" y="4245415"/>
            <a:ext cx="1508324" cy="1745960"/>
          </a:xfrm>
          <a:custGeom>
            <a:avLst/>
            <a:gdLst>
              <a:gd name="connsiteX0" fmla="*/ 0 w 1486603"/>
              <a:gd name="connsiteY0" fmla="*/ 743302 h 1486604"/>
              <a:gd name="connsiteX1" fmla="*/ 371651 w 1486603"/>
              <a:gd name="connsiteY1" fmla="*/ 0 h 1486604"/>
              <a:gd name="connsiteX2" fmla="*/ 1114952 w 1486603"/>
              <a:gd name="connsiteY2" fmla="*/ 0 h 1486604"/>
              <a:gd name="connsiteX3" fmla="*/ 1486603 w 1486603"/>
              <a:gd name="connsiteY3" fmla="*/ 743302 h 1486604"/>
              <a:gd name="connsiteX4" fmla="*/ 1114952 w 1486603"/>
              <a:gd name="connsiteY4" fmla="*/ 1486604 h 1486604"/>
              <a:gd name="connsiteX5" fmla="*/ 371651 w 1486603"/>
              <a:gd name="connsiteY5" fmla="*/ 1486604 h 1486604"/>
              <a:gd name="connsiteX6" fmla="*/ 0 w 1486603"/>
              <a:gd name="connsiteY6" fmla="*/ 743302 h 1486604"/>
              <a:gd name="connsiteX0" fmla="*/ 0 w 1391353"/>
              <a:gd name="connsiteY0" fmla="*/ 743302 h 1486604"/>
              <a:gd name="connsiteX1" fmla="*/ 371651 w 1391353"/>
              <a:gd name="connsiteY1" fmla="*/ 0 h 1486604"/>
              <a:gd name="connsiteX2" fmla="*/ 1114952 w 1391353"/>
              <a:gd name="connsiteY2" fmla="*/ 0 h 1486604"/>
              <a:gd name="connsiteX3" fmla="*/ 1391353 w 1391353"/>
              <a:gd name="connsiteY3" fmla="*/ 381352 h 1486604"/>
              <a:gd name="connsiteX4" fmla="*/ 1114952 w 1391353"/>
              <a:gd name="connsiteY4" fmla="*/ 1486604 h 1486604"/>
              <a:gd name="connsiteX5" fmla="*/ 371651 w 1391353"/>
              <a:gd name="connsiteY5" fmla="*/ 1486604 h 1486604"/>
              <a:gd name="connsiteX6" fmla="*/ 0 w 1391353"/>
              <a:gd name="connsiteY6" fmla="*/ 743302 h 1486604"/>
              <a:gd name="connsiteX0" fmla="*/ 0 w 1391353"/>
              <a:gd name="connsiteY0" fmla="*/ 743302 h 1486604"/>
              <a:gd name="connsiteX1" fmla="*/ 371651 w 1391353"/>
              <a:gd name="connsiteY1" fmla="*/ 0 h 1486604"/>
              <a:gd name="connsiteX2" fmla="*/ 1114952 w 1391353"/>
              <a:gd name="connsiteY2" fmla="*/ 0 h 1486604"/>
              <a:gd name="connsiteX3" fmla="*/ 1391353 w 1391353"/>
              <a:gd name="connsiteY3" fmla="*/ 381352 h 1486604"/>
              <a:gd name="connsiteX4" fmla="*/ 1391177 w 1391353"/>
              <a:gd name="connsiteY4" fmla="*/ 1111954 h 1486604"/>
              <a:gd name="connsiteX5" fmla="*/ 371651 w 1391353"/>
              <a:gd name="connsiteY5" fmla="*/ 1486604 h 1486604"/>
              <a:gd name="connsiteX6" fmla="*/ 0 w 1391353"/>
              <a:gd name="connsiteY6" fmla="*/ 743302 h 1486604"/>
              <a:gd name="connsiteX0" fmla="*/ 0 w 1391353"/>
              <a:gd name="connsiteY0" fmla="*/ 743302 h 1496129"/>
              <a:gd name="connsiteX1" fmla="*/ 371651 w 1391353"/>
              <a:gd name="connsiteY1" fmla="*/ 0 h 1496129"/>
              <a:gd name="connsiteX2" fmla="*/ 1114952 w 1391353"/>
              <a:gd name="connsiteY2" fmla="*/ 0 h 1496129"/>
              <a:gd name="connsiteX3" fmla="*/ 1391353 w 1391353"/>
              <a:gd name="connsiteY3" fmla="*/ 381352 h 1496129"/>
              <a:gd name="connsiteX4" fmla="*/ 1391177 w 1391353"/>
              <a:gd name="connsiteY4" fmla="*/ 1111954 h 1496129"/>
              <a:gd name="connsiteX5" fmla="*/ 743126 w 1391353"/>
              <a:gd name="connsiteY5" fmla="*/ 1496129 h 1496129"/>
              <a:gd name="connsiteX6" fmla="*/ 0 w 1391353"/>
              <a:gd name="connsiteY6" fmla="*/ 743302 h 1496129"/>
              <a:gd name="connsiteX0" fmla="*/ 0 w 1391353"/>
              <a:gd name="connsiteY0" fmla="*/ 743302 h 1496129"/>
              <a:gd name="connsiteX1" fmla="*/ 371651 w 1391353"/>
              <a:gd name="connsiteY1" fmla="*/ 0 h 1496129"/>
              <a:gd name="connsiteX2" fmla="*/ 762527 w 1391353"/>
              <a:gd name="connsiteY2" fmla="*/ 12700 h 1496129"/>
              <a:gd name="connsiteX3" fmla="*/ 1391353 w 1391353"/>
              <a:gd name="connsiteY3" fmla="*/ 381352 h 1496129"/>
              <a:gd name="connsiteX4" fmla="*/ 1391177 w 1391353"/>
              <a:gd name="connsiteY4" fmla="*/ 1111954 h 1496129"/>
              <a:gd name="connsiteX5" fmla="*/ 743126 w 1391353"/>
              <a:gd name="connsiteY5" fmla="*/ 1496129 h 1496129"/>
              <a:gd name="connsiteX6" fmla="*/ 0 w 1391353"/>
              <a:gd name="connsiteY6" fmla="*/ 743302 h 1496129"/>
              <a:gd name="connsiteX0" fmla="*/ 0 w 1289753"/>
              <a:gd name="connsiteY0" fmla="*/ 1111602 h 1496129"/>
              <a:gd name="connsiteX1" fmla="*/ 270051 w 1289753"/>
              <a:gd name="connsiteY1" fmla="*/ 0 h 1496129"/>
              <a:gd name="connsiteX2" fmla="*/ 660927 w 1289753"/>
              <a:gd name="connsiteY2" fmla="*/ 12700 h 1496129"/>
              <a:gd name="connsiteX3" fmla="*/ 1289753 w 1289753"/>
              <a:gd name="connsiteY3" fmla="*/ 381352 h 1496129"/>
              <a:gd name="connsiteX4" fmla="*/ 1289577 w 1289753"/>
              <a:gd name="connsiteY4" fmla="*/ 1111954 h 1496129"/>
              <a:gd name="connsiteX5" fmla="*/ 641526 w 1289753"/>
              <a:gd name="connsiteY5" fmla="*/ 1496129 h 1496129"/>
              <a:gd name="connsiteX6" fmla="*/ 0 w 1289753"/>
              <a:gd name="connsiteY6" fmla="*/ 1111602 h 1496129"/>
              <a:gd name="connsiteX0" fmla="*/ 0 w 1289753"/>
              <a:gd name="connsiteY0" fmla="*/ 1098902 h 1483429"/>
              <a:gd name="connsiteX1" fmla="*/ 176 w 1289753"/>
              <a:gd name="connsiteY1" fmla="*/ 355600 h 1483429"/>
              <a:gd name="connsiteX2" fmla="*/ 660927 w 1289753"/>
              <a:gd name="connsiteY2" fmla="*/ 0 h 1483429"/>
              <a:gd name="connsiteX3" fmla="*/ 1289753 w 1289753"/>
              <a:gd name="connsiteY3" fmla="*/ 368652 h 1483429"/>
              <a:gd name="connsiteX4" fmla="*/ 1289577 w 1289753"/>
              <a:gd name="connsiteY4" fmla="*/ 1099254 h 1483429"/>
              <a:gd name="connsiteX5" fmla="*/ 641526 w 1289753"/>
              <a:gd name="connsiteY5" fmla="*/ 1483429 h 1483429"/>
              <a:gd name="connsiteX6" fmla="*/ 0 w 1289753"/>
              <a:gd name="connsiteY6" fmla="*/ 1098902 h 1483429"/>
              <a:gd name="connsiteX0" fmla="*/ 0 w 1289753"/>
              <a:gd name="connsiteY0" fmla="*/ 1108427 h 1492954"/>
              <a:gd name="connsiteX1" fmla="*/ 176 w 1289753"/>
              <a:gd name="connsiteY1" fmla="*/ 365125 h 1492954"/>
              <a:gd name="connsiteX2" fmla="*/ 651402 w 1289753"/>
              <a:gd name="connsiteY2" fmla="*/ 0 h 1492954"/>
              <a:gd name="connsiteX3" fmla="*/ 1289753 w 1289753"/>
              <a:gd name="connsiteY3" fmla="*/ 378177 h 1492954"/>
              <a:gd name="connsiteX4" fmla="*/ 1289577 w 1289753"/>
              <a:gd name="connsiteY4" fmla="*/ 1108779 h 1492954"/>
              <a:gd name="connsiteX5" fmla="*/ 641526 w 1289753"/>
              <a:gd name="connsiteY5" fmla="*/ 1492954 h 1492954"/>
              <a:gd name="connsiteX6" fmla="*/ 0 w 1289753"/>
              <a:gd name="connsiteY6" fmla="*/ 1108427 h 1492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9753" h="1492954">
                <a:moveTo>
                  <a:pt x="0" y="1108427"/>
                </a:moveTo>
                <a:cubicBezTo>
                  <a:pt x="59" y="860660"/>
                  <a:pt x="117" y="612892"/>
                  <a:pt x="176" y="365125"/>
                </a:cubicBezTo>
                <a:lnTo>
                  <a:pt x="651402" y="0"/>
                </a:lnTo>
                <a:lnTo>
                  <a:pt x="1289753" y="378177"/>
                </a:lnTo>
                <a:cubicBezTo>
                  <a:pt x="1289694" y="621711"/>
                  <a:pt x="1289636" y="865245"/>
                  <a:pt x="1289577" y="1108779"/>
                </a:cubicBezTo>
                <a:lnTo>
                  <a:pt x="641526" y="1492954"/>
                </a:lnTo>
                <a:lnTo>
                  <a:pt x="0" y="1108427"/>
                </a:ln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a:defRPr sz="1333"/>
            </a:lvl1pPr>
          </a:lstStyle>
          <a:p>
            <a:endParaRPr/>
          </a:p>
        </p:txBody>
      </p:sp>
      <p:sp>
        <p:nvSpPr>
          <p:cNvPr id="40" name="Shape 1128"/>
          <p:cNvSpPr>
            <a:spLocks noGrp="1"/>
          </p:cNvSpPr>
          <p:nvPr>
            <p:ph type="pic" sz="quarter" idx="21"/>
          </p:nvPr>
        </p:nvSpPr>
        <p:spPr>
          <a:xfrm>
            <a:off x="4783741" y="4245415"/>
            <a:ext cx="1508324" cy="1745960"/>
          </a:xfrm>
          <a:custGeom>
            <a:avLst/>
            <a:gdLst>
              <a:gd name="connsiteX0" fmla="*/ 0 w 1486603"/>
              <a:gd name="connsiteY0" fmla="*/ 743302 h 1486604"/>
              <a:gd name="connsiteX1" fmla="*/ 371651 w 1486603"/>
              <a:gd name="connsiteY1" fmla="*/ 0 h 1486604"/>
              <a:gd name="connsiteX2" fmla="*/ 1114952 w 1486603"/>
              <a:gd name="connsiteY2" fmla="*/ 0 h 1486604"/>
              <a:gd name="connsiteX3" fmla="*/ 1486603 w 1486603"/>
              <a:gd name="connsiteY3" fmla="*/ 743302 h 1486604"/>
              <a:gd name="connsiteX4" fmla="*/ 1114952 w 1486603"/>
              <a:gd name="connsiteY4" fmla="*/ 1486604 h 1486604"/>
              <a:gd name="connsiteX5" fmla="*/ 371651 w 1486603"/>
              <a:gd name="connsiteY5" fmla="*/ 1486604 h 1486604"/>
              <a:gd name="connsiteX6" fmla="*/ 0 w 1486603"/>
              <a:gd name="connsiteY6" fmla="*/ 743302 h 1486604"/>
              <a:gd name="connsiteX0" fmla="*/ 0 w 1391353"/>
              <a:gd name="connsiteY0" fmla="*/ 743302 h 1486604"/>
              <a:gd name="connsiteX1" fmla="*/ 371651 w 1391353"/>
              <a:gd name="connsiteY1" fmla="*/ 0 h 1486604"/>
              <a:gd name="connsiteX2" fmla="*/ 1114952 w 1391353"/>
              <a:gd name="connsiteY2" fmla="*/ 0 h 1486604"/>
              <a:gd name="connsiteX3" fmla="*/ 1391353 w 1391353"/>
              <a:gd name="connsiteY3" fmla="*/ 381352 h 1486604"/>
              <a:gd name="connsiteX4" fmla="*/ 1114952 w 1391353"/>
              <a:gd name="connsiteY4" fmla="*/ 1486604 h 1486604"/>
              <a:gd name="connsiteX5" fmla="*/ 371651 w 1391353"/>
              <a:gd name="connsiteY5" fmla="*/ 1486604 h 1486604"/>
              <a:gd name="connsiteX6" fmla="*/ 0 w 1391353"/>
              <a:gd name="connsiteY6" fmla="*/ 743302 h 1486604"/>
              <a:gd name="connsiteX0" fmla="*/ 0 w 1391353"/>
              <a:gd name="connsiteY0" fmla="*/ 743302 h 1486604"/>
              <a:gd name="connsiteX1" fmla="*/ 371651 w 1391353"/>
              <a:gd name="connsiteY1" fmla="*/ 0 h 1486604"/>
              <a:gd name="connsiteX2" fmla="*/ 1114952 w 1391353"/>
              <a:gd name="connsiteY2" fmla="*/ 0 h 1486604"/>
              <a:gd name="connsiteX3" fmla="*/ 1391353 w 1391353"/>
              <a:gd name="connsiteY3" fmla="*/ 381352 h 1486604"/>
              <a:gd name="connsiteX4" fmla="*/ 1391177 w 1391353"/>
              <a:gd name="connsiteY4" fmla="*/ 1111954 h 1486604"/>
              <a:gd name="connsiteX5" fmla="*/ 371651 w 1391353"/>
              <a:gd name="connsiteY5" fmla="*/ 1486604 h 1486604"/>
              <a:gd name="connsiteX6" fmla="*/ 0 w 1391353"/>
              <a:gd name="connsiteY6" fmla="*/ 743302 h 1486604"/>
              <a:gd name="connsiteX0" fmla="*/ 0 w 1391353"/>
              <a:gd name="connsiteY0" fmla="*/ 743302 h 1496129"/>
              <a:gd name="connsiteX1" fmla="*/ 371651 w 1391353"/>
              <a:gd name="connsiteY1" fmla="*/ 0 h 1496129"/>
              <a:gd name="connsiteX2" fmla="*/ 1114952 w 1391353"/>
              <a:gd name="connsiteY2" fmla="*/ 0 h 1496129"/>
              <a:gd name="connsiteX3" fmla="*/ 1391353 w 1391353"/>
              <a:gd name="connsiteY3" fmla="*/ 381352 h 1496129"/>
              <a:gd name="connsiteX4" fmla="*/ 1391177 w 1391353"/>
              <a:gd name="connsiteY4" fmla="*/ 1111954 h 1496129"/>
              <a:gd name="connsiteX5" fmla="*/ 743126 w 1391353"/>
              <a:gd name="connsiteY5" fmla="*/ 1496129 h 1496129"/>
              <a:gd name="connsiteX6" fmla="*/ 0 w 1391353"/>
              <a:gd name="connsiteY6" fmla="*/ 743302 h 1496129"/>
              <a:gd name="connsiteX0" fmla="*/ 0 w 1391353"/>
              <a:gd name="connsiteY0" fmla="*/ 743302 h 1496129"/>
              <a:gd name="connsiteX1" fmla="*/ 371651 w 1391353"/>
              <a:gd name="connsiteY1" fmla="*/ 0 h 1496129"/>
              <a:gd name="connsiteX2" fmla="*/ 762527 w 1391353"/>
              <a:gd name="connsiteY2" fmla="*/ 12700 h 1496129"/>
              <a:gd name="connsiteX3" fmla="*/ 1391353 w 1391353"/>
              <a:gd name="connsiteY3" fmla="*/ 381352 h 1496129"/>
              <a:gd name="connsiteX4" fmla="*/ 1391177 w 1391353"/>
              <a:gd name="connsiteY4" fmla="*/ 1111954 h 1496129"/>
              <a:gd name="connsiteX5" fmla="*/ 743126 w 1391353"/>
              <a:gd name="connsiteY5" fmla="*/ 1496129 h 1496129"/>
              <a:gd name="connsiteX6" fmla="*/ 0 w 1391353"/>
              <a:gd name="connsiteY6" fmla="*/ 743302 h 1496129"/>
              <a:gd name="connsiteX0" fmla="*/ 0 w 1289753"/>
              <a:gd name="connsiteY0" fmla="*/ 1111602 h 1496129"/>
              <a:gd name="connsiteX1" fmla="*/ 270051 w 1289753"/>
              <a:gd name="connsiteY1" fmla="*/ 0 h 1496129"/>
              <a:gd name="connsiteX2" fmla="*/ 660927 w 1289753"/>
              <a:gd name="connsiteY2" fmla="*/ 12700 h 1496129"/>
              <a:gd name="connsiteX3" fmla="*/ 1289753 w 1289753"/>
              <a:gd name="connsiteY3" fmla="*/ 381352 h 1496129"/>
              <a:gd name="connsiteX4" fmla="*/ 1289577 w 1289753"/>
              <a:gd name="connsiteY4" fmla="*/ 1111954 h 1496129"/>
              <a:gd name="connsiteX5" fmla="*/ 641526 w 1289753"/>
              <a:gd name="connsiteY5" fmla="*/ 1496129 h 1496129"/>
              <a:gd name="connsiteX6" fmla="*/ 0 w 1289753"/>
              <a:gd name="connsiteY6" fmla="*/ 1111602 h 1496129"/>
              <a:gd name="connsiteX0" fmla="*/ 0 w 1289753"/>
              <a:gd name="connsiteY0" fmla="*/ 1098902 h 1483429"/>
              <a:gd name="connsiteX1" fmla="*/ 176 w 1289753"/>
              <a:gd name="connsiteY1" fmla="*/ 355600 h 1483429"/>
              <a:gd name="connsiteX2" fmla="*/ 660927 w 1289753"/>
              <a:gd name="connsiteY2" fmla="*/ 0 h 1483429"/>
              <a:gd name="connsiteX3" fmla="*/ 1289753 w 1289753"/>
              <a:gd name="connsiteY3" fmla="*/ 368652 h 1483429"/>
              <a:gd name="connsiteX4" fmla="*/ 1289577 w 1289753"/>
              <a:gd name="connsiteY4" fmla="*/ 1099254 h 1483429"/>
              <a:gd name="connsiteX5" fmla="*/ 641526 w 1289753"/>
              <a:gd name="connsiteY5" fmla="*/ 1483429 h 1483429"/>
              <a:gd name="connsiteX6" fmla="*/ 0 w 1289753"/>
              <a:gd name="connsiteY6" fmla="*/ 1098902 h 1483429"/>
              <a:gd name="connsiteX0" fmla="*/ 0 w 1289753"/>
              <a:gd name="connsiteY0" fmla="*/ 1108427 h 1492954"/>
              <a:gd name="connsiteX1" fmla="*/ 176 w 1289753"/>
              <a:gd name="connsiteY1" fmla="*/ 365125 h 1492954"/>
              <a:gd name="connsiteX2" fmla="*/ 651402 w 1289753"/>
              <a:gd name="connsiteY2" fmla="*/ 0 h 1492954"/>
              <a:gd name="connsiteX3" fmla="*/ 1289753 w 1289753"/>
              <a:gd name="connsiteY3" fmla="*/ 378177 h 1492954"/>
              <a:gd name="connsiteX4" fmla="*/ 1289577 w 1289753"/>
              <a:gd name="connsiteY4" fmla="*/ 1108779 h 1492954"/>
              <a:gd name="connsiteX5" fmla="*/ 641526 w 1289753"/>
              <a:gd name="connsiteY5" fmla="*/ 1492954 h 1492954"/>
              <a:gd name="connsiteX6" fmla="*/ 0 w 1289753"/>
              <a:gd name="connsiteY6" fmla="*/ 1108427 h 1492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9753" h="1492954">
                <a:moveTo>
                  <a:pt x="0" y="1108427"/>
                </a:moveTo>
                <a:cubicBezTo>
                  <a:pt x="59" y="860660"/>
                  <a:pt x="117" y="612892"/>
                  <a:pt x="176" y="365125"/>
                </a:cubicBezTo>
                <a:lnTo>
                  <a:pt x="651402" y="0"/>
                </a:lnTo>
                <a:lnTo>
                  <a:pt x="1289753" y="378177"/>
                </a:lnTo>
                <a:cubicBezTo>
                  <a:pt x="1289694" y="621711"/>
                  <a:pt x="1289636" y="865245"/>
                  <a:pt x="1289577" y="1108779"/>
                </a:cubicBezTo>
                <a:lnTo>
                  <a:pt x="641526" y="1492954"/>
                </a:lnTo>
                <a:lnTo>
                  <a:pt x="0" y="1108427"/>
                </a:ln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a:defRPr sz="1333"/>
            </a:lvl1pPr>
          </a:lstStyle>
          <a:p>
            <a:endParaRPr/>
          </a:p>
        </p:txBody>
      </p:sp>
      <p:sp>
        <p:nvSpPr>
          <p:cNvPr id="41" name="Shape 1128"/>
          <p:cNvSpPr>
            <a:spLocks noGrp="1"/>
          </p:cNvSpPr>
          <p:nvPr>
            <p:ph type="pic" sz="quarter" idx="22"/>
          </p:nvPr>
        </p:nvSpPr>
        <p:spPr>
          <a:xfrm>
            <a:off x="645117" y="2814188"/>
            <a:ext cx="1508324" cy="1745960"/>
          </a:xfrm>
          <a:custGeom>
            <a:avLst/>
            <a:gdLst>
              <a:gd name="connsiteX0" fmla="*/ 0 w 1486603"/>
              <a:gd name="connsiteY0" fmla="*/ 743302 h 1486604"/>
              <a:gd name="connsiteX1" fmla="*/ 371651 w 1486603"/>
              <a:gd name="connsiteY1" fmla="*/ 0 h 1486604"/>
              <a:gd name="connsiteX2" fmla="*/ 1114952 w 1486603"/>
              <a:gd name="connsiteY2" fmla="*/ 0 h 1486604"/>
              <a:gd name="connsiteX3" fmla="*/ 1486603 w 1486603"/>
              <a:gd name="connsiteY3" fmla="*/ 743302 h 1486604"/>
              <a:gd name="connsiteX4" fmla="*/ 1114952 w 1486603"/>
              <a:gd name="connsiteY4" fmla="*/ 1486604 h 1486604"/>
              <a:gd name="connsiteX5" fmla="*/ 371651 w 1486603"/>
              <a:gd name="connsiteY5" fmla="*/ 1486604 h 1486604"/>
              <a:gd name="connsiteX6" fmla="*/ 0 w 1486603"/>
              <a:gd name="connsiteY6" fmla="*/ 743302 h 1486604"/>
              <a:gd name="connsiteX0" fmla="*/ 0 w 1391353"/>
              <a:gd name="connsiteY0" fmla="*/ 743302 h 1486604"/>
              <a:gd name="connsiteX1" fmla="*/ 371651 w 1391353"/>
              <a:gd name="connsiteY1" fmla="*/ 0 h 1486604"/>
              <a:gd name="connsiteX2" fmla="*/ 1114952 w 1391353"/>
              <a:gd name="connsiteY2" fmla="*/ 0 h 1486604"/>
              <a:gd name="connsiteX3" fmla="*/ 1391353 w 1391353"/>
              <a:gd name="connsiteY3" fmla="*/ 381352 h 1486604"/>
              <a:gd name="connsiteX4" fmla="*/ 1114952 w 1391353"/>
              <a:gd name="connsiteY4" fmla="*/ 1486604 h 1486604"/>
              <a:gd name="connsiteX5" fmla="*/ 371651 w 1391353"/>
              <a:gd name="connsiteY5" fmla="*/ 1486604 h 1486604"/>
              <a:gd name="connsiteX6" fmla="*/ 0 w 1391353"/>
              <a:gd name="connsiteY6" fmla="*/ 743302 h 1486604"/>
              <a:gd name="connsiteX0" fmla="*/ 0 w 1391353"/>
              <a:gd name="connsiteY0" fmla="*/ 743302 h 1486604"/>
              <a:gd name="connsiteX1" fmla="*/ 371651 w 1391353"/>
              <a:gd name="connsiteY1" fmla="*/ 0 h 1486604"/>
              <a:gd name="connsiteX2" fmla="*/ 1114952 w 1391353"/>
              <a:gd name="connsiteY2" fmla="*/ 0 h 1486604"/>
              <a:gd name="connsiteX3" fmla="*/ 1391353 w 1391353"/>
              <a:gd name="connsiteY3" fmla="*/ 381352 h 1486604"/>
              <a:gd name="connsiteX4" fmla="*/ 1391177 w 1391353"/>
              <a:gd name="connsiteY4" fmla="*/ 1111954 h 1486604"/>
              <a:gd name="connsiteX5" fmla="*/ 371651 w 1391353"/>
              <a:gd name="connsiteY5" fmla="*/ 1486604 h 1486604"/>
              <a:gd name="connsiteX6" fmla="*/ 0 w 1391353"/>
              <a:gd name="connsiteY6" fmla="*/ 743302 h 1486604"/>
              <a:gd name="connsiteX0" fmla="*/ 0 w 1391353"/>
              <a:gd name="connsiteY0" fmla="*/ 743302 h 1496129"/>
              <a:gd name="connsiteX1" fmla="*/ 371651 w 1391353"/>
              <a:gd name="connsiteY1" fmla="*/ 0 h 1496129"/>
              <a:gd name="connsiteX2" fmla="*/ 1114952 w 1391353"/>
              <a:gd name="connsiteY2" fmla="*/ 0 h 1496129"/>
              <a:gd name="connsiteX3" fmla="*/ 1391353 w 1391353"/>
              <a:gd name="connsiteY3" fmla="*/ 381352 h 1496129"/>
              <a:gd name="connsiteX4" fmla="*/ 1391177 w 1391353"/>
              <a:gd name="connsiteY4" fmla="*/ 1111954 h 1496129"/>
              <a:gd name="connsiteX5" fmla="*/ 743126 w 1391353"/>
              <a:gd name="connsiteY5" fmla="*/ 1496129 h 1496129"/>
              <a:gd name="connsiteX6" fmla="*/ 0 w 1391353"/>
              <a:gd name="connsiteY6" fmla="*/ 743302 h 1496129"/>
              <a:gd name="connsiteX0" fmla="*/ 0 w 1391353"/>
              <a:gd name="connsiteY0" fmla="*/ 743302 h 1496129"/>
              <a:gd name="connsiteX1" fmla="*/ 371651 w 1391353"/>
              <a:gd name="connsiteY1" fmla="*/ 0 h 1496129"/>
              <a:gd name="connsiteX2" fmla="*/ 762527 w 1391353"/>
              <a:gd name="connsiteY2" fmla="*/ 12700 h 1496129"/>
              <a:gd name="connsiteX3" fmla="*/ 1391353 w 1391353"/>
              <a:gd name="connsiteY3" fmla="*/ 381352 h 1496129"/>
              <a:gd name="connsiteX4" fmla="*/ 1391177 w 1391353"/>
              <a:gd name="connsiteY4" fmla="*/ 1111954 h 1496129"/>
              <a:gd name="connsiteX5" fmla="*/ 743126 w 1391353"/>
              <a:gd name="connsiteY5" fmla="*/ 1496129 h 1496129"/>
              <a:gd name="connsiteX6" fmla="*/ 0 w 1391353"/>
              <a:gd name="connsiteY6" fmla="*/ 743302 h 1496129"/>
              <a:gd name="connsiteX0" fmla="*/ 0 w 1289753"/>
              <a:gd name="connsiteY0" fmla="*/ 1111602 h 1496129"/>
              <a:gd name="connsiteX1" fmla="*/ 270051 w 1289753"/>
              <a:gd name="connsiteY1" fmla="*/ 0 h 1496129"/>
              <a:gd name="connsiteX2" fmla="*/ 660927 w 1289753"/>
              <a:gd name="connsiteY2" fmla="*/ 12700 h 1496129"/>
              <a:gd name="connsiteX3" fmla="*/ 1289753 w 1289753"/>
              <a:gd name="connsiteY3" fmla="*/ 381352 h 1496129"/>
              <a:gd name="connsiteX4" fmla="*/ 1289577 w 1289753"/>
              <a:gd name="connsiteY4" fmla="*/ 1111954 h 1496129"/>
              <a:gd name="connsiteX5" fmla="*/ 641526 w 1289753"/>
              <a:gd name="connsiteY5" fmla="*/ 1496129 h 1496129"/>
              <a:gd name="connsiteX6" fmla="*/ 0 w 1289753"/>
              <a:gd name="connsiteY6" fmla="*/ 1111602 h 1496129"/>
              <a:gd name="connsiteX0" fmla="*/ 0 w 1289753"/>
              <a:gd name="connsiteY0" fmla="*/ 1098902 h 1483429"/>
              <a:gd name="connsiteX1" fmla="*/ 176 w 1289753"/>
              <a:gd name="connsiteY1" fmla="*/ 355600 h 1483429"/>
              <a:gd name="connsiteX2" fmla="*/ 660927 w 1289753"/>
              <a:gd name="connsiteY2" fmla="*/ 0 h 1483429"/>
              <a:gd name="connsiteX3" fmla="*/ 1289753 w 1289753"/>
              <a:gd name="connsiteY3" fmla="*/ 368652 h 1483429"/>
              <a:gd name="connsiteX4" fmla="*/ 1289577 w 1289753"/>
              <a:gd name="connsiteY4" fmla="*/ 1099254 h 1483429"/>
              <a:gd name="connsiteX5" fmla="*/ 641526 w 1289753"/>
              <a:gd name="connsiteY5" fmla="*/ 1483429 h 1483429"/>
              <a:gd name="connsiteX6" fmla="*/ 0 w 1289753"/>
              <a:gd name="connsiteY6" fmla="*/ 1098902 h 1483429"/>
              <a:gd name="connsiteX0" fmla="*/ 0 w 1289753"/>
              <a:gd name="connsiteY0" fmla="*/ 1108427 h 1492954"/>
              <a:gd name="connsiteX1" fmla="*/ 176 w 1289753"/>
              <a:gd name="connsiteY1" fmla="*/ 365125 h 1492954"/>
              <a:gd name="connsiteX2" fmla="*/ 651402 w 1289753"/>
              <a:gd name="connsiteY2" fmla="*/ 0 h 1492954"/>
              <a:gd name="connsiteX3" fmla="*/ 1289753 w 1289753"/>
              <a:gd name="connsiteY3" fmla="*/ 378177 h 1492954"/>
              <a:gd name="connsiteX4" fmla="*/ 1289577 w 1289753"/>
              <a:gd name="connsiteY4" fmla="*/ 1108779 h 1492954"/>
              <a:gd name="connsiteX5" fmla="*/ 641526 w 1289753"/>
              <a:gd name="connsiteY5" fmla="*/ 1492954 h 1492954"/>
              <a:gd name="connsiteX6" fmla="*/ 0 w 1289753"/>
              <a:gd name="connsiteY6" fmla="*/ 1108427 h 1492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9753" h="1492954">
                <a:moveTo>
                  <a:pt x="0" y="1108427"/>
                </a:moveTo>
                <a:cubicBezTo>
                  <a:pt x="59" y="860660"/>
                  <a:pt x="117" y="612892"/>
                  <a:pt x="176" y="365125"/>
                </a:cubicBezTo>
                <a:lnTo>
                  <a:pt x="651402" y="0"/>
                </a:lnTo>
                <a:lnTo>
                  <a:pt x="1289753" y="378177"/>
                </a:lnTo>
                <a:cubicBezTo>
                  <a:pt x="1289694" y="621711"/>
                  <a:pt x="1289636" y="865245"/>
                  <a:pt x="1289577" y="1108779"/>
                </a:cubicBezTo>
                <a:lnTo>
                  <a:pt x="641526" y="1492954"/>
                </a:lnTo>
                <a:lnTo>
                  <a:pt x="0" y="1108427"/>
                </a:ln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a:defRPr sz="1333"/>
            </a:lvl1pPr>
          </a:lstStyle>
          <a:p>
            <a:endParaRPr/>
          </a:p>
        </p:txBody>
      </p:sp>
      <p:sp>
        <p:nvSpPr>
          <p:cNvPr id="42" name="Shape 1128"/>
          <p:cNvSpPr>
            <a:spLocks noGrp="1"/>
          </p:cNvSpPr>
          <p:nvPr>
            <p:ph type="pic" sz="quarter" idx="23"/>
          </p:nvPr>
        </p:nvSpPr>
        <p:spPr>
          <a:xfrm>
            <a:off x="2298954" y="2814188"/>
            <a:ext cx="1508324" cy="1745960"/>
          </a:xfrm>
          <a:custGeom>
            <a:avLst/>
            <a:gdLst>
              <a:gd name="connsiteX0" fmla="*/ 0 w 1486603"/>
              <a:gd name="connsiteY0" fmla="*/ 743302 h 1486604"/>
              <a:gd name="connsiteX1" fmla="*/ 371651 w 1486603"/>
              <a:gd name="connsiteY1" fmla="*/ 0 h 1486604"/>
              <a:gd name="connsiteX2" fmla="*/ 1114952 w 1486603"/>
              <a:gd name="connsiteY2" fmla="*/ 0 h 1486604"/>
              <a:gd name="connsiteX3" fmla="*/ 1486603 w 1486603"/>
              <a:gd name="connsiteY3" fmla="*/ 743302 h 1486604"/>
              <a:gd name="connsiteX4" fmla="*/ 1114952 w 1486603"/>
              <a:gd name="connsiteY4" fmla="*/ 1486604 h 1486604"/>
              <a:gd name="connsiteX5" fmla="*/ 371651 w 1486603"/>
              <a:gd name="connsiteY5" fmla="*/ 1486604 h 1486604"/>
              <a:gd name="connsiteX6" fmla="*/ 0 w 1486603"/>
              <a:gd name="connsiteY6" fmla="*/ 743302 h 1486604"/>
              <a:gd name="connsiteX0" fmla="*/ 0 w 1391353"/>
              <a:gd name="connsiteY0" fmla="*/ 743302 h 1486604"/>
              <a:gd name="connsiteX1" fmla="*/ 371651 w 1391353"/>
              <a:gd name="connsiteY1" fmla="*/ 0 h 1486604"/>
              <a:gd name="connsiteX2" fmla="*/ 1114952 w 1391353"/>
              <a:gd name="connsiteY2" fmla="*/ 0 h 1486604"/>
              <a:gd name="connsiteX3" fmla="*/ 1391353 w 1391353"/>
              <a:gd name="connsiteY3" fmla="*/ 381352 h 1486604"/>
              <a:gd name="connsiteX4" fmla="*/ 1114952 w 1391353"/>
              <a:gd name="connsiteY4" fmla="*/ 1486604 h 1486604"/>
              <a:gd name="connsiteX5" fmla="*/ 371651 w 1391353"/>
              <a:gd name="connsiteY5" fmla="*/ 1486604 h 1486604"/>
              <a:gd name="connsiteX6" fmla="*/ 0 w 1391353"/>
              <a:gd name="connsiteY6" fmla="*/ 743302 h 1486604"/>
              <a:gd name="connsiteX0" fmla="*/ 0 w 1391353"/>
              <a:gd name="connsiteY0" fmla="*/ 743302 h 1486604"/>
              <a:gd name="connsiteX1" fmla="*/ 371651 w 1391353"/>
              <a:gd name="connsiteY1" fmla="*/ 0 h 1486604"/>
              <a:gd name="connsiteX2" fmla="*/ 1114952 w 1391353"/>
              <a:gd name="connsiteY2" fmla="*/ 0 h 1486604"/>
              <a:gd name="connsiteX3" fmla="*/ 1391353 w 1391353"/>
              <a:gd name="connsiteY3" fmla="*/ 381352 h 1486604"/>
              <a:gd name="connsiteX4" fmla="*/ 1391177 w 1391353"/>
              <a:gd name="connsiteY4" fmla="*/ 1111954 h 1486604"/>
              <a:gd name="connsiteX5" fmla="*/ 371651 w 1391353"/>
              <a:gd name="connsiteY5" fmla="*/ 1486604 h 1486604"/>
              <a:gd name="connsiteX6" fmla="*/ 0 w 1391353"/>
              <a:gd name="connsiteY6" fmla="*/ 743302 h 1486604"/>
              <a:gd name="connsiteX0" fmla="*/ 0 w 1391353"/>
              <a:gd name="connsiteY0" fmla="*/ 743302 h 1496129"/>
              <a:gd name="connsiteX1" fmla="*/ 371651 w 1391353"/>
              <a:gd name="connsiteY1" fmla="*/ 0 h 1496129"/>
              <a:gd name="connsiteX2" fmla="*/ 1114952 w 1391353"/>
              <a:gd name="connsiteY2" fmla="*/ 0 h 1496129"/>
              <a:gd name="connsiteX3" fmla="*/ 1391353 w 1391353"/>
              <a:gd name="connsiteY3" fmla="*/ 381352 h 1496129"/>
              <a:gd name="connsiteX4" fmla="*/ 1391177 w 1391353"/>
              <a:gd name="connsiteY4" fmla="*/ 1111954 h 1496129"/>
              <a:gd name="connsiteX5" fmla="*/ 743126 w 1391353"/>
              <a:gd name="connsiteY5" fmla="*/ 1496129 h 1496129"/>
              <a:gd name="connsiteX6" fmla="*/ 0 w 1391353"/>
              <a:gd name="connsiteY6" fmla="*/ 743302 h 1496129"/>
              <a:gd name="connsiteX0" fmla="*/ 0 w 1391353"/>
              <a:gd name="connsiteY0" fmla="*/ 743302 h 1496129"/>
              <a:gd name="connsiteX1" fmla="*/ 371651 w 1391353"/>
              <a:gd name="connsiteY1" fmla="*/ 0 h 1496129"/>
              <a:gd name="connsiteX2" fmla="*/ 762527 w 1391353"/>
              <a:gd name="connsiteY2" fmla="*/ 12700 h 1496129"/>
              <a:gd name="connsiteX3" fmla="*/ 1391353 w 1391353"/>
              <a:gd name="connsiteY3" fmla="*/ 381352 h 1496129"/>
              <a:gd name="connsiteX4" fmla="*/ 1391177 w 1391353"/>
              <a:gd name="connsiteY4" fmla="*/ 1111954 h 1496129"/>
              <a:gd name="connsiteX5" fmla="*/ 743126 w 1391353"/>
              <a:gd name="connsiteY5" fmla="*/ 1496129 h 1496129"/>
              <a:gd name="connsiteX6" fmla="*/ 0 w 1391353"/>
              <a:gd name="connsiteY6" fmla="*/ 743302 h 1496129"/>
              <a:gd name="connsiteX0" fmla="*/ 0 w 1289753"/>
              <a:gd name="connsiteY0" fmla="*/ 1111602 h 1496129"/>
              <a:gd name="connsiteX1" fmla="*/ 270051 w 1289753"/>
              <a:gd name="connsiteY1" fmla="*/ 0 h 1496129"/>
              <a:gd name="connsiteX2" fmla="*/ 660927 w 1289753"/>
              <a:gd name="connsiteY2" fmla="*/ 12700 h 1496129"/>
              <a:gd name="connsiteX3" fmla="*/ 1289753 w 1289753"/>
              <a:gd name="connsiteY3" fmla="*/ 381352 h 1496129"/>
              <a:gd name="connsiteX4" fmla="*/ 1289577 w 1289753"/>
              <a:gd name="connsiteY4" fmla="*/ 1111954 h 1496129"/>
              <a:gd name="connsiteX5" fmla="*/ 641526 w 1289753"/>
              <a:gd name="connsiteY5" fmla="*/ 1496129 h 1496129"/>
              <a:gd name="connsiteX6" fmla="*/ 0 w 1289753"/>
              <a:gd name="connsiteY6" fmla="*/ 1111602 h 1496129"/>
              <a:gd name="connsiteX0" fmla="*/ 0 w 1289753"/>
              <a:gd name="connsiteY0" fmla="*/ 1098902 h 1483429"/>
              <a:gd name="connsiteX1" fmla="*/ 176 w 1289753"/>
              <a:gd name="connsiteY1" fmla="*/ 355600 h 1483429"/>
              <a:gd name="connsiteX2" fmla="*/ 660927 w 1289753"/>
              <a:gd name="connsiteY2" fmla="*/ 0 h 1483429"/>
              <a:gd name="connsiteX3" fmla="*/ 1289753 w 1289753"/>
              <a:gd name="connsiteY3" fmla="*/ 368652 h 1483429"/>
              <a:gd name="connsiteX4" fmla="*/ 1289577 w 1289753"/>
              <a:gd name="connsiteY4" fmla="*/ 1099254 h 1483429"/>
              <a:gd name="connsiteX5" fmla="*/ 641526 w 1289753"/>
              <a:gd name="connsiteY5" fmla="*/ 1483429 h 1483429"/>
              <a:gd name="connsiteX6" fmla="*/ 0 w 1289753"/>
              <a:gd name="connsiteY6" fmla="*/ 1098902 h 1483429"/>
              <a:gd name="connsiteX0" fmla="*/ 0 w 1289753"/>
              <a:gd name="connsiteY0" fmla="*/ 1108427 h 1492954"/>
              <a:gd name="connsiteX1" fmla="*/ 176 w 1289753"/>
              <a:gd name="connsiteY1" fmla="*/ 365125 h 1492954"/>
              <a:gd name="connsiteX2" fmla="*/ 651402 w 1289753"/>
              <a:gd name="connsiteY2" fmla="*/ 0 h 1492954"/>
              <a:gd name="connsiteX3" fmla="*/ 1289753 w 1289753"/>
              <a:gd name="connsiteY3" fmla="*/ 378177 h 1492954"/>
              <a:gd name="connsiteX4" fmla="*/ 1289577 w 1289753"/>
              <a:gd name="connsiteY4" fmla="*/ 1108779 h 1492954"/>
              <a:gd name="connsiteX5" fmla="*/ 641526 w 1289753"/>
              <a:gd name="connsiteY5" fmla="*/ 1492954 h 1492954"/>
              <a:gd name="connsiteX6" fmla="*/ 0 w 1289753"/>
              <a:gd name="connsiteY6" fmla="*/ 1108427 h 1492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9753" h="1492954">
                <a:moveTo>
                  <a:pt x="0" y="1108427"/>
                </a:moveTo>
                <a:cubicBezTo>
                  <a:pt x="59" y="860660"/>
                  <a:pt x="117" y="612892"/>
                  <a:pt x="176" y="365125"/>
                </a:cubicBezTo>
                <a:lnTo>
                  <a:pt x="651402" y="0"/>
                </a:lnTo>
                <a:lnTo>
                  <a:pt x="1289753" y="378177"/>
                </a:lnTo>
                <a:cubicBezTo>
                  <a:pt x="1289694" y="621711"/>
                  <a:pt x="1289636" y="865245"/>
                  <a:pt x="1289577" y="1108779"/>
                </a:cubicBezTo>
                <a:lnTo>
                  <a:pt x="641526" y="1492954"/>
                </a:lnTo>
                <a:lnTo>
                  <a:pt x="0" y="1108427"/>
                </a:ln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a:defRPr sz="1333"/>
            </a:lvl1pPr>
          </a:lstStyle>
          <a:p>
            <a:endParaRPr/>
          </a:p>
        </p:txBody>
      </p:sp>
      <p:sp>
        <p:nvSpPr>
          <p:cNvPr id="43" name="Shape 1128"/>
          <p:cNvSpPr>
            <a:spLocks noGrp="1"/>
          </p:cNvSpPr>
          <p:nvPr>
            <p:ph type="pic" sz="quarter" idx="24"/>
          </p:nvPr>
        </p:nvSpPr>
        <p:spPr>
          <a:xfrm>
            <a:off x="3948119" y="2814188"/>
            <a:ext cx="1508324" cy="1745960"/>
          </a:xfrm>
          <a:custGeom>
            <a:avLst/>
            <a:gdLst>
              <a:gd name="connsiteX0" fmla="*/ 0 w 1486603"/>
              <a:gd name="connsiteY0" fmla="*/ 743302 h 1486604"/>
              <a:gd name="connsiteX1" fmla="*/ 371651 w 1486603"/>
              <a:gd name="connsiteY1" fmla="*/ 0 h 1486604"/>
              <a:gd name="connsiteX2" fmla="*/ 1114952 w 1486603"/>
              <a:gd name="connsiteY2" fmla="*/ 0 h 1486604"/>
              <a:gd name="connsiteX3" fmla="*/ 1486603 w 1486603"/>
              <a:gd name="connsiteY3" fmla="*/ 743302 h 1486604"/>
              <a:gd name="connsiteX4" fmla="*/ 1114952 w 1486603"/>
              <a:gd name="connsiteY4" fmla="*/ 1486604 h 1486604"/>
              <a:gd name="connsiteX5" fmla="*/ 371651 w 1486603"/>
              <a:gd name="connsiteY5" fmla="*/ 1486604 h 1486604"/>
              <a:gd name="connsiteX6" fmla="*/ 0 w 1486603"/>
              <a:gd name="connsiteY6" fmla="*/ 743302 h 1486604"/>
              <a:gd name="connsiteX0" fmla="*/ 0 w 1391353"/>
              <a:gd name="connsiteY0" fmla="*/ 743302 h 1486604"/>
              <a:gd name="connsiteX1" fmla="*/ 371651 w 1391353"/>
              <a:gd name="connsiteY1" fmla="*/ 0 h 1486604"/>
              <a:gd name="connsiteX2" fmla="*/ 1114952 w 1391353"/>
              <a:gd name="connsiteY2" fmla="*/ 0 h 1486604"/>
              <a:gd name="connsiteX3" fmla="*/ 1391353 w 1391353"/>
              <a:gd name="connsiteY3" fmla="*/ 381352 h 1486604"/>
              <a:gd name="connsiteX4" fmla="*/ 1114952 w 1391353"/>
              <a:gd name="connsiteY4" fmla="*/ 1486604 h 1486604"/>
              <a:gd name="connsiteX5" fmla="*/ 371651 w 1391353"/>
              <a:gd name="connsiteY5" fmla="*/ 1486604 h 1486604"/>
              <a:gd name="connsiteX6" fmla="*/ 0 w 1391353"/>
              <a:gd name="connsiteY6" fmla="*/ 743302 h 1486604"/>
              <a:gd name="connsiteX0" fmla="*/ 0 w 1391353"/>
              <a:gd name="connsiteY0" fmla="*/ 743302 h 1486604"/>
              <a:gd name="connsiteX1" fmla="*/ 371651 w 1391353"/>
              <a:gd name="connsiteY1" fmla="*/ 0 h 1486604"/>
              <a:gd name="connsiteX2" fmla="*/ 1114952 w 1391353"/>
              <a:gd name="connsiteY2" fmla="*/ 0 h 1486604"/>
              <a:gd name="connsiteX3" fmla="*/ 1391353 w 1391353"/>
              <a:gd name="connsiteY3" fmla="*/ 381352 h 1486604"/>
              <a:gd name="connsiteX4" fmla="*/ 1391177 w 1391353"/>
              <a:gd name="connsiteY4" fmla="*/ 1111954 h 1486604"/>
              <a:gd name="connsiteX5" fmla="*/ 371651 w 1391353"/>
              <a:gd name="connsiteY5" fmla="*/ 1486604 h 1486604"/>
              <a:gd name="connsiteX6" fmla="*/ 0 w 1391353"/>
              <a:gd name="connsiteY6" fmla="*/ 743302 h 1486604"/>
              <a:gd name="connsiteX0" fmla="*/ 0 w 1391353"/>
              <a:gd name="connsiteY0" fmla="*/ 743302 h 1496129"/>
              <a:gd name="connsiteX1" fmla="*/ 371651 w 1391353"/>
              <a:gd name="connsiteY1" fmla="*/ 0 h 1496129"/>
              <a:gd name="connsiteX2" fmla="*/ 1114952 w 1391353"/>
              <a:gd name="connsiteY2" fmla="*/ 0 h 1496129"/>
              <a:gd name="connsiteX3" fmla="*/ 1391353 w 1391353"/>
              <a:gd name="connsiteY3" fmla="*/ 381352 h 1496129"/>
              <a:gd name="connsiteX4" fmla="*/ 1391177 w 1391353"/>
              <a:gd name="connsiteY4" fmla="*/ 1111954 h 1496129"/>
              <a:gd name="connsiteX5" fmla="*/ 743126 w 1391353"/>
              <a:gd name="connsiteY5" fmla="*/ 1496129 h 1496129"/>
              <a:gd name="connsiteX6" fmla="*/ 0 w 1391353"/>
              <a:gd name="connsiteY6" fmla="*/ 743302 h 1496129"/>
              <a:gd name="connsiteX0" fmla="*/ 0 w 1391353"/>
              <a:gd name="connsiteY0" fmla="*/ 743302 h 1496129"/>
              <a:gd name="connsiteX1" fmla="*/ 371651 w 1391353"/>
              <a:gd name="connsiteY1" fmla="*/ 0 h 1496129"/>
              <a:gd name="connsiteX2" fmla="*/ 762527 w 1391353"/>
              <a:gd name="connsiteY2" fmla="*/ 12700 h 1496129"/>
              <a:gd name="connsiteX3" fmla="*/ 1391353 w 1391353"/>
              <a:gd name="connsiteY3" fmla="*/ 381352 h 1496129"/>
              <a:gd name="connsiteX4" fmla="*/ 1391177 w 1391353"/>
              <a:gd name="connsiteY4" fmla="*/ 1111954 h 1496129"/>
              <a:gd name="connsiteX5" fmla="*/ 743126 w 1391353"/>
              <a:gd name="connsiteY5" fmla="*/ 1496129 h 1496129"/>
              <a:gd name="connsiteX6" fmla="*/ 0 w 1391353"/>
              <a:gd name="connsiteY6" fmla="*/ 743302 h 1496129"/>
              <a:gd name="connsiteX0" fmla="*/ 0 w 1289753"/>
              <a:gd name="connsiteY0" fmla="*/ 1111602 h 1496129"/>
              <a:gd name="connsiteX1" fmla="*/ 270051 w 1289753"/>
              <a:gd name="connsiteY1" fmla="*/ 0 h 1496129"/>
              <a:gd name="connsiteX2" fmla="*/ 660927 w 1289753"/>
              <a:gd name="connsiteY2" fmla="*/ 12700 h 1496129"/>
              <a:gd name="connsiteX3" fmla="*/ 1289753 w 1289753"/>
              <a:gd name="connsiteY3" fmla="*/ 381352 h 1496129"/>
              <a:gd name="connsiteX4" fmla="*/ 1289577 w 1289753"/>
              <a:gd name="connsiteY4" fmla="*/ 1111954 h 1496129"/>
              <a:gd name="connsiteX5" fmla="*/ 641526 w 1289753"/>
              <a:gd name="connsiteY5" fmla="*/ 1496129 h 1496129"/>
              <a:gd name="connsiteX6" fmla="*/ 0 w 1289753"/>
              <a:gd name="connsiteY6" fmla="*/ 1111602 h 1496129"/>
              <a:gd name="connsiteX0" fmla="*/ 0 w 1289753"/>
              <a:gd name="connsiteY0" fmla="*/ 1098902 h 1483429"/>
              <a:gd name="connsiteX1" fmla="*/ 176 w 1289753"/>
              <a:gd name="connsiteY1" fmla="*/ 355600 h 1483429"/>
              <a:gd name="connsiteX2" fmla="*/ 660927 w 1289753"/>
              <a:gd name="connsiteY2" fmla="*/ 0 h 1483429"/>
              <a:gd name="connsiteX3" fmla="*/ 1289753 w 1289753"/>
              <a:gd name="connsiteY3" fmla="*/ 368652 h 1483429"/>
              <a:gd name="connsiteX4" fmla="*/ 1289577 w 1289753"/>
              <a:gd name="connsiteY4" fmla="*/ 1099254 h 1483429"/>
              <a:gd name="connsiteX5" fmla="*/ 641526 w 1289753"/>
              <a:gd name="connsiteY5" fmla="*/ 1483429 h 1483429"/>
              <a:gd name="connsiteX6" fmla="*/ 0 w 1289753"/>
              <a:gd name="connsiteY6" fmla="*/ 1098902 h 1483429"/>
              <a:gd name="connsiteX0" fmla="*/ 0 w 1289753"/>
              <a:gd name="connsiteY0" fmla="*/ 1108427 h 1492954"/>
              <a:gd name="connsiteX1" fmla="*/ 176 w 1289753"/>
              <a:gd name="connsiteY1" fmla="*/ 365125 h 1492954"/>
              <a:gd name="connsiteX2" fmla="*/ 651402 w 1289753"/>
              <a:gd name="connsiteY2" fmla="*/ 0 h 1492954"/>
              <a:gd name="connsiteX3" fmla="*/ 1289753 w 1289753"/>
              <a:gd name="connsiteY3" fmla="*/ 378177 h 1492954"/>
              <a:gd name="connsiteX4" fmla="*/ 1289577 w 1289753"/>
              <a:gd name="connsiteY4" fmla="*/ 1108779 h 1492954"/>
              <a:gd name="connsiteX5" fmla="*/ 641526 w 1289753"/>
              <a:gd name="connsiteY5" fmla="*/ 1492954 h 1492954"/>
              <a:gd name="connsiteX6" fmla="*/ 0 w 1289753"/>
              <a:gd name="connsiteY6" fmla="*/ 1108427 h 1492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9753" h="1492954">
                <a:moveTo>
                  <a:pt x="0" y="1108427"/>
                </a:moveTo>
                <a:cubicBezTo>
                  <a:pt x="59" y="860660"/>
                  <a:pt x="117" y="612892"/>
                  <a:pt x="176" y="365125"/>
                </a:cubicBezTo>
                <a:lnTo>
                  <a:pt x="651402" y="0"/>
                </a:lnTo>
                <a:lnTo>
                  <a:pt x="1289753" y="378177"/>
                </a:lnTo>
                <a:cubicBezTo>
                  <a:pt x="1289694" y="621711"/>
                  <a:pt x="1289636" y="865245"/>
                  <a:pt x="1289577" y="1108779"/>
                </a:cubicBezTo>
                <a:lnTo>
                  <a:pt x="641526" y="1492954"/>
                </a:lnTo>
                <a:lnTo>
                  <a:pt x="0" y="1108427"/>
                </a:ln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a:defRPr sz="1333"/>
            </a:lvl1pPr>
          </a:lstStyle>
          <a:p>
            <a:endParaRPr/>
          </a:p>
        </p:txBody>
      </p:sp>
      <p:sp>
        <p:nvSpPr>
          <p:cNvPr id="44" name="Shape 1128"/>
          <p:cNvSpPr>
            <a:spLocks noGrp="1"/>
          </p:cNvSpPr>
          <p:nvPr>
            <p:ph type="pic" sz="quarter" idx="25"/>
          </p:nvPr>
        </p:nvSpPr>
        <p:spPr>
          <a:xfrm>
            <a:off x="5597285" y="2814188"/>
            <a:ext cx="1508324" cy="1745960"/>
          </a:xfrm>
          <a:custGeom>
            <a:avLst/>
            <a:gdLst>
              <a:gd name="connsiteX0" fmla="*/ 0 w 1486603"/>
              <a:gd name="connsiteY0" fmla="*/ 743302 h 1486604"/>
              <a:gd name="connsiteX1" fmla="*/ 371651 w 1486603"/>
              <a:gd name="connsiteY1" fmla="*/ 0 h 1486604"/>
              <a:gd name="connsiteX2" fmla="*/ 1114952 w 1486603"/>
              <a:gd name="connsiteY2" fmla="*/ 0 h 1486604"/>
              <a:gd name="connsiteX3" fmla="*/ 1486603 w 1486603"/>
              <a:gd name="connsiteY3" fmla="*/ 743302 h 1486604"/>
              <a:gd name="connsiteX4" fmla="*/ 1114952 w 1486603"/>
              <a:gd name="connsiteY4" fmla="*/ 1486604 h 1486604"/>
              <a:gd name="connsiteX5" fmla="*/ 371651 w 1486603"/>
              <a:gd name="connsiteY5" fmla="*/ 1486604 h 1486604"/>
              <a:gd name="connsiteX6" fmla="*/ 0 w 1486603"/>
              <a:gd name="connsiteY6" fmla="*/ 743302 h 1486604"/>
              <a:gd name="connsiteX0" fmla="*/ 0 w 1391353"/>
              <a:gd name="connsiteY0" fmla="*/ 743302 h 1486604"/>
              <a:gd name="connsiteX1" fmla="*/ 371651 w 1391353"/>
              <a:gd name="connsiteY1" fmla="*/ 0 h 1486604"/>
              <a:gd name="connsiteX2" fmla="*/ 1114952 w 1391353"/>
              <a:gd name="connsiteY2" fmla="*/ 0 h 1486604"/>
              <a:gd name="connsiteX3" fmla="*/ 1391353 w 1391353"/>
              <a:gd name="connsiteY3" fmla="*/ 381352 h 1486604"/>
              <a:gd name="connsiteX4" fmla="*/ 1114952 w 1391353"/>
              <a:gd name="connsiteY4" fmla="*/ 1486604 h 1486604"/>
              <a:gd name="connsiteX5" fmla="*/ 371651 w 1391353"/>
              <a:gd name="connsiteY5" fmla="*/ 1486604 h 1486604"/>
              <a:gd name="connsiteX6" fmla="*/ 0 w 1391353"/>
              <a:gd name="connsiteY6" fmla="*/ 743302 h 1486604"/>
              <a:gd name="connsiteX0" fmla="*/ 0 w 1391353"/>
              <a:gd name="connsiteY0" fmla="*/ 743302 h 1486604"/>
              <a:gd name="connsiteX1" fmla="*/ 371651 w 1391353"/>
              <a:gd name="connsiteY1" fmla="*/ 0 h 1486604"/>
              <a:gd name="connsiteX2" fmla="*/ 1114952 w 1391353"/>
              <a:gd name="connsiteY2" fmla="*/ 0 h 1486604"/>
              <a:gd name="connsiteX3" fmla="*/ 1391353 w 1391353"/>
              <a:gd name="connsiteY3" fmla="*/ 381352 h 1486604"/>
              <a:gd name="connsiteX4" fmla="*/ 1391177 w 1391353"/>
              <a:gd name="connsiteY4" fmla="*/ 1111954 h 1486604"/>
              <a:gd name="connsiteX5" fmla="*/ 371651 w 1391353"/>
              <a:gd name="connsiteY5" fmla="*/ 1486604 h 1486604"/>
              <a:gd name="connsiteX6" fmla="*/ 0 w 1391353"/>
              <a:gd name="connsiteY6" fmla="*/ 743302 h 1486604"/>
              <a:gd name="connsiteX0" fmla="*/ 0 w 1391353"/>
              <a:gd name="connsiteY0" fmla="*/ 743302 h 1496129"/>
              <a:gd name="connsiteX1" fmla="*/ 371651 w 1391353"/>
              <a:gd name="connsiteY1" fmla="*/ 0 h 1496129"/>
              <a:gd name="connsiteX2" fmla="*/ 1114952 w 1391353"/>
              <a:gd name="connsiteY2" fmla="*/ 0 h 1496129"/>
              <a:gd name="connsiteX3" fmla="*/ 1391353 w 1391353"/>
              <a:gd name="connsiteY3" fmla="*/ 381352 h 1496129"/>
              <a:gd name="connsiteX4" fmla="*/ 1391177 w 1391353"/>
              <a:gd name="connsiteY4" fmla="*/ 1111954 h 1496129"/>
              <a:gd name="connsiteX5" fmla="*/ 743126 w 1391353"/>
              <a:gd name="connsiteY5" fmla="*/ 1496129 h 1496129"/>
              <a:gd name="connsiteX6" fmla="*/ 0 w 1391353"/>
              <a:gd name="connsiteY6" fmla="*/ 743302 h 1496129"/>
              <a:gd name="connsiteX0" fmla="*/ 0 w 1391353"/>
              <a:gd name="connsiteY0" fmla="*/ 743302 h 1496129"/>
              <a:gd name="connsiteX1" fmla="*/ 371651 w 1391353"/>
              <a:gd name="connsiteY1" fmla="*/ 0 h 1496129"/>
              <a:gd name="connsiteX2" fmla="*/ 762527 w 1391353"/>
              <a:gd name="connsiteY2" fmla="*/ 12700 h 1496129"/>
              <a:gd name="connsiteX3" fmla="*/ 1391353 w 1391353"/>
              <a:gd name="connsiteY3" fmla="*/ 381352 h 1496129"/>
              <a:gd name="connsiteX4" fmla="*/ 1391177 w 1391353"/>
              <a:gd name="connsiteY4" fmla="*/ 1111954 h 1496129"/>
              <a:gd name="connsiteX5" fmla="*/ 743126 w 1391353"/>
              <a:gd name="connsiteY5" fmla="*/ 1496129 h 1496129"/>
              <a:gd name="connsiteX6" fmla="*/ 0 w 1391353"/>
              <a:gd name="connsiteY6" fmla="*/ 743302 h 1496129"/>
              <a:gd name="connsiteX0" fmla="*/ 0 w 1289753"/>
              <a:gd name="connsiteY0" fmla="*/ 1111602 h 1496129"/>
              <a:gd name="connsiteX1" fmla="*/ 270051 w 1289753"/>
              <a:gd name="connsiteY1" fmla="*/ 0 h 1496129"/>
              <a:gd name="connsiteX2" fmla="*/ 660927 w 1289753"/>
              <a:gd name="connsiteY2" fmla="*/ 12700 h 1496129"/>
              <a:gd name="connsiteX3" fmla="*/ 1289753 w 1289753"/>
              <a:gd name="connsiteY3" fmla="*/ 381352 h 1496129"/>
              <a:gd name="connsiteX4" fmla="*/ 1289577 w 1289753"/>
              <a:gd name="connsiteY4" fmla="*/ 1111954 h 1496129"/>
              <a:gd name="connsiteX5" fmla="*/ 641526 w 1289753"/>
              <a:gd name="connsiteY5" fmla="*/ 1496129 h 1496129"/>
              <a:gd name="connsiteX6" fmla="*/ 0 w 1289753"/>
              <a:gd name="connsiteY6" fmla="*/ 1111602 h 1496129"/>
              <a:gd name="connsiteX0" fmla="*/ 0 w 1289753"/>
              <a:gd name="connsiteY0" fmla="*/ 1098902 h 1483429"/>
              <a:gd name="connsiteX1" fmla="*/ 176 w 1289753"/>
              <a:gd name="connsiteY1" fmla="*/ 355600 h 1483429"/>
              <a:gd name="connsiteX2" fmla="*/ 660927 w 1289753"/>
              <a:gd name="connsiteY2" fmla="*/ 0 h 1483429"/>
              <a:gd name="connsiteX3" fmla="*/ 1289753 w 1289753"/>
              <a:gd name="connsiteY3" fmla="*/ 368652 h 1483429"/>
              <a:gd name="connsiteX4" fmla="*/ 1289577 w 1289753"/>
              <a:gd name="connsiteY4" fmla="*/ 1099254 h 1483429"/>
              <a:gd name="connsiteX5" fmla="*/ 641526 w 1289753"/>
              <a:gd name="connsiteY5" fmla="*/ 1483429 h 1483429"/>
              <a:gd name="connsiteX6" fmla="*/ 0 w 1289753"/>
              <a:gd name="connsiteY6" fmla="*/ 1098902 h 1483429"/>
              <a:gd name="connsiteX0" fmla="*/ 0 w 1289753"/>
              <a:gd name="connsiteY0" fmla="*/ 1108427 h 1492954"/>
              <a:gd name="connsiteX1" fmla="*/ 176 w 1289753"/>
              <a:gd name="connsiteY1" fmla="*/ 365125 h 1492954"/>
              <a:gd name="connsiteX2" fmla="*/ 651402 w 1289753"/>
              <a:gd name="connsiteY2" fmla="*/ 0 h 1492954"/>
              <a:gd name="connsiteX3" fmla="*/ 1289753 w 1289753"/>
              <a:gd name="connsiteY3" fmla="*/ 378177 h 1492954"/>
              <a:gd name="connsiteX4" fmla="*/ 1289577 w 1289753"/>
              <a:gd name="connsiteY4" fmla="*/ 1108779 h 1492954"/>
              <a:gd name="connsiteX5" fmla="*/ 641526 w 1289753"/>
              <a:gd name="connsiteY5" fmla="*/ 1492954 h 1492954"/>
              <a:gd name="connsiteX6" fmla="*/ 0 w 1289753"/>
              <a:gd name="connsiteY6" fmla="*/ 1108427 h 1492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9753" h="1492954">
                <a:moveTo>
                  <a:pt x="0" y="1108427"/>
                </a:moveTo>
                <a:cubicBezTo>
                  <a:pt x="59" y="860660"/>
                  <a:pt x="117" y="612892"/>
                  <a:pt x="176" y="365125"/>
                </a:cubicBezTo>
                <a:lnTo>
                  <a:pt x="651402" y="0"/>
                </a:lnTo>
                <a:lnTo>
                  <a:pt x="1289753" y="378177"/>
                </a:lnTo>
                <a:cubicBezTo>
                  <a:pt x="1289694" y="621711"/>
                  <a:pt x="1289636" y="865245"/>
                  <a:pt x="1289577" y="1108779"/>
                </a:cubicBezTo>
                <a:lnTo>
                  <a:pt x="641526" y="1492954"/>
                </a:lnTo>
                <a:lnTo>
                  <a:pt x="0" y="1108427"/>
                </a:ln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a:defRPr sz="1333"/>
            </a:lvl1pPr>
          </a:lstStyle>
          <a:p>
            <a:endParaRPr/>
          </a:p>
        </p:txBody>
      </p:sp>
      <p:sp>
        <p:nvSpPr>
          <p:cNvPr id="1142" name="Shape 1142"/>
          <p:cNvSpPr>
            <a:spLocks noGrp="1"/>
          </p:cNvSpPr>
          <p:nvPr>
            <p:ph type="sldNum" sz="quarter" idx="2"/>
          </p:nvPr>
        </p:nvSpPr>
        <p:spPr>
          <a:xfrm>
            <a:off x="10799672" y="534170"/>
            <a:ext cx="261290" cy="256609"/>
          </a:xfrm>
          <a:prstGeom prst="rect">
            <a:avLst/>
          </a:prstGeom>
        </p:spPr>
        <p:txBody>
          <a:bodyPr anchor="ctr"/>
          <a:lstStyle>
            <a:lvl1pPr>
              <a:defRPr sz="1001">
                <a:solidFill>
                  <a:srgbClr val="FFFFFF"/>
                </a:solidFill>
                <a:latin typeface="Geomanist Regular"/>
                <a:ea typeface="Geomanist Regular"/>
                <a:cs typeface="Geomanist Regular"/>
                <a:sym typeface="Geomanist Regular"/>
              </a:defRPr>
            </a:lvl1pPr>
          </a:lstStyle>
          <a:p>
            <a:fld id="{86CB4B4D-7CA3-9044-876B-883B54F8677D}" type="slidenum">
              <a:rPr/>
              <a:pPr/>
              <a:t>‹#›</a:t>
            </a:fld>
            <a:endParaRPr/>
          </a:p>
        </p:txBody>
      </p:sp>
      <p:sp>
        <p:nvSpPr>
          <p:cNvPr id="1143" name="Shape 1143"/>
          <p:cNvSpPr/>
          <p:nvPr/>
        </p:nvSpPr>
        <p:spPr>
          <a:xfrm>
            <a:off x="10768358" y="514143"/>
            <a:ext cx="296661" cy="296661"/>
          </a:xfrm>
          <a:prstGeom prst="ellipse">
            <a:avLst/>
          </a:prstGeom>
          <a:ln w="12700">
            <a:solidFill>
              <a:srgbClr val="FFFFFF"/>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1146" name="Group 1146">
            <a:hlinkClick r:id="" action="ppaction://hlinkshowjump?jump=nextslide"/>
          </p:cNvPr>
          <p:cNvGrpSpPr/>
          <p:nvPr/>
        </p:nvGrpSpPr>
        <p:grpSpPr>
          <a:xfrm>
            <a:off x="11137942" y="514143"/>
            <a:ext cx="296661" cy="296661"/>
            <a:chOff x="0" y="0"/>
            <a:chExt cx="593321" cy="593321"/>
          </a:xfrm>
        </p:grpSpPr>
        <p:sp>
          <p:nvSpPr>
            <p:cNvPr id="1144" name="Shape 1144"/>
            <p:cNvSpPr/>
            <p:nvPr/>
          </p:nvSpPr>
          <p:spPr>
            <a:xfrm>
              <a:off x="0" y="0"/>
              <a:ext cx="593322" cy="593322"/>
            </a:xfrm>
            <a:prstGeom prst="ellipse">
              <a:avLst/>
            </a:prstGeom>
            <a:noFill/>
            <a:ln w="12700" cap="flat">
              <a:solidFill>
                <a:srgbClr val="FFFFFF"/>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1145" name="Shape 1145"/>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FFFFFF"/>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1149" name="Group 1149">
            <a:hlinkClick r:id="" action="ppaction://hlinkshowjump?jump=previousslide"/>
          </p:cNvPr>
          <p:cNvGrpSpPr/>
          <p:nvPr/>
        </p:nvGrpSpPr>
        <p:grpSpPr>
          <a:xfrm>
            <a:off x="10398775" y="514143"/>
            <a:ext cx="296661" cy="296661"/>
            <a:chOff x="0" y="0"/>
            <a:chExt cx="593321" cy="593321"/>
          </a:xfrm>
        </p:grpSpPr>
        <p:sp>
          <p:nvSpPr>
            <p:cNvPr id="1147" name="Shape 1147"/>
            <p:cNvSpPr/>
            <p:nvPr/>
          </p:nvSpPr>
          <p:spPr>
            <a:xfrm>
              <a:off x="0" y="0"/>
              <a:ext cx="593322" cy="593322"/>
            </a:xfrm>
            <a:prstGeom prst="ellipse">
              <a:avLst/>
            </a:prstGeom>
            <a:noFill/>
            <a:ln w="12700" cap="flat">
              <a:solidFill>
                <a:srgbClr val="FFFFFF"/>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1148" name="Shape 1148"/>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FFFFFF"/>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1150" name="Shape 1150"/>
          <p:cNvSpPr/>
          <p:nvPr/>
        </p:nvSpPr>
        <p:spPr>
          <a:xfrm>
            <a:off x="9054812" y="6386929"/>
            <a:ext cx="2383668" cy="205315"/>
          </a:xfrm>
          <a:prstGeom prst="rect">
            <a:avLst/>
          </a:prstGeom>
          <a:ln w="12700">
            <a:miter lim="400000"/>
          </a:ln>
          <a:extLst>
            <a:ext uri="{C572A759-6A51-4108-AA02-DFA0A04FC94B}">
              <ma14:wrappingTextBoxFlag xmlns:ma14="http://schemas.microsoft.com/office/mac/drawingml/2011/main" xmlns="" val="1"/>
            </a:ext>
          </a:extLst>
        </p:spPr>
        <p:txBody>
          <a:bodyPr wrap="none" lIns="25401" tIns="25401" rIns="25401" bIns="25401" anchor="ctr">
            <a:spAutoFit/>
          </a:bodyPr>
          <a:lstStyle/>
          <a:p>
            <a:pPr defTabSz="412740" rtl="0" hangingPunct="0">
              <a:defRPr sz="2000">
                <a:solidFill>
                  <a:srgbClr val="FFFFFF"/>
                </a:solidFill>
                <a:latin typeface="Geomanist Light"/>
                <a:ea typeface="Geomanist Light"/>
                <a:cs typeface="Geomanist Light"/>
                <a:sym typeface="Geomanist Light"/>
              </a:defRPr>
            </a:pPr>
            <a:r>
              <a:rPr sz="1001" kern="0">
                <a:solidFill>
                  <a:srgbClr val="FFFFFF"/>
                </a:solidFill>
                <a:latin typeface="Geomanist Light"/>
                <a:ea typeface="Geomanist Light"/>
                <a:cs typeface="Geomanist Light"/>
                <a:sym typeface="Geomanist Light"/>
              </a:rPr>
              <a:t>Mountain presentation by </a:t>
            </a:r>
            <a:r>
              <a:rPr sz="1001" kern="0">
                <a:solidFill>
                  <a:srgbClr val="FFFFFF"/>
                </a:solidFill>
                <a:latin typeface="Geomanist Regular"/>
                <a:ea typeface="Geomanist Regular"/>
                <a:cs typeface="Geomanist Regular"/>
                <a:sym typeface="Geomanist Regular"/>
              </a:rPr>
              <a:t>ContestDesign</a:t>
            </a:r>
          </a:p>
        </p:txBody>
      </p:sp>
      <p:sp>
        <p:nvSpPr>
          <p:cNvPr id="1152" name="Shape 1152"/>
          <p:cNvSpPr/>
          <p:nvPr/>
        </p:nvSpPr>
        <p:spPr>
          <a:xfrm>
            <a:off x="644291" y="884723"/>
            <a:ext cx="10783269" cy="0"/>
          </a:xfrm>
          <a:prstGeom prst="line">
            <a:avLst/>
          </a:prstGeom>
          <a:ln w="12700">
            <a:solidFill>
              <a:srgbClr val="FFFFFF"/>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1153" name="Shape 1153"/>
          <p:cNvSpPr>
            <a:spLocks noGrp="1"/>
          </p:cNvSpPr>
          <p:nvPr>
            <p:ph type="title"/>
          </p:nvPr>
        </p:nvSpPr>
        <p:spPr>
          <a:xfrm>
            <a:off x="609006" y="547694"/>
            <a:ext cx="9652023" cy="363676"/>
          </a:xfrm>
          <a:prstGeom prst="rect">
            <a:avLst/>
          </a:prstGeom>
        </p:spPr>
        <p:txBody>
          <a:bodyPr anchor="t"/>
          <a:lstStyle>
            <a:lvl1pPr algn="l">
              <a:defRPr sz="1751" cap="all">
                <a:solidFill>
                  <a:srgbClr val="FFFFFF"/>
                </a:solidFill>
                <a:latin typeface="Geomanist Bold"/>
                <a:ea typeface="Geomanist Bold"/>
                <a:cs typeface="Geomanist Bold"/>
                <a:sym typeface="Geomanist Bold"/>
              </a:defRPr>
            </a:lvl1pPr>
          </a:lstStyle>
          <a:p>
            <a:r>
              <a:t>Title Text</a:t>
            </a:r>
          </a:p>
        </p:txBody>
      </p:sp>
    </p:spTree>
    <p:extLst>
      <p:ext uri="{BB962C8B-B14F-4D97-AF65-F5344CB8AC3E}">
        <p14:creationId xmlns:p14="http://schemas.microsoft.com/office/powerpoint/2010/main" val="1955372280"/>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eam Members-Geometric">
    <p:spTree>
      <p:nvGrpSpPr>
        <p:cNvPr id="1" name=""/>
        <p:cNvGrpSpPr/>
        <p:nvPr/>
      </p:nvGrpSpPr>
      <p:grpSpPr>
        <a:xfrm>
          <a:off x="0" y="0"/>
          <a:ext cx="0" cy="0"/>
          <a:chOff x="0" y="0"/>
          <a:chExt cx="0" cy="0"/>
        </a:xfrm>
      </p:grpSpPr>
      <p:sp>
        <p:nvSpPr>
          <p:cNvPr id="5" name="Picture Placeholder 4"/>
          <p:cNvSpPr>
            <a:spLocks noGrp="1"/>
          </p:cNvSpPr>
          <p:nvPr>
            <p:ph type="pic" sz="quarter" idx="14"/>
          </p:nvPr>
        </p:nvSpPr>
        <p:spPr>
          <a:xfrm>
            <a:off x="3659361" y="1738747"/>
            <a:ext cx="1900332" cy="1904604"/>
          </a:xfrm>
          <a:custGeom>
            <a:avLst/>
            <a:gdLst>
              <a:gd name="connsiteX0" fmla="*/ 0 w 2540000"/>
              <a:gd name="connsiteY0" fmla="*/ 930268 h 2541588"/>
              <a:gd name="connsiteX1" fmla="*/ 340313 w 2540000"/>
              <a:gd name="connsiteY1" fmla="*/ 340526 h 2541588"/>
              <a:gd name="connsiteX2" fmla="*/ 929687 w 2540000"/>
              <a:gd name="connsiteY2" fmla="*/ 0 h 2541588"/>
              <a:gd name="connsiteX3" fmla="*/ 1610313 w 2540000"/>
              <a:gd name="connsiteY3" fmla="*/ 0 h 2541588"/>
              <a:gd name="connsiteX4" fmla="*/ 2199687 w 2540000"/>
              <a:gd name="connsiteY4" fmla="*/ 340526 h 2541588"/>
              <a:gd name="connsiteX5" fmla="*/ 2540000 w 2540000"/>
              <a:gd name="connsiteY5" fmla="*/ 930268 h 2541588"/>
              <a:gd name="connsiteX6" fmla="*/ 2540000 w 2540000"/>
              <a:gd name="connsiteY6" fmla="*/ 1611320 h 2541588"/>
              <a:gd name="connsiteX7" fmla="*/ 2199687 w 2540000"/>
              <a:gd name="connsiteY7" fmla="*/ 2201062 h 2541588"/>
              <a:gd name="connsiteX8" fmla="*/ 1610313 w 2540000"/>
              <a:gd name="connsiteY8" fmla="*/ 2541588 h 2541588"/>
              <a:gd name="connsiteX9" fmla="*/ 929687 w 2540000"/>
              <a:gd name="connsiteY9" fmla="*/ 2541588 h 2541588"/>
              <a:gd name="connsiteX10" fmla="*/ 340313 w 2540000"/>
              <a:gd name="connsiteY10" fmla="*/ 2201062 h 2541588"/>
              <a:gd name="connsiteX11" fmla="*/ 0 w 2540000"/>
              <a:gd name="connsiteY11" fmla="*/ 1611320 h 2541588"/>
              <a:gd name="connsiteX12" fmla="*/ 0 w 2540000"/>
              <a:gd name="connsiteY12" fmla="*/ 930268 h 2541588"/>
              <a:gd name="connsiteX0" fmla="*/ 0 w 2540000"/>
              <a:gd name="connsiteY0" fmla="*/ 930268 h 2541588"/>
              <a:gd name="connsiteX1" fmla="*/ 340313 w 2540000"/>
              <a:gd name="connsiteY1" fmla="*/ 340526 h 2541588"/>
              <a:gd name="connsiteX2" fmla="*/ 737010 w 2540000"/>
              <a:gd name="connsiteY2" fmla="*/ 447403 h 2541588"/>
              <a:gd name="connsiteX3" fmla="*/ 1610313 w 2540000"/>
              <a:gd name="connsiteY3" fmla="*/ 0 h 2541588"/>
              <a:gd name="connsiteX4" fmla="*/ 2199687 w 2540000"/>
              <a:gd name="connsiteY4" fmla="*/ 340526 h 2541588"/>
              <a:gd name="connsiteX5" fmla="*/ 2540000 w 2540000"/>
              <a:gd name="connsiteY5" fmla="*/ 930268 h 2541588"/>
              <a:gd name="connsiteX6" fmla="*/ 2540000 w 2540000"/>
              <a:gd name="connsiteY6" fmla="*/ 1611320 h 2541588"/>
              <a:gd name="connsiteX7" fmla="*/ 2199687 w 2540000"/>
              <a:gd name="connsiteY7" fmla="*/ 2201062 h 2541588"/>
              <a:gd name="connsiteX8" fmla="*/ 1610313 w 2540000"/>
              <a:gd name="connsiteY8" fmla="*/ 2541588 h 2541588"/>
              <a:gd name="connsiteX9" fmla="*/ 929687 w 2540000"/>
              <a:gd name="connsiteY9" fmla="*/ 2541588 h 2541588"/>
              <a:gd name="connsiteX10" fmla="*/ 340313 w 2540000"/>
              <a:gd name="connsiteY10" fmla="*/ 2201062 h 2541588"/>
              <a:gd name="connsiteX11" fmla="*/ 0 w 2540000"/>
              <a:gd name="connsiteY11" fmla="*/ 1611320 h 2541588"/>
              <a:gd name="connsiteX12" fmla="*/ 0 w 2540000"/>
              <a:gd name="connsiteY12" fmla="*/ 930268 h 2541588"/>
              <a:gd name="connsiteX0" fmla="*/ 0 w 2540000"/>
              <a:gd name="connsiteY0" fmla="*/ 589742 h 2201062"/>
              <a:gd name="connsiteX1" fmla="*/ 340313 w 2540000"/>
              <a:gd name="connsiteY1" fmla="*/ 0 h 2201062"/>
              <a:gd name="connsiteX2" fmla="*/ 737010 w 2540000"/>
              <a:gd name="connsiteY2" fmla="*/ 106877 h 2201062"/>
              <a:gd name="connsiteX3" fmla="*/ 1770333 w 2540000"/>
              <a:gd name="connsiteY3" fmla="*/ 116674 h 2201062"/>
              <a:gd name="connsiteX4" fmla="*/ 2199687 w 2540000"/>
              <a:gd name="connsiteY4" fmla="*/ 0 h 2201062"/>
              <a:gd name="connsiteX5" fmla="*/ 2540000 w 2540000"/>
              <a:gd name="connsiteY5" fmla="*/ 589742 h 2201062"/>
              <a:gd name="connsiteX6" fmla="*/ 2540000 w 2540000"/>
              <a:gd name="connsiteY6" fmla="*/ 1270794 h 2201062"/>
              <a:gd name="connsiteX7" fmla="*/ 2199687 w 2540000"/>
              <a:gd name="connsiteY7" fmla="*/ 1860536 h 2201062"/>
              <a:gd name="connsiteX8" fmla="*/ 1610313 w 2540000"/>
              <a:gd name="connsiteY8" fmla="*/ 2201062 h 2201062"/>
              <a:gd name="connsiteX9" fmla="*/ 929687 w 2540000"/>
              <a:gd name="connsiteY9" fmla="*/ 2201062 h 2201062"/>
              <a:gd name="connsiteX10" fmla="*/ 340313 w 2540000"/>
              <a:gd name="connsiteY10" fmla="*/ 1860536 h 2201062"/>
              <a:gd name="connsiteX11" fmla="*/ 0 w 2540000"/>
              <a:gd name="connsiteY11" fmla="*/ 1270794 h 2201062"/>
              <a:gd name="connsiteX12" fmla="*/ 0 w 2540000"/>
              <a:gd name="connsiteY12" fmla="*/ 589742 h 2201062"/>
              <a:gd name="connsiteX0" fmla="*/ 0 w 2540000"/>
              <a:gd name="connsiteY0" fmla="*/ 669392 h 2280712"/>
              <a:gd name="connsiteX1" fmla="*/ 340313 w 2540000"/>
              <a:gd name="connsiteY1" fmla="*/ 79650 h 2280712"/>
              <a:gd name="connsiteX2" fmla="*/ 737010 w 2540000"/>
              <a:gd name="connsiteY2" fmla="*/ 186527 h 2280712"/>
              <a:gd name="connsiteX3" fmla="*/ 1770333 w 2540000"/>
              <a:gd name="connsiteY3" fmla="*/ 196324 h 2280712"/>
              <a:gd name="connsiteX4" fmla="*/ 2199687 w 2540000"/>
              <a:gd name="connsiteY4" fmla="*/ 79650 h 2280712"/>
              <a:gd name="connsiteX5" fmla="*/ 2540000 w 2540000"/>
              <a:gd name="connsiteY5" fmla="*/ 669392 h 2280712"/>
              <a:gd name="connsiteX6" fmla="*/ 2540000 w 2540000"/>
              <a:gd name="connsiteY6" fmla="*/ 1350444 h 2280712"/>
              <a:gd name="connsiteX7" fmla="*/ 2199687 w 2540000"/>
              <a:gd name="connsiteY7" fmla="*/ 1940186 h 2280712"/>
              <a:gd name="connsiteX8" fmla="*/ 1610313 w 2540000"/>
              <a:gd name="connsiteY8" fmla="*/ 2280712 h 2280712"/>
              <a:gd name="connsiteX9" fmla="*/ 929687 w 2540000"/>
              <a:gd name="connsiteY9" fmla="*/ 2280712 h 2280712"/>
              <a:gd name="connsiteX10" fmla="*/ 340313 w 2540000"/>
              <a:gd name="connsiteY10" fmla="*/ 1940186 h 2280712"/>
              <a:gd name="connsiteX11" fmla="*/ 0 w 2540000"/>
              <a:gd name="connsiteY11" fmla="*/ 1350444 h 2280712"/>
              <a:gd name="connsiteX12" fmla="*/ 0 w 2540000"/>
              <a:gd name="connsiteY12" fmla="*/ 669392 h 2280712"/>
              <a:gd name="connsiteX0" fmla="*/ 0 w 2540000"/>
              <a:gd name="connsiteY0" fmla="*/ 928096 h 2539416"/>
              <a:gd name="connsiteX1" fmla="*/ 340313 w 2540000"/>
              <a:gd name="connsiteY1" fmla="*/ 338354 h 2539416"/>
              <a:gd name="connsiteX2" fmla="*/ 737010 w 2540000"/>
              <a:gd name="connsiteY2" fmla="*/ 445231 h 2539416"/>
              <a:gd name="connsiteX3" fmla="*/ 1770333 w 2540000"/>
              <a:gd name="connsiteY3" fmla="*/ 455028 h 2539416"/>
              <a:gd name="connsiteX4" fmla="*/ 2199687 w 2540000"/>
              <a:gd name="connsiteY4" fmla="*/ 338354 h 2539416"/>
              <a:gd name="connsiteX5" fmla="*/ 2540000 w 2540000"/>
              <a:gd name="connsiteY5" fmla="*/ 928096 h 2539416"/>
              <a:gd name="connsiteX6" fmla="*/ 2540000 w 2540000"/>
              <a:gd name="connsiteY6" fmla="*/ 1609148 h 2539416"/>
              <a:gd name="connsiteX7" fmla="*/ 2199687 w 2540000"/>
              <a:gd name="connsiteY7" fmla="*/ 2198890 h 2539416"/>
              <a:gd name="connsiteX8" fmla="*/ 1610313 w 2540000"/>
              <a:gd name="connsiteY8" fmla="*/ 2539416 h 2539416"/>
              <a:gd name="connsiteX9" fmla="*/ 929687 w 2540000"/>
              <a:gd name="connsiteY9" fmla="*/ 2539416 h 2539416"/>
              <a:gd name="connsiteX10" fmla="*/ 340313 w 2540000"/>
              <a:gd name="connsiteY10" fmla="*/ 2198890 h 2539416"/>
              <a:gd name="connsiteX11" fmla="*/ 0 w 2540000"/>
              <a:gd name="connsiteY11" fmla="*/ 1609148 h 2539416"/>
              <a:gd name="connsiteX12" fmla="*/ 0 w 2540000"/>
              <a:gd name="connsiteY12" fmla="*/ 928096 h 2539416"/>
              <a:gd name="connsiteX0" fmla="*/ 0 w 2540000"/>
              <a:gd name="connsiteY0" fmla="*/ 978492 h 2589812"/>
              <a:gd name="connsiteX1" fmla="*/ 340313 w 2540000"/>
              <a:gd name="connsiteY1" fmla="*/ 388750 h 2589812"/>
              <a:gd name="connsiteX2" fmla="*/ 737010 w 2540000"/>
              <a:gd name="connsiteY2" fmla="*/ 495627 h 2589812"/>
              <a:gd name="connsiteX3" fmla="*/ 1770333 w 2540000"/>
              <a:gd name="connsiteY3" fmla="*/ 505424 h 2589812"/>
              <a:gd name="connsiteX4" fmla="*/ 2199687 w 2540000"/>
              <a:gd name="connsiteY4" fmla="*/ 388750 h 2589812"/>
              <a:gd name="connsiteX5" fmla="*/ 2540000 w 2540000"/>
              <a:gd name="connsiteY5" fmla="*/ 978492 h 2589812"/>
              <a:gd name="connsiteX6" fmla="*/ 2540000 w 2540000"/>
              <a:gd name="connsiteY6" fmla="*/ 1659544 h 2589812"/>
              <a:gd name="connsiteX7" fmla="*/ 2199687 w 2540000"/>
              <a:gd name="connsiteY7" fmla="*/ 2249286 h 2589812"/>
              <a:gd name="connsiteX8" fmla="*/ 1610313 w 2540000"/>
              <a:gd name="connsiteY8" fmla="*/ 2589812 h 2589812"/>
              <a:gd name="connsiteX9" fmla="*/ 929687 w 2540000"/>
              <a:gd name="connsiteY9" fmla="*/ 2589812 h 2589812"/>
              <a:gd name="connsiteX10" fmla="*/ 340313 w 2540000"/>
              <a:gd name="connsiteY10" fmla="*/ 2249286 h 2589812"/>
              <a:gd name="connsiteX11" fmla="*/ 0 w 2540000"/>
              <a:gd name="connsiteY11" fmla="*/ 1659544 h 2589812"/>
              <a:gd name="connsiteX12" fmla="*/ 0 w 2540000"/>
              <a:gd name="connsiteY12" fmla="*/ 978492 h 2589812"/>
              <a:gd name="connsiteX0" fmla="*/ 0 w 2540000"/>
              <a:gd name="connsiteY0" fmla="*/ 988911 h 2600231"/>
              <a:gd name="connsiteX1" fmla="*/ 340313 w 2540000"/>
              <a:gd name="connsiteY1" fmla="*/ 399169 h 2600231"/>
              <a:gd name="connsiteX2" fmla="*/ 737010 w 2540000"/>
              <a:gd name="connsiteY2" fmla="*/ 506046 h 2600231"/>
              <a:gd name="connsiteX3" fmla="*/ 1770333 w 2540000"/>
              <a:gd name="connsiteY3" fmla="*/ 515843 h 2600231"/>
              <a:gd name="connsiteX4" fmla="*/ 2199687 w 2540000"/>
              <a:gd name="connsiteY4" fmla="*/ 399169 h 2600231"/>
              <a:gd name="connsiteX5" fmla="*/ 2540000 w 2540000"/>
              <a:gd name="connsiteY5" fmla="*/ 988911 h 2600231"/>
              <a:gd name="connsiteX6" fmla="*/ 2540000 w 2540000"/>
              <a:gd name="connsiteY6" fmla="*/ 1669963 h 2600231"/>
              <a:gd name="connsiteX7" fmla="*/ 2199687 w 2540000"/>
              <a:gd name="connsiteY7" fmla="*/ 2259705 h 2600231"/>
              <a:gd name="connsiteX8" fmla="*/ 1610313 w 2540000"/>
              <a:gd name="connsiteY8" fmla="*/ 2600231 h 2600231"/>
              <a:gd name="connsiteX9" fmla="*/ 929687 w 2540000"/>
              <a:gd name="connsiteY9" fmla="*/ 2600231 h 2600231"/>
              <a:gd name="connsiteX10" fmla="*/ 340313 w 2540000"/>
              <a:gd name="connsiteY10" fmla="*/ 2259705 h 2600231"/>
              <a:gd name="connsiteX11" fmla="*/ 0 w 2540000"/>
              <a:gd name="connsiteY11" fmla="*/ 1669963 h 2600231"/>
              <a:gd name="connsiteX12" fmla="*/ 0 w 2540000"/>
              <a:gd name="connsiteY12" fmla="*/ 988911 h 2600231"/>
              <a:gd name="connsiteX0" fmla="*/ 0 w 2540000"/>
              <a:gd name="connsiteY0" fmla="*/ 988911 h 2600231"/>
              <a:gd name="connsiteX1" fmla="*/ 340313 w 2540000"/>
              <a:gd name="connsiteY1" fmla="*/ 399169 h 2600231"/>
              <a:gd name="connsiteX2" fmla="*/ 737010 w 2540000"/>
              <a:gd name="connsiteY2" fmla="*/ 506046 h 2600231"/>
              <a:gd name="connsiteX3" fmla="*/ 1770333 w 2540000"/>
              <a:gd name="connsiteY3" fmla="*/ 515843 h 2600231"/>
              <a:gd name="connsiteX4" fmla="*/ 2026604 w 2540000"/>
              <a:gd name="connsiteY4" fmla="*/ 523266 h 2600231"/>
              <a:gd name="connsiteX5" fmla="*/ 2540000 w 2540000"/>
              <a:gd name="connsiteY5" fmla="*/ 988911 h 2600231"/>
              <a:gd name="connsiteX6" fmla="*/ 2540000 w 2540000"/>
              <a:gd name="connsiteY6" fmla="*/ 1669963 h 2600231"/>
              <a:gd name="connsiteX7" fmla="*/ 2199687 w 2540000"/>
              <a:gd name="connsiteY7" fmla="*/ 2259705 h 2600231"/>
              <a:gd name="connsiteX8" fmla="*/ 1610313 w 2540000"/>
              <a:gd name="connsiteY8" fmla="*/ 2600231 h 2600231"/>
              <a:gd name="connsiteX9" fmla="*/ 929687 w 2540000"/>
              <a:gd name="connsiteY9" fmla="*/ 2600231 h 2600231"/>
              <a:gd name="connsiteX10" fmla="*/ 340313 w 2540000"/>
              <a:gd name="connsiteY10" fmla="*/ 2259705 h 2600231"/>
              <a:gd name="connsiteX11" fmla="*/ 0 w 2540000"/>
              <a:gd name="connsiteY11" fmla="*/ 1669963 h 2600231"/>
              <a:gd name="connsiteX12" fmla="*/ 0 w 2540000"/>
              <a:gd name="connsiteY12" fmla="*/ 988911 h 2600231"/>
              <a:gd name="connsiteX0" fmla="*/ 0 w 2540000"/>
              <a:gd name="connsiteY0" fmla="*/ 988911 h 2600231"/>
              <a:gd name="connsiteX1" fmla="*/ 340313 w 2540000"/>
              <a:gd name="connsiteY1" fmla="*/ 399169 h 2600231"/>
              <a:gd name="connsiteX2" fmla="*/ 737010 w 2540000"/>
              <a:gd name="connsiteY2" fmla="*/ 506046 h 2600231"/>
              <a:gd name="connsiteX3" fmla="*/ 1770333 w 2540000"/>
              <a:gd name="connsiteY3" fmla="*/ 515843 h 2600231"/>
              <a:gd name="connsiteX4" fmla="*/ 2026604 w 2540000"/>
              <a:gd name="connsiteY4" fmla="*/ 523266 h 2600231"/>
              <a:gd name="connsiteX5" fmla="*/ 2027283 w 2540000"/>
              <a:gd name="connsiteY5" fmla="*/ 760311 h 2600231"/>
              <a:gd name="connsiteX6" fmla="*/ 2540000 w 2540000"/>
              <a:gd name="connsiteY6" fmla="*/ 1669963 h 2600231"/>
              <a:gd name="connsiteX7" fmla="*/ 2199687 w 2540000"/>
              <a:gd name="connsiteY7" fmla="*/ 2259705 h 2600231"/>
              <a:gd name="connsiteX8" fmla="*/ 1610313 w 2540000"/>
              <a:gd name="connsiteY8" fmla="*/ 2600231 h 2600231"/>
              <a:gd name="connsiteX9" fmla="*/ 929687 w 2540000"/>
              <a:gd name="connsiteY9" fmla="*/ 2600231 h 2600231"/>
              <a:gd name="connsiteX10" fmla="*/ 340313 w 2540000"/>
              <a:gd name="connsiteY10" fmla="*/ 2259705 h 2600231"/>
              <a:gd name="connsiteX11" fmla="*/ 0 w 2540000"/>
              <a:gd name="connsiteY11" fmla="*/ 1669963 h 2600231"/>
              <a:gd name="connsiteX12" fmla="*/ 0 w 2540000"/>
              <a:gd name="connsiteY12" fmla="*/ 988911 h 2600231"/>
              <a:gd name="connsiteX0" fmla="*/ 0 w 2199687"/>
              <a:gd name="connsiteY0" fmla="*/ 988911 h 2600231"/>
              <a:gd name="connsiteX1" fmla="*/ 340313 w 2199687"/>
              <a:gd name="connsiteY1" fmla="*/ 399169 h 2600231"/>
              <a:gd name="connsiteX2" fmla="*/ 737010 w 2199687"/>
              <a:gd name="connsiteY2" fmla="*/ 506046 h 2600231"/>
              <a:gd name="connsiteX3" fmla="*/ 1770333 w 2199687"/>
              <a:gd name="connsiteY3" fmla="*/ 515843 h 2600231"/>
              <a:gd name="connsiteX4" fmla="*/ 2026604 w 2199687"/>
              <a:gd name="connsiteY4" fmla="*/ 523266 h 2600231"/>
              <a:gd name="connsiteX5" fmla="*/ 2027283 w 2199687"/>
              <a:gd name="connsiteY5" fmla="*/ 760311 h 2600231"/>
              <a:gd name="connsiteX6" fmla="*/ 2024017 w 2199687"/>
              <a:gd name="connsiteY6" fmla="*/ 1810389 h 2600231"/>
              <a:gd name="connsiteX7" fmla="*/ 2199687 w 2199687"/>
              <a:gd name="connsiteY7" fmla="*/ 2259705 h 2600231"/>
              <a:gd name="connsiteX8" fmla="*/ 1610313 w 2199687"/>
              <a:gd name="connsiteY8" fmla="*/ 2600231 h 2600231"/>
              <a:gd name="connsiteX9" fmla="*/ 929687 w 2199687"/>
              <a:gd name="connsiteY9" fmla="*/ 2600231 h 2600231"/>
              <a:gd name="connsiteX10" fmla="*/ 340313 w 2199687"/>
              <a:gd name="connsiteY10" fmla="*/ 2259705 h 2600231"/>
              <a:gd name="connsiteX11" fmla="*/ 0 w 2199687"/>
              <a:gd name="connsiteY11" fmla="*/ 1669963 h 2600231"/>
              <a:gd name="connsiteX12" fmla="*/ 0 w 2199687"/>
              <a:gd name="connsiteY12" fmla="*/ 988911 h 2600231"/>
              <a:gd name="connsiteX0" fmla="*/ 0 w 2292170"/>
              <a:gd name="connsiteY0" fmla="*/ 988911 h 2600231"/>
              <a:gd name="connsiteX1" fmla="*/ 340313 w 2292170"/>
              <a:gd name="connsiteY1" fmla="*/ 399169 h 2600231"/>
              <a:gd name="connsiteX2" fmla="*/ 737010 w 2292170"/>
              <a:gd name="connsiteY2" fmla="*/ 506046 h 2600231"/>
              <a:gd name="connsiteX3" fmla="*/ 1770333 w 2292170"/>
              <a:gd name="connsiteY3" fmla="*/ 515843 h 2600231"/>
              <a:gd name="connsiteX4" fmla="*/ 2026604 w 2292170"/>
              <a:gd name="connsiteY4" fmla="*/ 523266 h 2600231"/>
              <a:gd name="connsiteX5" fmla="*/ 2027283 w 2292170"/>
              <a:gd name="connsiteY5" fmla="*/ 760311 h 2600231"/>
              <a:gd name="connsiteX6" fmla="*/ 2024017 w 2292170"/>
              <a:gd name="connsiteY6" fmla="*/ 1810389 h 2600231"/>
              <a:gd name="connsiteX7" fmla="*/ 2199687 w 2292170"/>
              <a:gd name="connsiteY7" fmla="*/ 2259705 h 2600231"/>
              <a:gd name="connsiteX8" fmla="*/ 1610313 w 2292170"/>
              <a:gd name="connsiteY8" fmla="*/ 2600231 h 2600231"/>
              <a:gd name="connsiteX9" fmla="*/ 929687 w 2292170"/>
              <a:gd name="connsiteY9" fmla="*/ 2600231 h 2600231"/>
              <a:gd name="connsiteX10" fmla="*/ 340313 w 2292170"/>
              <a:gd name="connsiteY10" fmla="*/ 2259705 h 2600231"/>
              <a:gd name="connsiteX11" fmla="*/ 0 w 2292170"/>
              <a:gd name="connsiteY11" fmla="*/ 1669963 h 2600231"/>
              <a:gd name="connsiteX12" fmla="*/ 0 w 2292170"/>
              <a:gd name="connsiteY12" fmla="*/ 988911 h 2600231"/>
              <a:gd name="connsiteX0" fmla="*/ 0 w 2512540"/>
              <a:gd name="connsiteY0" fmla="*/ 988911 h 2600231"/>
              <a:gd name="connsiteX1" fmla="*/ 340313 w 2512540"/>
              <a:gd name="connsiteY1" fmla="*/ 399169 h 2600231"/>
              <a:gd name="connsiteX2" fmla="*/ 737010 w 2512540"/>
              <a:gd name="connsiteY2" fmla="*/ 506046 h 2600231"/>
              <a:gd name="connsiteX3" fmla="*/ 1770333 w 2512540"/>
              <a:gd name="connsiteY3" fmla="*/ 515843 h 2600231"/>
              <a:gd name="connsiteX4" fmla="*/ 2026604 w 2512540"/>
              <a:gd name="connsiteY4" fmla="*/ 523266 h 2600231"/>
              <a:gd name="connsiteX5" fmla="*/ 2027283 w 2512540"/>
              <a:gd name="connsiteY5" fmla="*/ 760311 h 2600231"/>
              <a:gd name="connsiteX6" fmla="*/ 2024017 w 2512540"/>
              <a:gd name="connsiteY6" fmla="*/ 1810389 h 2600231"/>
              <a:gd name="connsiteX7" fmla="*/ 2199687 w 2512540"/>
              <a:gd name="connsiteY7" fmla="*/ 2259705 h 2600231"/>
              <a:gd name="connsiteX8" fmla="*/ 1610313 w 2512540"/>
              <a:gd name="connsiteY8" fmla="*/ 2600231 h 2600231"/>
              <a:gd name="connsiteX9" fmla="*/ 929687 w 2512540"/>
              <a:gd name="connsiteY9" fmla="*/ 2600231 h 2600231"/>
              <a:gd name="connsiteX10" fmla="*/ 340313 w 2512540"/>
              <a:gd name="connsiteY10" fmla="*/ 2259705 h 2600231"/>
              <a:gd name="connsiteX11" fmla="*/ 0 w 2512540"/>
              <a:gd name="connsiteY11" fmla="*/ 1669963 h 2600231"/>
              <a:gd name="connsiteX12" fmla="*/ 0 w 2512540"/>
              <a:gd name="connsiteY12" fmla="*/ 988911 h 2600231"/>
              <a:gd name="connsiteX0" fmla="*/ 0 w 2540039"/>
              <a:gd name="connsiteY0" fmla="*/ 988911 h 2600231"/>
              <a:gd name="connsiteX1" fmla="*/ 340313 w 2540039"/>
              <a:gd name="connsiteY1" fmla="*/ 399169 h 2600231"/>
              <a:gd name="connsiteX2" fmla="*/ 737010 w 2540039"/>
              <a:gd name="connsiteY2" fmla="*/ 506046 h 2600231"/>
              <a:gd name="connsiteX3" fmla="*/ 1770333 w 2540039"/>
              <a:gd name="connsiteY3" fmla="*/ 515843 h 2600231"/>
              <a:gd name="connsiteX4" fmla="*/ 2026604 w 2540039"/>
              <a:gd name="connsiteY4" fmla="*/ 523266 h 2600231"/>
              <a:gd name="connsiteX5" fmla="*/ 2027283 w 2540039"/>
              <a:gd name="connsiteY5" fmla="*/ 760311 h 2600231"/>
              <a:gd name="connsiteX6" fmla="*/ 2024017 w 2540039"/>
              <a:gd name="connsiteY6" fmla="*/ 1810389 h 2600231"/>
              <a:gd name="connsiteX7" fmla="*/ 2199687 w 2540039"/>
              <a:gd name="connsiteY7" fmla="*/ 2259705 h 2600231"/>
              <a:gd name="connsiteX8" fmla="*/ 1610313 w 2540039"/>
              <a:gd name="connsiteY8" fmla="*/ 2600231 h 2600231"/>
              <a:gd name="connsiteX9" fmla="*/ 929687 w 2540039"/>
              <a:gd name="connsiteY9" fmla="*/ 2600231 h 2600231"/>
              <a:gd name="connsiteX10" fmla="*/ 340313 w 2540039"/>
              <a:gd name="connsiteY10" fmla="*/ 2259705 h 2600231"/>
              <a:gd name="connsiteX11" fmla="*/ 0 w 2540039"/>
              <a:gd name="connsiteY11" fmla="*/ 1669963 h 2600231"/>
              <a:gd name="connsiteX12" fmla="*/ 0 w 2540039"/>
              <a:gd name="connsiteY12" fmla="*/ 988911 h 2600231"/>
              <a:gd name="connsiteX0" fmla="*/ 0 w 2540039"/>
              <a:gd name="connsiteY0" fmla="*/ 988911 h 2600231"/>
              <a:gd name="connsiteX1" fmla="*/ 340313 w 2540039"/>
              <a:gd name="connsiteY1" fmla="*/ 399169 h 2600231"/>
              <a:gd name="connsiteX2" fmla="*/ 737010 w 2540039"/>
              <a:gd name="connsiteY2" fmla="*/ 506046 h 2600231"/>
              <a:gd name="connsiteX3" fmla="*/ 1770333 w 2540039"/>
              <a:gd name="connsiteY3" fmla="*/ 515843 h 2600231"/>
              <a:gd name="connsiteX4" fmla="*/ 2026604 w 2540039"/>
              <a:gd name="connsiteY4" fmla="*/ 523266 h 2600231"/>
              <a:gd name="connsiteX5" fmla="*/ 2027283 w 2540039"/>
              <a:gd name="connsiteY5" fmla="*/ 760311 h 2600231"/>
              <a:gd name="connsiteX6" fmla="*/ 2024017 w 2540039"/>
              <a:gd name="connsiteY6" fmla="*/ 1810389 h 2600231"/>
              <a:gd name="connsiteX7" fmla="*/ 2013541 w 2540039"/>
              <a:gd name="connsiteY7" fmla="*/ 2063762 h 2600231"/>
              <a:gd name="connsiteX8" fmla="*/ 1610313 w 2540039"/>
              <a:gd name="connsiteY8" fmla="*/ 2600231 h 2600231"/>
              <a:gd name="connsiteX9" fmla="*/ 929687 w 2540039"/>
              <a:gd name="connsiteY9" fmla="*/ 2600231 h 2600231"/>
              <a:gd name="connsiteX10" fmla="*/ 340313 w 2540039"/>
              <a:gd name="connsiteY10" fmla="*/ 2259705 h 2600231"/>
              <a:gd name="connsiteX11" fmla="*/ 0 w 2540039"/>
              <a:gd name="connsiteY11" fmla="*/ 1669963 h 2600231"/>
              <a:gd name="connsiteX12" fmla="*/ 0 w 2540039"/>
              <a:gd name="connsiteY12" fmla="*/ 988911 h 2600231"/>
              <a:gd name="connsiteX0" fmla="*/ 0 w 2540039"/>
              <a:gd name="connsiteY0" fmla="*/ 988911 h 2600231"/>
              <a:gd name="connsiteX1" fmla="*/ 340313 w 2540039"/>
              <a:gd name="connsiteY1" fmla="*/ 399169 h 2600231"/>
              <a:gd name="connsiteX2" fmla="*/ 737010 w 2540039"/>
              <a:gd name="connsiteY2" fmla="*/ 506046 h 2600231"/>
              <a:gd name="connsiteX3" fmla="*/ 1770333 w 2540039"/>
              <a:gd name="connsiteY3" fmla="*/ 515843 h 2600231"/>
              <a:gd name="connsiteX4" fmla="*/ 2026604 w 2540039"/>
              <a:gd name="connsiteY4" fmla="*/ 523266 h 2600231"/>
              <a:gd name="connsiteX5" fmla="*/ 2027283 w 2540039"/>
              <a:gd name="connsiteY5" fmla="*/ 760311 h 2600231"/>
              <a:gd name="connsiteX6" fmla="*/ 2024017 w 2540039"/>
              <a:gd name="connsiteY6" fmla="*/ 1810389 h 2600231"/>
              <a:gd name="connsiteX7" fmla="*/ 2013541 w 2540039"/>
              <a:gd name="connsiteY7" fmla="*/ 2063762 h 2600231"/>
              <a:gd name="connsiteX8" fmla="*/ 1767067 w 2540039"/>
              <a:gd name="connsiteY8" fmla="*/ 2051591 h 2600231"/>
              <a:gd name="connsiteX9" fmla="*/ 929687 w 2540039"/>
              <a:gd name="connsiteY9" fmla="*/ 2600231 h 2600231"/>
              <a:gd name="connsiteX10" fmla="*/ 340313 w 2540039"/>
              <a:gd name="connsiteY10" fmla="*/ 2259705 h 2600231"/>
              <a:gd name="connsiteX11" fmla="*/ 0 w 2540039"/>
              <a:gd name="connsiteY11" fmla="*/ 1669963 h 2600231"/>
              <a:gd name="connsiteX12" fmla="*/ 0 w 2540039"/>
              <a:gd name="connsiteY12" fmla="*/ 988911 h 2600231"/>
              <a:gd name="connsiteX0" fmla="*/ 0 w 2540039"/>
              <a:gd name="connsiteY0" fmla="*/ 988911 h 2259705"/>
              <a:gd name="connsiteX1" fmla="*/ 340313 w 2540039"/>
              <a:gd name="connsiteY1" fmla="*/ 399169 h 2259705"/>
              <a:gd name="connsiteX2" fmla="*/ 737010 w 2540039"/>
              <a:gd name="connsiteY2" fmla="*/ 506046 h 2259705"/>
              <a:gd name="connsiteX3" fmla="*/ 1770333 w 2540039"/>
              <a:gd name="connsiteY3" fmla="*/ 515843 h 2259705"/>
              <a:gd name="connsiteX4" fmla="*/ 2026604 w 2540039"/>
              <a:gd name="connsiteY4" fmla="*/ 523266 h 2259705"/>
              <a:gd name="connsiteX5" fmla="*/ 2027283 w 2540039"/>
              <a:gd name="connsiteY5" fmla="*/ 760311 h 2259705"/>
              <a:gd name="connsiteX6" fmla="*/ 2024017 w 2540039"/>
              <a:gd name="connsiteY6" fmla="*/ 1810389 h 2259705"/>
              <a:gd name="connsiteX7" fmla="*/ 2013541 w 2540039"/>
              <a:gd name="connsiteY7" fmla="*/ 2063762 h 2259705"/>
              <a:gd name="connsiteX8" fmla="*/ 1767067 w 2540039"/>
              <a:gd name="connsiteY8" fmla="*/ 2051591 h 2259705"/>
              <a:gd name="connsiteX9" fmla="*/ 730478 w 2540039"/>
              <a:gd name="connsiteY9" fmla="*/ 2051591 h 2259705"/>
              <a:gd name="connsiteX10" fmla="*/ 340313 w 2540039"/>
              <a:gd name="connsiteY10" fmla="*/ 2259705 h 2259705"/>
              <a:gd name="connsiteX11" fmla="*/ 0 w 2540039"/>
              <a:gd name="connsiteY11" fmla="*/ 1669963 h 2259705"/>
              <a:gd name="connsiteX12" fmla="*/ 0 w 2540039"/>
              <a:gd name="connsiteY12" fmla="*/ 988911 h 2259705"/>
              <a:gd name="connsiteX0" fmla="*/ 0 w 2540039"/>
              <a:gd name="connsiteY0" fmla="*/ 988911 h 2063762"/>
              <a:gd name="connsiteX1" fmla="*/ 340313 w 2540039"/>
              <a:gd name="connsiteY1" fmla="*/ 399169 h 2063762"/>
              <a:gd name="connsiteX2" fmla="*/ 737010 w 2540039"/>
              <a:gd name="connsiteY2" fmla="*/ 506046 h 2063762"/>
              <a:gd name="connsiteX3" fmla="*/ 1770333 w 2540039"/>
              <a:gd name="connsiteY3" fmla="*/ 515843 h 2063762"/>
              <a:gd name="connsiteX4" fmla="*/ 2026604 w 2540039"/>
              <a:gd name="connsiteY4" fmla="*/ 523266 h 2063762"/>
              <a:gd name="connsiteX5" fmla="*/ 2027283 w 2540039"/>
              <a:gd name="connsiteY5" fmla="*/ 760311 h 2063762"/>
              <a:gd name="connsiteX6" fmla="*/ 2024017 w 2540039"/>
              <a:gd name="connsiteY6" fmla="*/ 1810389 h 2063762"/>
              <a:gd name="connsiteX7" fmla="*/ 2013541 w 2540039"/>
              <a:gd name="connsiteY7" fmla="*/ 2063762 h 2063762"/>
              <a:gd name="connsiteX8" fmla="*/ 1767067 w 2540039"/>
              <a:gd name="connsiteY8" fmla="*/ 2051591 h 2063762"/>
              <a:gd name="connsiteX9" fmla="*/ 730478 w 2540039"/>
              <a:gd name="connsiteY9" fmla="*/ 2051591 h 2063762"/>
              <a:gd name="connsiteX10" fmla="*/ 480739 w 2540039"/>
              <a:gd name="connsiteY10" fmla="*/ 2050700 h 2063762"/>
              <a:gd name="connsiteX11" fmla="*/ 0 w 2540039"/>
              <a:gd name="connsiteY11" fmla="*/ 1669963 h 2063762"/>
              <a:gd name="connsiteX12" fmla="*/ 0 w 2540039"/>
              <a:gd name="connsiteY12" fmla="*/ 988911 h 2063762"/>
              <a:gd name="connsiteX0" fmla="*/ 0 w 2540039"/>
              <a:gd name="connsiteY0" fmla="*/ 988911 h 2341876"/>
              <a:gd name="connsiteX1" fmla="*/ 340313 w 2540039"/>
              <a:gd name="connsiteY1" fmla="*/ 399169 h 2341876"/>
              <a:gd name="connsiteX2" fmla="*/ 737010 w 2540039"/>
              <a:gd name="connsiteY2" fmla="*/ 506046 h 2341876"/>
              <a:gd name="connsiteX3" fmla="*/ 1770333 w 2540039"/>
              <a:gd name="connsiteY3" fmla="*/ 515843 h 2341876"/>
              <a:gd name="connsiteX4" fmla="*/ 2026604 w 2540039"/>
              <a:gd name="connsiteY4" fmla="*/ 523266 h 2341876"/>
              <a:gd name="connsiteX5" fmla="*/ 2027283 w 2540039"/>
              <a:gd name="connsiteY5" fmla="*/ 760311 h 2341876"/>
              <a:gd name="connsiteX6" fmla="*/ 2024017 w 2540039"/>
              <a:gd name="connsiteY6" fmla="*/ 1810389 h 2341876"/>
              <a:gd name="connsiteX7" fmla="*/ 2013541 w 2540039"/>
              <a:gd name="connsiteY7" fmla="*/ 2063762 h 2341876"/>
              <a:gd name="connsiteX8" fmla="*/ 1767067 w 2540039"/>
              <a:gd name="connsiteY8" fmla="*/ 2051591 h 2341876"/>
              <a:gd name="connsiteX9" fmla="*/ 730478 w 2540039"/>
              <a:gd name="connsiteY9" fmla="*/ 2051591 h 2341876"/>
              <a:gd name="connsiteX10" fmla="*/ 480739 w 2540039"/>
              <a:gd name="connsiteY10" fmla="*/ 2050700 h 2341876"/>
              <a:gd name="connsiteX11" fmla="*/ 0 w 2540039"/>
              <a:gd name="connsiteY11" fmla="*/ 1669963 h 2341876"/>
              <a:gd name="connsiteX12" fmla="*/ 0 w 2540039"/>
              <a:gd name="connsiteY12" fmla="*/ 988911 h 2341876"/>
              <a:gd name="connsiteX0" fmla="*/ 0 w 2540039"/>
              <a:gd name="connsiteY0" fmla="*/ 988911 h 2545128"/>
              <a:gd name="connsiteX1" fmla="*/ 340313 w 2540039"/>
              <a:gd name="connsiteY1" fmla="*/ 399169 h 2545128"/>
              <a:gd name="connsiteX2" fmla="*/ 737010 w 2540039"/>
              <a:gd name="connsiteY2" fmla="*/ 506046 h 2545128"/>
              <a:gd name="connsiteX3" fmla="*/ 1770333 w 2540039"/>
              <a:gd name="connsiteY3" fmla="*/ 515843 h 2545128"/>
              <a:gd name="connsiteX4" fmla="*/ 2026604 w 2540039"/>
              <a:gd name="connsiteY4" fmla="*/ 523266 h 2545128"/>
              <a:gd name="connsiteX5" fmla="*/ 2027283 w 2540039"/>
              <a:gd name="connsiteY5" fmla="*/ 760311 h 2545128"/>
              <a:gd name="connsiteX6" fmla="*/ 2024017 w 2540039"/>
              <a:gd name="connsiteY6" fmla="*/ 1810389 h 2545128"/>
              <a:gd name="connsiteX7" fmla="*/ 2013541 w 2540039"/>
              <a:gd name="connsiteY7" fmla="*/ 2063762 h 2545128"/>
              <a:gd name="connsiteX8" fmla="*/ 1767067 w 2540039"/>
              <a:gd name="connsiteY8" fmla="*/ 2051591 h 2545128"/>
              <a:gd name="connsiteX9" fmla="*/ 730478 w 2540039"/>
              <a:gd name="connsiteY9" fmla="*/ 2051591 h 2545128"/>
              <a:gd name="connsiteX10" fmla="*/ 480739 w 2540039"/>
              <a:gd name="connsiteY10" fmla="*/ 2050700 h 2545128"/>
              <a:gd name="connsiteX11" fmla="*/ 0 w 2540039"/>
              <a:gd name="connsiteY11" fmla="*/ 1669963 h 2545128"/>
              <a:gd name="connsiteX12" fmla="*/ 0 w 2540039"/>
              <a:gd name="connsiteY12" fmla="*/ 988911 h 2545128"/>
              <a:gd name="connsiteX0" fmla="*/ 0 w 2540039"/>
              <a:gd name="connsiteY0" fmla="*/ 988911 h 2577339"/>
              <a:gd name="connsiteX1" fmla="*/ 340313 w 2540039"/>
              <a:gd name="connsiteY1" fmla="*/ 399169 h 2577339"/>
              <a:gd name="connsiteX2" fmla="*/ 737010 w 2540039"/>
              <a:gd name="connsiteY2" fmla="*/ 506046 h 2577339"/>
              <a:gd name="connsiteX3" fmla="*/ 1770333 w 2540039"/>
              <a:gd name="connsiteY3" fmla="*/ 515843 h 2577339"/>
              <a:gd name="connsiteX4" fmla="*/ 2026604 w 2540039"/>
              <a:gd name="connsiteY4" fmla="*/ 523266 h 2577339"/>
              <a:gd name="connsiteX5" fmla="*/ 2027283 w 2540039"/>
              <a:gd name="connsiteY5" fmla="*/ 760311 h 2577339"/>
              <a:gd name="connsiteX6" fmla="*/ 2024017 w 2540039"/>
              <a:gd name="connsiteY6" fmla="*/ 1810389 h 2577339"/>
              <a:gd name="connsiteX7" fmla="*/ 2013541 w 2540039"/>
              <a:gd name="connsiteY7" fmla="*/ 2063762 h 2577339"/>
              <a:gd name="connsiteX8" fmla="*/ 1767067 w 2540039"/>
              <a:gd name="connsiteY8" fmla="*/ 2051591 h 2577339"/>
              <a:gd name="connsiteX9" fmla="*/ 730478 w 2540039"/>
              <a:gd name="connsiteY9" fmla="*/ 2051591 h 2577339"/>
              <a:gd name="connsiteX10" fmla="*/ 480739 w 2540039"/>
              <a:gd name="connsiteY10" fmla="*/ 2050700 h 2577339"/>
              <a:gd name="connsiteX11" fmla="*/ 0 w 2540039"/>
              <a:gd name="connsiteY11" fmla="*/ 1669963 h 2577339"/>
              <a:gd name="connsiteX12" fmla="*/ 0 w 2540039"/>
              <a:gd name="connsiteY12" fmla="*/ 988911 h 2577339"/>
              <a:gd name="connsiteX0" fmla="*/ 0 w 2540039"/>
              <a:gd name="connsiteY0" fmla="*/ 988911 h 2577339"/>
              <a:gd name="connsiteX1" fmla="*/ 340313 w 2540039"/>
              <a:gd name="connsiteY1" fmla="*/ 399169 h 2577339"/>
              <a:gd name="connsiteX2" fmla="*/ 737010 w 2540039"/>
              <a:gd name="connsiteY2" fmla="*/ 506046 h 2577339"/>
              <a:gd name="connsiteX3" fmla="*/ 1770333 w 2540039"/>
              <a:gd name="connsiteY3" fmla="*/ 515843 h 2577339"/>
              <a:gd name="connsiteX4" fmla="*/ 2026604 w 2540039"/>
              <a:gd name="connsiteY4" fmla="*/ 523266 h 2577339"/>
              <a:gd name="connsiteX5" fmla="*/ 2027283 w 2540039"/>
              <a:gd name="connsiteY5" fmla="*/ 760311 h 2577339"/>
              <a:gd name="connsiteX6" fmla="*/ 2024017 w 2540039"/>
              <a:gd name="connsiteY6" fmla="*/ 1810389 h 2577339"/>
              <a:gd name="connsiteX7" fmla="*/ 2013541 w 2540039"/>
              <a:gd name="connsiteY7" fmla="*/ 2063762 h 2577339"/>
              <a:gd name="connsiteX8" fmla="*/ 1767067 w 2540039"/>
              <a:gd name="connsiteY8" fmla="*/ 2051591 h 2577339"/>
              <a:gd name="connsiteX9" fmla="*/ 730478 w 2540039"/>
              <a:gd name="connsiteY9" fmla="*/ 2051591 h 2577339"/>
              <a:gd name="connsiteX10" fmla="*/ 480739 w 2540039"/>
              <a:gd name="connsiteY10" fmla="*/ 2050700 h 2577339"/>
              <a:gd name="connsiteX11" fmla="*/ 483326 w 2540039"/>
              <a:gd name="connsiteY11" fmla="*/ 1797326 h 2577339"/>
              <a:gd name="connsiteX12" fmla="*/ 0 w 2540039"/>
              <a:gd name="connsiteY12" fmla="*/ 988911 h 2577339"/>
              <a:gd name="connsiteX0" fmla="*/ 143013 w 2199726"/>
              <a:gd name="connsiteY0" fmla="*/ 757045 h 2577339"/>
              <a:gd name="connsiteX1" fmla="*/ 0 w 2199726"/>
              <a:gd name="connsiteY1" fmla="*/ 399169 h 2577339"/>
              <a:gd name="connsiteX2" fmla="*/ 396697 w 2199726"/>
              <a:gd name="connsiteY2" fmla="*/ 506046 h 2577339"/>
              <a:gd name="connsiteX3" fmla="*/ 1430020 w 2199726"/>
              <a:gd name="connsiteY3" fmla="*/ 515843 h 2577339"/>
              <a:gd name="connsiteX4" fmla="*/ 1686291 w 2199726"/>
              <a:gd name="connsiteY4" fmla="*/ 523266 h 2577339"/>
              <a:gd name="connsiteX5" fmla="*/ 1686970 w 2199726"/>
              <a:gd name="connsiteY5" fmla="*/ 760311 h 2577339"/>
              <a:gd name="connsiteX6" fmla="*/ 1683704 w 2199726"/>
              <a:gd name="connsiteY6" fmla="*/ 1810389 h 2577339"/>
              <a:gd name="connsiteX7" fmla="*/ 1673228 w 2199726"/>
              <a:gd name="connsiteY7" fmla="*/ 2063762 h 2577339"/>
              <a:gd name="connsiteX8" fmla="*/ 1426754 w 2199726"/>
              <a:gd name="connsiteY8" fmla="*/ 2051591 h 2577339"/>
              <a:gd name="connsiteX9" fmla="*/ 390165 w 2199726"/>
              <a:gd name="connsiteY9" fmla="*/ 2051591 h 2577339"/>
              <a:gd name="connsiteX10" fmla="*/ 140426 w 2199726"/>
              <a:gd name="connsiteY10" fmla="*/ 2050700 h 2577339"/>
              <a:gd name="connsiteX11" fmla="*/ 143013 w 2199726"/>
              <a:gd name="connsiteY11" fmla="*/ 1797326 h 2577339"/>
              <a:gd name="connsiteX12" fmla="*/ 143013 w 2199726"/>
              <a:gd name="connsiteY12" fmla="*/ 757045 h 2577339"/>
              <a:gd name="connsiteX0" fmla="*/ 2587 w 2059300"/>
              <a:gd name="connsiteY0" fmla="*/ 757045 h 2577339"/>
              <a:gd name="connsiteX1" fmla="*/ 13062 w 2059300"/>
              <a:gd name="connsiteY1" fmla="*/ 503672 h 2577339"/>
              <a:gd name="connsiteX2" fmla="*/ 256271 w 2059300"/>
              <a:gd name="connsiteY2" fmla="*/ 506046 h 2577339"/>
              <a:gd name="connsiteX3" fmla="*/ 1289594 w 2059300"/>
              <a:gd name="connsiteY3" fmla="*/ 515843 h 2577339"/>
              <a:gd name="connsiteX4" fmla="*/ 1545865 w 2059300"/>
              <a:gd name="connsiteY4" fmla="*/ 523266 h 2577339"/>
              <a:gd name="connsiteX5" fmla="*/ 1546544 w 2059300"/>
              <a:gd name="connsiteY5" fmla="*/ 760311 h 2577339"/>
              <a:gd name="connsiteX6" fmla="*/ 1543278 w 2059300"/>
              <a:gd name="connsiteY6" fmla="*/ 1810389 h 2577339"/>
              <a:gd name="connsiteX7" fmla="*/ 1532802 w 2059300"/>
              <a:gd name="connsiteY7" fmla="*/ 2063762 h 2577339"/>
              <a:gd name="connsiteX8" fmla="*/ 1286328 w 2059300"/>
              <a:gd name="connsiteY8" fmla="*/ 2051591 h 2577339"/>
              <a:gd name="connsiteX9" fmla="*/ 249739 w 2059300"/>
              <a:gd name="connsiteY9" fmla="*/ 2051591 h 2577339"/>
              <a:gd name="connsiteX10" fmla="*/ 0 w 2059300"/>
              <a:gd name="connsiteY10" fmla="*/ 2050700 h 2577339"/>
              <a:gd name="connsiteX11" fmla="*/ 2587 w 2059300"/>
              <a:gd name="connsiteY11" fmla="*/ 1797326 h 2577339"/>
              <a:gd name="connsiteX12" fmla="*/ 2587 w 2059300"/>
              <a:gd name="connsiteY12" fmla="*/ 757045 h 2577339"/>
              <a:gd name="connsiteX0" fmla="*/ 317862 w 2374575"/>
              <a:gd name="connsiteY0" fmla="*/ 757045 h 2577339"/>
              <a:gd name="connsiteX1" fmla="*/ 328337 w 2374575"/>
              <a:gd name="connsiteY1" fmla="*/ 503672 h 2577339"/>
              <a:gd name="connsiteX2" fmla="*/ 571546 w 2374575"/>
              <a:gd name="connsiteY2" fmla="*/ 506046 h 2577339"/>
              <a:gd name="connsiteX3" fmla="*/ 1604869 w 2374575"/>
              <a:gd name="connsiteY3" fmla="*/ 515843 h 2577339"/>
              <a:gd name="connsiteX4" fmla="*/ 1861140 w 2374575"/>
              <a:gd name="connsiteY4" fmla="*/ 523266 h 2577339"/>
              <a:gd name="connsiteX5" fmla="*/ 1861819 w 2374575"/>
              <a:gd name="connsiteY5" fmla="*/ 760311 h 2577339"/>
              <a:gd name="connsiteX6" fmla="*/ 1858553 w 2374575"/>
              <a:gd name="connsiteY6" fmla="*/ 1810389 h 2577339"/>
              <a:gd name="connsiteX7" fmla="*/ 1848077 w 2374575"/>
              <a:gd name="connsiteY7" fmla="*/ 2063762 h 2577339"/>
              <a:gd name="connsiteX8" fmla="*/ 1601603 w 2374575"/>
              <a:gd name="connsiteY8" fmla="*/ 2051591 h 2577339"/>
              <a:gd name="connsiteX9" fmla="*/ 565014 w 2374575"/>
              <a:gd name="connsiteY9" fmla="*/ 2051591 h 2577339"/>
              <a:gd name="connsiteX10" fmla="*/ 315275 w 2374575"/>
              <a:gd name="connsiteY10" fmla="*/ 2050700 h 2577339"/>
              <a:gd name="connsiteX11" fmla="*/ 317862 w 2374575"/>
              <a:gd name="connsiteY11" fmla="*/ 1797326 h 2577339"/>
              <a:gd name="connsiteX12" fmla="*/ 317862 w 2374575"/>
              <a:gd name="connsiteY12" fmla="*/ 757045 h 2577339"/>
              <a:gd name="connsiteX0" fmla="*/ 516984 w 2573697"/>
              <a:gd name="connsiteY0" fmla="*/ 757045 h 2577339"/>
              <a:gd name="connsiteX1" fmla="*/ 527459 w 2573697"/>
              <a:gd name="connsiteY1" fmla="*/ 503672 h 2577339"/>
              <a:gd name="connsiteX2" fmla="*/ 770668 w 2573697"/>
              <a:gd name="connsiteY2" fmla="*/ 506046 h 2577339"/>
              <a:gd name="connsiteX3" fmla="*/ 1803991 w 2573697"/>
              <a:gd name="connsiteY3" fmla="*/ 515843 h 2577339"/>
              <a:gd name="connsiteX4" fmla="*/ 2060262 w 2573697"/>
              <a:gd name="connsiteY4" fmla="*/ 523266 h 2577339"/>
              <a:gd name="connsiteX5" fmla="*/ 2060941 w 2573697"/>
              <a:gd name="connsiteY5" fmla="*/ 760311 h 2577339"/>
              <a:gd name="connsiteX6" fmla="*/ 2057675 w 2573697"/>
              <a:gd name="connsiteY6" fmla="*/ 1810389 h 2577339"/>
              <a:gd name="connsiteX7" fmla="*/ 2047199 w 2573697"/>
              <a:gd name="connsiteY7" fmla="*/ 2063762 h 2577339"/>
              <a:gd name="connsiteX8" fmla="*/ 1800725 w 2573697"/>
              <a:gd name="connsiteY8" fmla="*/ 2051591 h 2577339"/>
              <a:gd name="connsiteX9" fmla="*/ 764136 w 2573697"/>
              <a:gd name="connsiteY9" fmla="*/ 2051591 h 2577339"/>
              <a:gd name="connsiteX10" fmla="*/ 514397 w 2573697"/>
              <a:gd name="connsiteY10" fmla="*/ 2050700 h 2577339"/>
              <a:gd name="connsiteX11" fmla="*/ 516984 w 2573697"/>
              <a:gd name="connsiteY11" fmla="*/ 1797326 h 2577339"/>
              <a:gd name="connsiteX12" fmla="*/ 516984 w 2573697"/>
              <a:gd name="connsiteY12" fmla="*/ 757045 h 2577339"/>
              <a:gd name="connsiteX0" fmla="*/ 516984 w 2573697"/>
              <a:gd name="connsiteY0" fmla="*/ 757045 h 2577339"/>
              <a:gd name="connsiteX1" fmla="*/ 527459 w 2573697"/>
              <a:gd name="connsiteY1" fmla="*/ 503672 h 2577339"/>
              <a:gd name="connsiteX2" fmla="*/ 770668 w 2573697"/>
              <a:gd name="connsiteY2" fmla="*/ 506046 h 2577339"/>
              <a:gd name="connsiteX3" fmla="*/ 1803991 w 2573697"/>
              <a:gd name="connsiteY3" fmla="*/ 515843 h 2577339"/>
              <a:gd name="connsiteX4" fmla="*/ 2060262 w 2573697"/>
              <a:gd name="connsiteY4" fmla="*/ 523266 h 2577339"/>
              <a:gd name="connsiteX5" fmla="*/ 2060941 w 2573697"/>
              <a:gd name="connsiteY5" fmla="*/ 760311 h 2577339"/>
              <a:gd name="connsiteX6" fmla="*/ 2057675 w 2573697"/>
              <a:gd name="connsiteY6" fmla="*/ 1810389 h 2577339"/>
              <a:gd name="connsiteX7" fmla="*/ 2047199 w 2573697"/>
              <a:gd name="connsiteY7" fmla="*/ 2063762 h 2577339"/>
              <a:gd name="connsiteX8" fmla="*/ 1800725 w 2573697"/>
              <a:gd name="connsiteY8" fmla="*/ 2051591 h 2577339"/>
              <a:gd name="connsiteX9" fmla="*/ 764136 w 2573697"/>
              <a:gd name="connsiteY9" fmla="*/ 2051591 h 2577339"/>
              <a:gd name="connsiteX10" fmla="*/ 514397 w 2573697"/>
              <a:gd name="connsiteY10" fmla="*/ 2050700 h 2577339"/>
              <a:gd name="connsiteX11" fmla="*/ 516984 w 2573697"/>
              <a:gd name="connsiteY11" fmla="*/ 1797326 h 2577339"/>
              <a:gd name="connsiteX12" fmla="*/ 516984 w 2573697"/>
              <a:gd name="connsiteY12" fmla="*/ 757045 h 2577339"/>
              <a:gd name="connsiteX0" fmla="*/ 521771 w 2568686"/>
              <a:gd name="connsiteY0" fmla="*/ 760311 h 2577339"/>
              <a:gd name="connsiteX1" fmla="*/ 522448 w 2568686"/>
              <a:gd name="connsiteY1" fmla="*/ 503672 h 2577339"/>
              <a:gd name="connsiteX2" fmla="*/ 765657 w 2568686"/>
              <a:gd name="connsiteY2" fmla="*/ 506046 h 2577339"/>
              <a:gd name="connsiteX3" fmla="*/ 1798980 w 2568686"/>
              <a:gd name="connsiteY3" fmla="*/ 515843 h 2577339"/>
              <a:gd name="connsiteX4" fmla="*/ 2055251 w 2568686"/>
              <a:gd name="connsiteY4" fmla="*/ 523266 h 2577339"/>
              <a:gd name="connsiteX5" fmla="*/ 2055930 w 2568686"/>
              <a:gd name="connsiteY5" fmla="*/ 760311 h 2577339"/>
              <a:gd name="connsiteX6" fmla="*/ 2052664 w 2568686"/>
              <a:gd name="connsiteY6" fmla="*/ 1810389 h 2577339"/>
              <a:gd name="connsiteX7" fmla="*/ 2042188 w 2568686"/>
              <a:gd name="connsiteY7" fmla="*/ 2063762 h 2577339"/>
              <a:gd name="connsiteX8" fmla="*/ 1795714 w 2568686"/>
              <a:gd name="connsiteY8" fmla="*/ 2051591 h 2577339"/>
              <a:gd name="connsiteX9" fmla="*/ 759125 w 2568686"/>
              <a:gd name="connsiteY9" fmla="*/ 2051591 h 2577339"/>
              <a:gd name="connsiteX10" fmla="*/ 509386 w 2568686"/>
              <a:gd name="connsiteY10" fmla="*/ 2050700 h 2577339"/>
              <a:gd name="connsiteX11" fmla="*/ 511973 w 2568686"/>
              <a:gd name="connsiteY11" fmla="*/ 1797326 h 2577339"/>
              <a:gd name="connsiteX12" fmla="*/ 521771 w 2568686"/>
              <a:gd name="connsiteY12" fmla="*/ 760311 h 2577339"/>
              <a:gd name="connsiteX0" fmla="*/ 521771 w 2568686"/>
              <a:gd name="connsiteY0" fmla="*/ 760311 h 2577339"/>
              <a:gd name="connsiteX1" fmla="*/ 522448 w 2568686"/>
              <a:gd name="connsiteY1" fmla="*/ 510204 h 2577339"/>
              <a:gd name="connsiteX2" fmla="*/ 765657 w 2568686"/>
              <a:gd name="connsiteY2" fmla="*/ 506046 h 2577339"/>
              <a:gd name="connsiteX3" fmla="*/ 1798980 w 2568686"/>
              <a:gd name="connsiteY3" fmla="*/ 515843 h 2577339"/>
              <a:gd name="connsiteX4" fmla="*/ 2055251 w 2568686"/>
              <a:gd name="connsiteY4" fmla="*/ 523266 h 2577339"/>
              <a:gd name="connsiteX5" fmla="*/ 2055930 w 2568686"/>
              <a:gd name="connsiteY5" fmla="*/ 760311 h 2577339"/>
              <a:gd name="connsiteX6" fmla="*/ 2052664 w 2568686"/>
              <a:gd name="connsiteY6" fmla="*/ 1810389 h 2577339"/>
              <a:gd name="connsiteX7" fmla="*/ 2042188 w 2568686"/>
              <a:gd name="connsiteY7" fmla="*/ 2063762 h 2577339"/>
              <a:gd name="connsiteX8" fmla="*/ 1795714 w 2568686"/>
              <a:gd name="connsiteY8" fmla="*/ 2051591 h 2577339"/>
              <a:gd name="connsiteX9" fmla="*/ 759125 w 2568686"/>
              <a:gd name="connsiteY9" fmla="*/ 2051591 h 2577339"/>
              <a:gd name="connsiteX10" fmla="*/ 509386 w 2568686"/>
              <a:gd name="connsiteY10" fmla="*/ 2050700 h 2577339"/>
              <a:gd name="connsiteX11" fmla="*/ 511973 w 2568686"/>
              <a:gd name="connsiteY11" fmla="*/ 1797326 h 2577339"/>
              <a:gd name="connsiteX12" fmla="*/ 521771 w 2568686"/>
              <a:gd name="connsiteY12" fmla="*/ 760311 h 2577339"/>
              <a:gd name="connsiteX0" fmla="*/ 521771 w 2568686"/>
              <a:gd name="connsiteY0" fmla="*/ 760311 h 2577339"/>
              <a:gd name="connsiteX1" fmla="*/ 522448 w 2568686"/>
              <a:gd name="connsiteY1" fmla="*/ 510204 h 2577339"/>
              <a:gd name="connsiteX2" fmla="*/ 765657 w 2568686"/>
              <a:gd name="connsiteY2" fmla="*/ 506046 h 2577339"/>
              <a:gd name="connsiteX3" fmla="*/ 1798980 w 2568686"/>
              <a:gd name="connsiteY3" fmla="*/ 515843 h 2577339"/>
              <a:gd name="connsiteX4" fmla="*/ 2055251 w 2568686"/>
              <a:gd name="connsiteY4" fmla="*/ 516735 h 2577339"/>
              <a:gd name="connsiteX5" fmla="*/ 2055930 w 2568686"/>
              <a:gd name="connsiteY5" fmla="*/ 760311 h 2577339"/>
              <a:gd name="connsiteX6" fmla="*/ 2052664 w 2568686"/>
              <a:gd name="connsiteY6" fmla="*/ 1810389 h 2577339"/>
              <a:gd name="connsiteX7" fmla="*/ 2042188 w 2568686"/>
              <a:gd name="connsiteY7" fmla="*/ 2063762 h 2577339"/>
              <a:gd name="connsiteX8" fmla="*/ 1795714 w 2568686"/>
              <a:gd name="connsiteY8" fmla="*/ 2051591 h 2577339"/>
              <a:gd name="connsiteX9" fmla="*/ 759125 w 2568686"/>
              <a:gd name="connsiteY9" fmla="*/ 2051591 h 2577339"/>
              <a:gd name="connsiteX10" fmla="*/ 509386 w 2568686"/>
              <a:gd name="connsiteY10" fmla="*/ 2050700 h 2577339"/>
              <a:gd name="connsiteX11" fmla="*/ 511973 w 2568686"/>
              <a:gd name="connsiteY11" fmla="*/ 1797326 h 2577339"/>
              <a:gd name="connsiteX12" fmla="*/ 521771 w 2568686"/>
              <a:gd name="connsiteY12" fmla="*/ 760311 h 2577339"/>
              <a:gd name="connsiteX0" fmla="*/ 521771 w 2568686"/>
              <a:gd name="connsiteY0" fmla="*/ 760311 h 2577339"/>
              <a:gd name="connsiteX1" fmla="*/ 522448 w 2568686"/>
              <a:gd name="connsiteY1" fmla="*/ 510204 h 2577339"/>
              <a:gd name="connsiteX2" fmla="*/ 765657 w 2568686"/>
              <a:gd name="connsiteY2" fmla="*/ 506046 h 2577339"/>
              <a:gd name="connsiteX3" fmla="*/ 1798980 w 2568686"/>
              <a:gd name="connsiteY3" fmla="*/ 515843 h 2577339"/>
              <a:gd name="connsiteX4" fmla="*/ 2055251 w 2568686"/>
              <a:gd name="connsiteY4" fmla="*/ 516735 h 2577339"/>
              <a:gd name="connsiteX5" fmla="*/ 2055930 w 2568686"/>
              <a:gd name="connsiteY5" fmla="*/ 760311 h 2577339"/>
              <a:gd name="connsiteX6" fmla="*/ 2052664 w 2568686"/>
              <a:gd name="connsiteY6" fmla="*/ 1810389 h 2577339"/>
              <a:gd name="connsiteX7" fmla="*/ 2051985 w 2568686"/>
              <a:gd name="connsiteY7" fmla="*/ 2067028 h 2577339"/>
              <a:gd name="connsiteX8" fmla="*/ 1795714 w 2568686"/>
              <a:gd name="connsiteY8" fmla="*/ 2051591 h 2577339"/>
              <a:gd name="connsiteX9" fmla="*/ 759125 w 2568686"/>
              <a:gd name="connsiteY9" fmla="*/ 2051591 h 2577339"/>
              <a:gd name="connsiteX10" fmla="*/ 509386 w 2568686"/>
              <a:gd name="connsiteY10" fmla="*/ 2050700 h 2577339"/>
              <a:gd name="connsiteX11" fmla="*/ 511973 w 2568686"/>
              <a:gd name="connsiteY11" fmla="*/ 1797326 h 2577339"/>
              <a:gd name="connsiteX12" fmla="*/ 521771 w 2568686"/>
              <a:gd name="connsiteY12" fmla="*/ 760311 h 2577339"/>
              <a:gd name="connsiteX0" fmla="*/ 521771 w 2568686"/>
              <a:gd name="connsiteY0" fmla="*/ 760311 h 2577339"/>
              <a:gd name="connsiteX1" fmla="*/ 522448 w 2568686"/>
              <a:gd name="connsiteY1" fmla="*/ 510204 h 2577339"/>
              <a:gd name="connsiteX2" fmla="*/ 765657 w 2568686"/>
              <a:gd name="connsiteY2" fmla="*/ 506046 h 2577339"/>
              <a:gd name="connsiteX3" fmla="*/ 1798980 w 2568686"/>
              <a:gd name="connsiteY3" fmla="*/ 515843 h 2577339"/>
              <a:gd name="connsiteX4" fmla="*/ 2055251 w 2568686"/>
              <a:gd name="connsiteY4" fmla="*/ 516735 h 2577339"/>
              <a:gd name="connsiteX5" fmla="*/ 2055930 w 2568686"/>
              <a:gd name="connsiteY5" fmla="*/ 760311 h 2577339"/>
              <a:gd name="connsiteX6" fmla="*/ 2052664 w 2568686"/>
              <a:gd name="connsiteY6" fmla="*/ 1810389 h 2577339"/>
              <a:gd name="connsiteX7" fmla="*/ 2051985 w 2568686"/>
              <a:gd name="connsiteY7" fmla="*/ 2053965 h 2577339"/>
              <a:gd name="connsiteX8" fmla="*/ 1795714 w 2568686"/>
              <a:gd name="connsiteY8" fmla="*/ 2051591 h 2577339"/>
              <a:gd name="connsiteX9" fmla="*/ 759125 w 2568686"/>
              <a:gd name="connsiteY9" fmla="*/ 2051591 h 2577339"/>
              <a:gd name="connsiteX10" fmla="*/ 509386 w 2568686"/>
              <a:gd name="connsiteY10" fmla="*/ 2050700 h 2577339"/>
              <a:gd name="connsiteX11" fmla="*/ 511973 w 2568686"/>
              <a:gd name="connsiteY11" fmla="*/ 1797326 h 2577339"/>
              <a:gd name="connsiteX12" fmla="*/ 521771 w 2568686"/>
              <a:gd name="connsiteY12" fmla="*/ 760311 h 2577339"/>
              <a:gd name="connsiteX0" fmla="*/ 521771 w 2568686"/>
              <a:gd name="connsiteY0" fmla="*/ 760311 h 2577339"/>
              <a:gd name="connsiteX1" fmla="*/ 522448 w 2568686"/>
              <a:gd name="connsiteY1" fmla="*/ 510204 h 2577339"/>
              <a:gd name="connsiteX2" fmla="*/ 765657 w 2568686"/>
              <a:gd name="connsiteY2" fmla="*/ 506046 h 2577339"/>
              <a:gd name="connsiteX3" fmla="*/ 1798980 w 2568686"/>
              <a:gd name="connsiteY3" fmla="*/ 515843 h 2577339"/>
              <a:gd name="connsiteX4" fmla="*/ 2055251 w 2568686"/>
              <a:gd name="connsiteY4" fmla="*/ 516735 h 2577339"/>
              <a:gd name="connsiteX5" fmla="*/ 2055930 w 2568686"/>
              <a:gd name="connsiteY5" fmla="*/ 760311 h 2577339"/>
              <a:gd name="connsiteX6" fmla="*/ 2052664 w 2568686"/>
              <a:gd name="connsiteY6" fmla="*/ 1810389 h 2577339"/>
              <a:gd name="connsiteX7" fmla="*/ 2051985 w 2568686"/>
              <a:gd name="connsiteY7" fmla="*/ 2053965 h 2577339"/>
              <a:gd name="connsiteX8" fmla="*/ 1795714 w 2568686"/>
              <a:gd name="connsiteY8" fmla="*/ 2051591 h 2577339"/>
              <a:gd name="connsiteX9" fmla="*/ 759125 w 2568686"/>
              <a:gd name="connsiteY9" fmla="*/ 2051591 h 2577339"/>
              <a:gd name="connsiteX10" fmla="*/ 515918 w 2568686"/>
              <a:gd name="connsiteY10" fmla="*/ 2053965 h 2577339"/>
              <a:gd name="connsiteX11" fmla="*/ 511973 w 2568686"/>
              <a:gd name="connsiteY11" fmla="*/ 1797326 h 2577339"/>
              <a:gd name="connsiteX12" fmla="*/ 521771 w 2568686"/>
              <a:gd name="connsiteY12" fmla="*/ 760311 h 2577339"/>
              <a:gd name="connsiteX0" fmla="*/ 521771 w 2568686"/>
              <a:gd name="connsiteY0" fmla="*/ 772849 h 2589877"/>
              <a:gd name="connsiteX1" fmla="*/ 522448 w 2568686"/>
              <a:gd name="connsiteY1" fmla="*/ 522742 h 2589877"/>
              <a:gd name="connsiteX2" fmla="*/ 765657 w 2568686"/>
              <a:gd name="connsiteY2" fmla="*/ 518584 h 2589877"/>
              <a:gd name="connsiteX3" fmla="*/ 1798980 w 2568686"/>
              <a:gd name="connsiteY3" fmla="*/ 528381 h 2589877"/>
              <a:gd name="connsiteX4" fmla="*/ 2055251 w 2568686"/>
              <a:gd name="connsiteY4" fmla="*/ 529273 h 2589877"/>
              <a:gd name="connsiteX5" fmla="*/ 2055930 w 2568686"/>
              <a:gd name="connsiteY5" fmla="*/ 772849 h 2589877"/>
              <a:gd name="connsiteX6" fmla="*/ 2052664 w 2568686"/>
              <a:gd name="connsiteY6" fmla="*/ 1822927 h 2589877"/>
              <a:gd name="connsiteX7" fmla="*/ 2051985 w 2568686"/>
              <a:gd name="connsiteY7" fmla="*/ 2066503 h 2589877"/>
              <a:gd name="connsiteX8" fmla="*/ 1795714 w 2568686"/>
              <a:gd name="connsiteY8" fmla="*/ 2064129 h 2589877"/>
              <a:gd name="connsiteX9" fmla="*/ 759125 w 2568686"/>
              <a:gd name="connsiteY9" fmla="*/ 2064129 h 2589877"/>
              <a:gd name="connsiteX10" fmla="*/ 515918 w 2568686"/>
              <a:gd name="connsiteY10" fmla="*/ 2066503 h 2589877"/>
              <a:gd name="connsiteX11" fmla="*/ 511973 w 2568686"/>
              <a:gd name="connsiteY11" fmla="*/ 1809864 h 2589877"/>
              <a:gd name="connsiteX12" fmla="*/ 521771 w 2568686"/>
              <a:gd name="connsiteY12" fmla="*/ 772849 h 2589877"/>
              <a:gd name="connsiteX0" fmla="*/ 521771 w 2568686"/>
              <a:gd name="connsiteY0" fmla="*/ 802820 h 2619848"/>
              <a:gd name="connsiteX1" fmla="*/ 522448 w 2568686"/>
              <a:gd name="connsiteY1" fmla="*/ 552713 h 2619848"/>
              <a:gd name="connsiteX2" fmla="*/ 765657 w 2568686"/>
              <a:gd name="connsiteY2" fmla="*/ 548555 h 2619848"/>
              <a:gd name="connsiteX3" fmla="*/ 1798980 w 2568686"/>
              <a:gd name="connsiteY3" fmla="*/ 558352 h 2619848"/>
              <a:gd name="connsiteX4" fmla="*/ 2055251 w 2568686"/>
              <a:gd name="connsiteY4" fmla="*/ 559244 h 2619848"/>
              <a:gd name="connsiteX5" fmla="*/ 2055930 w 2568686"/>
              <a:gd name="connsiteY5" fmla="*/ 802820 h 2619848"/>
              <a:gd name="connsiteX6" fmla="*/ 2052664 w 2568686"/>
              <a:gd name="connsiteY6" fmla="*/ 1852898 h 2619848"/>
              <a:gd name="connsiteX7" fmla="*/ 2051985 w 2568686"/>
              <a:gd name="connsiteY7" fmla="*/ 2096474 h 2619848"/>
              <a:gd name="connsiteX8" fmla="*/ 1795714 w 2568686"/>
              <a:gd name="connsiteY8" fmla="*/ 2094100 h 2619848"/>
              <a:gd name="connsiteX9" fmla="*/ 759125 w 2568686"/>
              <a:gd name="connsiteY9" fmla="*/ 2094100 h 2619848"/>
              <a:gd name="connsiteX10" fmla="*/ 515918 w 2568686"/>
              <a:gd name="connsiteY10" fmla="*/ 2096474 h 2619848"/>
              <a:gd name="connsiteX11" fmla="*/ 511973 w 2568686"/>
              <a:gd name="connsiteY11" fmla="*/ 1839835 h 2619848"/>
              <a:gd name="connsiteX12" fmla="*/ 521771 w 2568686"/>
              <a:gd name="connsiteY12" fmla="*/ 802820 h 2619848"/>
              <a:gd name="connsiteX0" fmla="*/ 521771 w 2568686"/>
              <a:gd name="connsiteY0" fmla="*/ 754880 h 2571908"/>
              <a:gd name="connsiteX1" fmla="*/ 522448 w 2568686"/>
              <a:gd name="connsiteY1" fmla="*/ 504773 h 2571908"/>
              <a:gd name="connsiteX2" fmla="*/ 765657 w 2568686"/>
              <a:gd name="connsiteY2" fmla="*/ 500615 h 2571908"/>
              <a:gd name="connsiteX3" fmla="*/ 1798980 w 2568686"/>
              <a:gd name="connsiteY3" fmla="*/ 510412 h 2571908"/>
              <a:gd name="connsiteX4" fmla="*/ 2055251 w 2568686"/>
              <a:gd name="connsiteY4" fmla="*/ 511304 h 2571908"/>
              <a:gd name="connsiteX5" fmla="*/ 2055930 w 2568686"/>
              <a:gd name="connsiteY5" fmla="*/ 754880 h 2571908"/>
              <a:gd name="connsiteX6" fmla="*/ 2052664 w 2568686"/>
              <a:gd name="connsiteY6" fmla="*/ 1804958 h 2571908"/>
              <a:gd name="connsiteX7" fmla="*/ 2051985 w 2568686"/>
              <a:gd name="connsiteY7" fmla="*/ 2048534 h 2571908"/>
              <a:gd name="connsiteX8" fmla="*/ 1795714 w 2568686"/>
              <a:gd name="connsiteY8" fmla="*/ 2046160 h 2571908"/>
              <a:gd name="connsiteX9" fmla="*/ 759125 w 2568686"/>
              <a:gd name="connsiteY9" fmla="*/ 2046160 h 2571908"/>
              <a:gd name="connsiteX10" fmla="*/ 515918 w 2568686"/>
              <a:gd name="connsiteY10" fmla="*/ 2048534 h 2571908"/>
              <a:gd name="connsiteX11" fmla="*/ 511973 w 2568686"/>
              <a:gd name="connsiteY11" fmla="*/ 1791895 h 2571908"/>
              <a:gd name="connsiteX12" fmla="*/ 521771 w 2568686"/>
              <a:gd name="connsiteY12" fmla="*/ 754880 h 2571908"/>
              <a:gd name="connsiteX0" fmla="*/ 521771 w 2568686"/>
              <a:gd name="connsiteY0" fmla="*/ 757432 h 2574460"/>
              <a:gd name="connsiteX1" fmla="*/ 522448 w 2568686"/>
              <a:gd name="connsiteY1" fmla="*/ 507325 h 2574460"/>
              <a:gd name="connsiteX2" fmla="*/ 765657 w 2568686"/>
              <a:gd name="connsiteY2" fmla="*/ 503167 h 2574460"/>
              <a:gd name="connsiteX3" fmla="*/ 1798980 w 2568686"/>
              <a:gd name="connsiteY3" fmla="*/ 512964 h 2574460"/>
              <a:gd name="connsiteX4" fmla="*/ 2055251 w 2568686"/>
              <a:gd name="connsiteY4" fmla="*/ 513856 h 2574460"/>
              <a:gd name="connsiteX5" fmla="*/ 2055930 w 2568686"/>
              <a:gd name="connsiteY5" fmla="*/ 757432 h 2574460"/>
              <a:gd name="connsiteX6" fmla="*/ 2052664 w 2568686"/>
              <a:gd name="connsiteY6" fmla="*/ 1807510 h 2574460"/>
              <a:gd name="connsiteX7" fmla="*/ 2051985 w 2568686"/>
              <a:gd name="connsiteY7" fmla="*/ 2051086 h 2574460"/>
              <a:gd name="connsiteX8" fmla="*/ 1795714 w 2568686"/>
              <a:gd name="connsiteY8" fmla="*/ 2048712 h 2574460"/>
              <a:gd name="connsiteX9" fmla="*/ 759125 w 2568686"/>
              <a:gd name="connsiteY9" fmla="*/ 2048712 h 2574460"/>
              <a:gd name="connsiteX10" fmla="*/ 515918 w 2568686"/>
              <a:gd name="connsiteY10" fmla="*/ 2051086 h 2574460"/>
              <a:gd name="connsiteX11" fmla="*/ 511973 w 2568686"/>
              <a:gd name="connsiteY11" fmla="*/ 1794447 h 2574460"/>
              <a:gd name="connsiteX12" fmla="*/ 521771 w 2568686"/>
              <a:gd name="connsiteY12" fmla="*/ 757432 h 25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8686" h="2574460">
                <a:moveTo>
                  <a:pt x="521771" y="757432"/>
                </a:moveTo>
                <a:cubicBezTo>
                  <a:pt x="521997" y="671886"/>
                  <a:pt x="522222" y="592871"/>
                  <a:pt x="522448" y="507325"/>
                </a:cubicBezTo>
                <a:lnTo>
                  <a:pt x="765657" y="503167"/>
                </a:lnTo>
                <a:cubicBezTo>
                  <a:pt x="842308" y="-225088"/>
                  <a:pt x="1794173" y="-110787"/>
                  <a:pt x="1798980" y="512964"/>
                </a:cubicBezTo>
                <a:lnTo>
                  <a:pt x="2055251" y="513856"/>
                </a:lnTo>
                <a:cubicBezTo>
                  <a:pt x="2055477" y="592871"/>
                  <a:pt x="2055704" y="678417"/>
                  <a:pt x="2055930" y="757432"/>
                </a:cubicBezTo>
                <a:cubicBezTo>
                  <a:pt x="2750438" y="872327"/>
                  <a:pt x="2729757" y="1715476"/>
                  <a:pt x="2052664" y="1807510"/>
                </a:cubicBezTo>
                <a:cubicBezTo>
                  <a:pt x="2052438" y="1893056"/>
                  <a:pt x="2052211" y="1965540"/>
                  <a:pt x="2051985" y="2051086"/>
                </a:cubicBezTo>
                <a:lnTo>
                  <a:pt x="1795714" y="2048712"/>
                </a:lnTo>
                <a:cubicBezTo>
                  <a:pt x="1737567" y="2711652"/>
                  <a:pt x="843398" y="2786764"/>
                  <a:pt x="759125" y="2048712"/>
                </a:cubicBezTo>
                <a:lnTo>
                  <a:pt x="515918" y="2051086"/>
                </a:lnTo>
                <a:cubicBezTo>
                  <a:pt x="516780" y="1966628"/>
                  <a:pt x="511111" y="1878905"/>
                  <a:pt x="511973" y="1794447"/>
                </a:cubicBezTo>
                <a:cubicBezTo>
                  <a:pt x="-150967" y="1728538"/>
                  <a:pt x="-193420" y="839669"/>
                  <a:pt x="521771" y="757432"/>
                </a:cubicBezTo>
                <a:close/>
              </a:path>
            </a:pathLst>
          </a:custGeom>
          <a:ln w="12700">
            <a:miter lim="400000"/>
          </a:ln>
          <a:extLst>
            <a:ext uri="{C572A759-6A51-4108-AA02-DFA0A04FC94B}">
              <ma14:wrappingTextBoxFlag xmlns:ma14="http://schemas.microsoft.com/office/mac/drawingml/2011/main" xmlns="" val="1"/>
            </a:ext>
          </a:extLst>
        </p:spPr>
        <p:txBody>
          <a:bodyPr>
            <a:normAutofit/>
          </a:bodyPr>
          <a:lstStyle>
            <a:lvl1pPr>
              <a:defRPr sz="1333"/>
            </a:lvl1pPr>
          </a:lstStyle>
          <a:p>
            <a:endParaRPr lang="en-US"/>
          </a:p>
        </p:txBody>
      </p:sp>
      <p:sp>
        <p:nvSpPr>
          <p:cNvPr id="27" name="Picture Placeholder 4"/>
          <p:cNvSpPr>
            <a:spLocks noGrp="1"/>
          </p:cNvSpPr>
          <p:nvPr>
            <p:ph type="pic" sz="quarter" idx="15"/>
          </p:nvPr>
        </p:nvSpPr>
        <p:spPr>
          <a:xfrm>
            <a:off x="794469" y="1738747"/>
            <a:ext cx="1900332" cy="1904604"/>
          </a:xfrm>
          <a:custGeom>
            <a:avLst/>
            <a:gdLst>
              <a:gd name="connsiteX0" fmla="*/ 0 w 2540000"/>
              <a:gd name="connsiteY0" fmla="*/ 930268 h 2541588"/>
              <a:gd name="connsiteX1" fmla="*/ 340313 w 2540000"/>
              <a:gd name="connsiteY1" fmla="*/ 340526 h 2541588"/>
              <a:gd name="connsiteX2" fmla="*/ 929687 w 2540000"/>
              <a:gd name="connsiteY2" fmla="*/ 0 h 2541588"/>
              <a:gd name="connsiteX3" fmla="*/ 1610313 w 2540000"/>
              <a:gd name="connsiteY3" fmla="*/ 0 h 2541588"/>
              <a:gd name="connsiteX4" fmla="*/ 2199687 w 2540000"/>
              <a:gd name="connsiteY4" fmla="*/ 340526 h 2541588"/>
              <a:gd name="connsiteX5" fmla="*/ 2540000 w 2540000"/>
              <a:gd name="connsiteY5" fmla="*/ 930268 h 2541588"/>
              <a:gd name="connsiteX6" fmla="*/ 2540000 w 2540000"/>
              <a:gd name="connsiteY6" fmla="*/ 1611320 h 2541588"/>
              <a:gd name="connsiteX7" fmla="*/ 2199687 w 2540000"/>
              <a:gd name="connsiteY7" fmla="*/ 2201062 h 2541588"/>
              <a:gd name="connsiteX8" fmla="*/ 1610313 w 2540000"/>
              <a:gd name="connsiteY8" fmla="*/ 2541588 h 2541588"/>
              <a:gd name="connsiteX9" fmla="*/ 929687 w 2540000"/>
              <a:gd name="connsiteY9" fmla="*/ 2541588 h 2541588"/>
              <a:gd name="connsiteX10" fmla="*/ 340313 w 2540000"/>
              <a:gd name="connsiteY10" fmla="*/ 2201062 h 2541588"/>
              <a:gd name="connsiteX11" fmla="*/ 0 w 2540000"/>
              <a:gd name="connsiteY11" fmla="*/ 1611320 h 2541588"/>
              <a:gd name="connsiteX12" fmla="*/ 0 w 2540000"/>
              <a:gd name="connsiteY12" fmla="*/ 930268 h 2541588"/>
              <a:gd name="connsiteX0" fmla="*/ 0 w 2540000"/>
              <a:gd name="connsiteY0" fmla="*/ 930268 h 2541588"/>
              <a:gd name="connsiteX1" fmla="*/ 340313 w 2540000"/>
              <a:gd name="connsiteY1" fmla="*/ 340526 h 2541588"/>
              <a:gd name="connsiteX2" fmla="*/ 737010 w 2540000"/>
              <a:gd name="connsiteY2" fmla="*/ 447403 h 2541588"/>
              <a:gd name="connsiteX3" fmla="*/ 1610313 w 2540000"/>
              <a:gd name="connsiteY3" fmla="*/ 0 h 2541588"/>
              <a:gd name="connsiteX4" fmla="*/ 2199687 w 2540000"/>
              <a:gd name="connsiteY4" fmla="*/ 340526 h 2541588"/>
              <a:gd name="connsiteX5" fmla="*/ 2540000 w 2540000"/>
              <a:gd name="connsiteY5" fmla="*/ 930268 h 2541588"/>
              <a:gd name="connsiteX6" fmla="*/ 2540000 w 2540000"/>
              <a:gd name="connsiteY6" fmla="*/ 1611320 h 2541588"/>
              <a:gd name="connsiteX7" fmla="*/ 2199687 w 2540000"/>
              <a:gd name="connsiteY7" fmla="*/ 2201062 h 2541588"/>
              <a:gd name="connsiteX8" fmla="*/ 1610313 w 2540000"/>
              <a:gd name="connsiteY8" fmla="*/ 2541588 h 2541588"/>
              <a:gd name="connsiteX9" fmla="*/ 929687 w 2540000"/>
              <a:gd name="connsiteY9" fmla="*/ 2541588 h 2541588"/>
              <a:gd name="connsiteX10" fmla="*/ 340313 w 2540000"/>
              <a:gd name="connsiteY10" fmla="*/ 2201062 h 2541588"/>
              <a:gd name="connsiteX11" fmla="*/ 0 w 2540000"/>
              <a:gd name="connsiteY11" fmla="*/ 1611320 h 2541588"/>
              <a:gd name="connsiteX12" fmla="*/ 0 w 2540000"/>
              <a:gd name="connsiteY12" fmla="*/ 930268 h 2541588"/>
              <a:gd name="connsiteX0" fmla="*/ 0 w 2540000"/>
              <a:gd name="connsiteY0" fmla="*/ 589742 h 2201062"/>
              <a:gd name="connsiteX1" fmla="*/ 340313 w 2540000"/>
              <a:gd name="connsiteY1" fmla="*/ 0 h 2201062"/>
              <a:gd name="connsiteX2" fmla="*/ 737010 w 2540000"/>
              <a:gd name="connsiteY2" fmla="*/ 106877 h 2201062"/>
              <a:gd name="connsiteX3" fmla="*/ 1770333 w 2540000"/>
              <a:gd name="connsiteY3" fmla="*/ 116674 h 2201062"/>
              <a:gd name="connsiteX4" fmla="*/ 2199687 w 2540000"/>
              <a:gd name="connsiteY4" fmla="*/ 0 h 2201062"/>
              <a:gd name="connsiteX5" fmla="*/ 2540000 w 2540000"/>
              <a:gd name="connsiteY5" fmla="*/ 589742 h 2201062"/>
              <a:gd name="connsiteX6" fmla="*/ 2540000 w 2540000"/>
              <a:gd name="connsiteY6" fmla="*/ 1270794 h 2201062"/>
              <a:gd name="connsiteX7" fmla="*/ 2199687 w 2540000"/>
              <a:gd name="connsiteY7" fmla="*/ 1860536 h 2201062"/>
              <a:gd name="connsiteX8" fmla="*/ 1610313 w 2540000"/>
              <a:gd name="connsiteY8" fmla="*/ 2201062 h 2201062"/>
              <a:gd name="connsiteX9" fmla="*/ 929687 w 2540000"/>
              <a:gd name="connsiteY9" fmla="*/ 2201062 h 2201062"/>
              <a:gd name="connsiteX10" fmla="*/ 340313 w 2540000"/>
              <a:gd name="connsiteY10" fmla="*/ 1860536 h 2201062"/>
              <a:gd name="connsiteX11" fmla="*/ 0 w 2540000"/>
              <a:gd name="connsiteY11" fmla="*/ 1270794 h 2201062"/>
              <a:gd name="connsiteX12" fmla="*/ 0 w 2540000"/>
              <a:gd name="connsiteY12" fmla="*/ 589742 h 2201062"/>
              <a:gd name="connsiteX0" fmla="*/ 0 w 2540000"/>
              <a:gd name="connsiteY0" fmla="*/ 669392 h 2280712"/>
              <a:gd name="connsiteX1" fmla="*/ 340313 w 2540000"/>
              <a:gd name="connsiteY1" fmla="*/ 79650 h 2280712"/>
              <a:gd name="connsiteX2" fmla="*/ 737010 w 2540000"/>
              <a:gd name="connsiteY2" fmla="*/ 186527 h 2280712"/>
              <a:gd name="connsiteX3" fmla="*/ 1770333 w 2540000"/>
              <a:gd name="connsiteY3" fmla="*/ 196324 h 2280712"/>
              <a:gd name="connsiteX4" fmla="*/ 2199687 w 2540000"/>
              <a:gd name="connsiteY4" fmla="*/ 79650 h 2280712"/>
              <a:gd name="connsiteX5" fmla="*/ 2540000 w 2540000"/>
              <a:gd name="connsiteY5" fmla="*/ 669392 h 2280712"/>
              <a:gd name="connsiteX6" fmla="*/ 2540000 w 2540000"/>
              <a:gd name="connsiteY6" fmla="*/ 1350444 h 2280712"/>
              <a:gd name="connsiteX7" fmla="*/ 2199687 w 2540000"/>
              <a:gd name="connsiteY7" fmla="*/ 1940186 h 2280712"/>
              <a:gd name="connsiteX8" fmla="*/ 1610313 w 2540000"/>
              <a:gd name="connsiteY8" fmla="*/ 2280712 h 2280712"/>
              <a:gd name="connsiteX9" fmla="*/ 929687 w 2540000"/>
              <a:gd name="connsiteY9" fmla="*/ 2280712 h 2280712"/>
              <a:gd name="connsiteX10" fmla="*/ 340313 w 2540000"/>
              <a:gd name="connsiteY10" fmla="*/ 1940186 h 2280712"/>
              <a:gd name="connsiteX11" fmla="*/ 0 w 2540000"/>
              <a:gd name="connsiteY11" fmla="*/ 1350444 h 2280712"/>
              <a:gd name="connsiteX12" fmla="*/ 0 w 2540000"/>
              <a:gd name="connsiteY12" fmla="*/ 669392 h 2280712"/>
              <a:gd name="connsiteX0" fmla="*/ 0 w 2540000"/>
              <a:gd name="connsiteY0" fmla="*/ 928096 h 2539416"/>
              <a:gd name="connsiteX1" fmla="*/ 340313 w 2540000"/>
              <a:gd name="connsiteY1" fmla="*/ 338354 h 2539416"/>
              <a:gd name="connsiteX2" fmla="*/ 737010 w 2540000"/>
              <a:gd name="connsiteY2" fmla="*/ 445231 h 2539416"/>
              <a:gd name="connsiteX3" fmla="*/ 1770333 w 2540000"/>
              <a:gd name="connsiteY3" fmla="*/ 455028 h 2539416"/>
              <a:gd name="connsiteX4" fmla="*/ 2199687 w 2540000"/>
              <a:gd name="connsiteY4" fmla="*/ 338354 h 2539416"/>
              <a:gd name="connsiteX5" fmla="*/ 2540000 w 2540000"/>
              <a:gd name="connsiteY5" fmla="*/ 928096 h 2539416"/>
              <a:gd name="connsiteX6" fmla="*/ 2540000 w 2540000"/>
              <a:gd name="connsiteY6" fmla="*/ 1609148 h 2539416"/>
              <a:gd name="connsiteX7" fmla="*/ 2199687 w 2540000"/>
              <a:gd name="connsiteY7" fmla="*/ 2198890 h 2539416"/>
              <a:gd name="connsiteX8" fmla="*/ 1610313 w 2540000"/>
              <a:gd name="connsiteY8" fmla="*/ 2539416 h 2539416"/>
              <a:gd name="connsiteX9" fmla="*/ 929687 w 2540000"/>
              <a:gd name="connsiteY9" fmla="*/ 2539416 h 2539416"/>
              <a:gd name="connsiteX10" fmla="*/ 340313 w 2540000"/>
              <a:gd name="connsiteY10" fmla="*/ 2198890 h 2539416"/>
              <a:gd name="connsiteX11" fmla="*/ 0 w 2540000"/>
              <a:gd name="connsiteY11" fmla="*/ 1609148 h 2539416"/>
              <a:gd name="connsiteX12" fmla="*/ 0 w 2540000"/>
              <a:gd name="connsiteY12" fmla="*/ 928096 h 2539416"/>
              <a:gd name="connsiteX0" fmla="*/ 0 w 2540000"/>
              <a:gd name="connsiteY0" fmla="*/ 978492 h 2589812"/>
              <a:gd name="connsiteX1" fmla="*/ 340313 w 2540000"/>
              <a:gd name="connsiteY1" fmla="*/ 388750 h 2589812"/>
              <a:gd name="connsiteX2" fmla="*/ 737010 w 2540000"/>
              <a:gd name="connsiteY2" fmla="*/ 495627 h 2589812"/>
              <a:gd name="connsiteX3" fmla="*/ 1770333 w 2540000"/>
              <a:gd name="connsiteY3" fmla="*/ 505424 h 2589812"/>
              <a:gd name="connsiteX4" fmla="*/ 2199687 w 2540000"/>
              <a:gd name="connsiteY4" fmla="*/ 388750 h 2589812"/>
              <a:gd name="connsiteX5" fmla="*/ 2540000 w 2540000"/>
              <a:gd name="connsiteY5" fmla="*/ 978492 h 2589812"/>
              <a:gd name="connsiteX6" fmla="*/ 2540000 w 2540000"/>
              <a:gd name="connsiteY6" fmla="*/ 1659544 h 2589812"/>
              <a:gd name="connsiteX7" fmla="*/ 2199687 w 2540000"/>
              <a:gd name="connsiteY7" fmla="*/ 2249286 h 2589812"/>
              <a:gd name="connsiteX8" fmla="*/ 1610313 w 2540000"/>
              <a:gd name="connsiteY8" fmla="*/ 2589812 h 2589812"/>
              <a:gd name="connsiteX9" fmla="*/ 929687 w 2540000"/>
              <a:gd name="connsiteY9" fmla="*/ 2589812 h 2589812"/>
              <a:gd name="connsiteX10" fmla="*/ 340313 w 2540000"/>
              <a:gd name="connsiteY10" fmla="*/ 2249286 h 2589812"/>
              <a:gd name="connsiteX11" fmla="*/ 0 w 2540000"/>
              <a:gd name="connsiteY11" fmla="*/ 1659544 h 2589812"/>
              <a:gd name="connsiteX12" fmla="*/ 0 w 2540000"/>
              <a:gd name="connsiteY12" fmla="*/ 978492 h 2589812"/>
              <a:gd name="connsiteX0" fmla="*/ 0 w 2540000"/>
              <a:gd name="connsiteY0" fmla="*/ 988911 h 2600231"/>
              <a:gd name="connsiteX1" fmla="*/ 340313 w 2540000"/>
              <a:gd name="connsiteY1" fmla="*/ 399169 h 2600231"/>
              <a:gd name="connsiteX2" fmla="*/ 737010 w 2540000"/>
              <a:gd name="connsiteY2" fmla="*/ 506046 h 2600231"/>
              <a:gd name="connsiteX3" fmla="*/ 1770333 w 2540000"/>
              <a:gd name="connsiteY3" fmla="*/ 515843 h 2600231"/>
              <a:gd name="connsiteX4" fmla="*/ 2199687 w 2540000"/>
              <a:gd name="connsiteY4" fmla="*/ 399169 h 2600231"/>
              <a:gd name="connsiteX5" fmla="*/ 2540000 w 2540000"/>
              <a:gd name="connsiteY5" fmla="*/ 988911 h 2600231"/>
              <a:gd name="connsiteX6" fmla="*/ 2540000 w 2540000"/>
              <a:gd name="connsiteY6" fmla="*/ 1669963 h 2600231"/>
              <a:gd name="connsiteX7" fmla="*/ 2199687 w 2540000"/>
              <a:gd name="connsiteY7" fmla="*/ 2259705 h 2600231"/>
              <a:gd name="connsiteX8" fmla="*/ 1610313 w 2540000"/>
              <a:gd name="connsiteY8" fmla="*/ 2600231 h 2600231"/>
              <a:gd name="connsiteX9" fmla="*/ 929687 w 2540000"/>
              <a:gd name="connsiteY9" fmla="*/ 2600231 h 2600231"/>
              <a:gd name="connsiteX10" fmla="*/ 340313 w 2540000"/>
              <a:gd name="connsiteY10" fmla="*/ 2259705 h 2600231"/>
              <a:gd name="connsiteX11" fmla="*/ 0 w 2540000"/>
              <a:gd name="connsiteY11" fmla="*/ 1669963 h 2600231"/>
              <a:gd name="connsiteX12" fmla="*/ 0 w 2540000"/>
              <a:gd name="connsiteY12" fmla="*/ 988911 h 2600231"/>
              <a:gd name="connsiteX0" fmla="*/ 0 w 2540000"/>
              <a:gd name="connsiteY0" fmla="*/ 988911 h 2600231"/>
              <a:gd name="connsiteX1" fmla="*/ 340313 w 2540000"/>
              <a:gd name="connsiteY1" fmla="*/ 399169 h 2600231"/>
              <a:gd name="connsiteX2" fmla="*/ 737010 w 2540000"/>
              <a:gd name="connsiteY2" fmla="*/ 506046 h 2600231"/>
              <a:gd name="connsiteX3" fmla="*/ 1770333 w 2540000"/>
              <a:gd name="connsiteY3" fmla="*/ 515843 h 2600231"/>
              <a:gd name="connsiteX4" fmla="*/ 2026604 w 2540000"/>
              <a:gd name="connsiteY4" fmla="*/ 523266 h 2600231"/>
              <a:gd name="connsiteX5" fmla="*/ 2540000 w 2540000"/>
              <a:gd name="connsiteY5" fmla="*/ 988911 h 2600231"/>
              <a:gd name="connsiteX6" fmla="*/ 2540000 w 2540000"/>
              <a:gd name="connsiteY6" fmla="*/ 1669963 h 2600231"/>
              <a:gd name="connsiteX7" fmla="*/ 2199687 w 2540000"/>
              <a:gd name="connsiteY7" fmla="*/ 2259705 h 2600231"/>
              <a:gd name="connsiteX8" fmla="*/ 1610313 w 2540000"/>
              <a:gd name="connsiteY8" fmla="*/ 2600231 h 2600231"/>
              <a:gd name="connsiteX9" fmla="*/ 929687 w 2540000"/>
              <a:gd name="connsiteY9" fmla="*/ 2600231 h 2600231"/>
              <a:gd name="connsiteX10" fmla="*/ 340313 w 2540000"/>
              <a:gd name="connsiteY10" fmla="*/ 2259705 h 2600231"/>
              <a:gd name="connsiteX11" fmla="*/ 0 w 2540000"/>
              <a:gd name="connsiteY11" fmla="*/ 1669963 h 2600231"/>
              <a:gd name="connsiteX12" fmla="*/ 0 w 2540000"/>
              <a:gd name="connsiteY12" fmla="*/ 988911 h 2600231"/>
              <a:gd name="connsiteX0" fmla="*/ 0 w 2540000"/>
              <a:gd name="connsiteY0" fmla="*/ 988911 h 2600231"/>
              <a:gd name="connsiteX1" fmla="*/ 340313 w 2540000"/>
              <a:gd name="connsiteY1" fmla="*/ 399169 h 2600231"/>
              <a:gd name="connsiteX2" fmla="*/ 737010 w 2540000"/>
              <a:gd name="connsiteY2" fmla="*/ 506046 h 2600231"/>
              <a:gd name="connsiteX3" fmla="*/ 1770333 w 2540000"/>
              <a:gd name="connsiteY3" fmla="*/ 515843 h 2600231"/>
              <a:gd name="connsiteX4" fmla="*/ 2026604 w 2540000"/>
              <a:gd name="connsiteY4" fmla="*/ 523266 h 2600231"/>
              <a:gd name="connsiteX5" fmla="*/ 2027283 w 2540000"/>
              <a:gd name="connsiteY5" fmla="*/ 760311 h 2600231"/>
              <a:gd name="connsiteX6" fmla="*/ 2540000 w 2540000"/>
              <a:gd name="connsiteY6" fmla="*/ 1669963 h 2600231"/>
              <a:gd name="connsiteX7" fmla="*/ 2199687 w 2540000"/>
              <a:gd name="connsiteY7" fmla="*/ 2259705 h 2600231"/>
              <a:gd name="connsiteX8" fmla="*/ 1610313 w 2540000"/>
              <a:gd name="connsiteY8" fmla="*/ 2600231 h 2600231"/>
              <a:gd name="connsiteX9" fmla="*/ 929687 w 2540000"/>
              <a:gd name="connsiteY9" fmla="*/ 2600231 h 2600231"/>
              <a:gd name="connsiteX10" fmla="*/ 340313 w 2540000"/>
              <a:gd name="connsiteY10" fmla="*/ 2259705 h 2600231"/>
              <a:gd name="connsiteX11" fmla="*/ 0 w 2540000"/>
              <a:gd name="connsiteY11" fmla="*/ 1669963 h 2600231"/>
              <a:gd name="connsiteX12" fmla="*/ 0 w 2540000"/>
              <a:gd name="connsiteY12" fmla="*/ 988911 h 2600231"/>
              <a:gd name="connsiteX0" fmla="*/ 0 w 2199687"/>
              <a:gd name="connsiteY0" fmla="*/ 988911 h 2600231"/>
              <a:gd name="connsiteX1" fmla="*/ 340313 w 2199687"/>
              <a:gd name="connsiteY1" fmla="*/ 399169 h 2600231"/>
              <a:gd name="connsiteX2" fmla="*/ 737010 w 2199687"/>
              <a:gd name="connsiteY2" fmla="*/ 506046 h 2600231"/>
              <a:gd name="connsiteX3" fmla="*/ 1770333 w 2199687"/>
              <a:gd name="connsiteY3" fmla="*/ 515843 h 2600231"/>
              <a:gd name="connsiteX4" fmla="*/ 2026604 w 2199687"/>
              <a:gd name="connsiteY4" fmla="*/ 523266 h 2600231"/>
              <a:gd name="connsiteX5" fmla="*/ 2027283 w 2199687"/>
              <a:gd name="connsiteY5" fmla="*/ 760311 h 2600231"/>
              <a:gd name="connsiteX6" fmla="*/ 2024017 w 2199687"/>
              <a:gd name="connsiteY6" fmla="*/ 1810389 h 2600231"/>
              <a:gd name="connsiteX7" fmla="*/ 2199687 w 2199687"/>
              <a:gd name="connsiteY7" fmla="*/ 2259705 h 2600231"/>
              <a:gd name="connsiteX8" fmla="*/ 1610313 w 2199687"/>
              <a:gd name="connsiteY8" fmla="*/ 2600231 h 2600231"/>
              <a:gd name="connsiteX9" fmla="*/ 929687 w 2199687"/>
              <a:gd name="connsiteY9" fmla="*/ 2600231 h 2600231"/>
              <a:gd name="connsiteX10" fmla="*/ 340313 w 2199687"/>
              <a:gd name="connsiteY10" fmla="*/ 2259705 h 2600231"/>
              <a:gd name="connsiteX11" fmla="*/ 0 w 2199687"/>
              <a:gd name="connsiteY11" fmla="*/ 1669963 h 2600231"/>
              <a:gd name="connsiteX12" fmla="*/ 0 w 2199687"/>
              <a:gd name="connsiteY12" fmla="*/ 988911 h 2600231"/>
              <a:gd name="connsiteX0" fmla="*/ 0 w 2292170"/>
              <a:gd name="connsiteY0" fmla="*/ 988911 h 2600231"/>
              <a:gd name="connsiteX1" fmla="*/ 340313 w 2292170"/>
              <a:gd name="connsiteY1" fmla="*/ 399169 h 2600231"/>
              <a:gd name="connsiteX2" fmla="*/ 737010 w 2292170"/>
              <a:gd name="connsiteY2" fmla="*/ 506046 h 2600231"/>
              <a:gd name="connsiteX3" fmla="*/ 1770333 w 2292170"/>
              <a:gd name="connsiteY3" fmla="*/ 515843 h 2600231"/>
              <a:gd name="connsiteX4" fmla="*/ 2026604 w 2292170"/>
              <a:gd name="connsiteY4" fmla="*/ 523266 h 2600231"/>
              <a:gd name="connsiteX5" fmla="*/ 2027283 w 2292170"/>
              <a:gd name="connsiteY5" fmla="*/ 760311 h 2600231"/>
              <a:gd name="connsiteX6" fmla="*/ 2024017 w 2292170"/>
              <a:gd name="connsiteY6" fmla="*/ 1810389 h 2600231"/>
              <a:gd name="connsiteX7" fmla="*/ 2199687 w 2292170"/>
              <a:gd name="connsiteY7" fmla="*/ 2259705 h 2600231"/>
              <a:gd name="connsiteX8" fmla="*/ 1610313 w 2292170"/>
              <a:gd name="connsiteY8" fmla="*/ 2600231 h 2600231"/>
              <a:gd name="connsiteX9" fmla="*/ 929687 w 2292170"/>
              <a:gd name="connsiteY9" fmla="*/ 2600231 h 2600231"/>
              <a:gd name="connsiteX10" fmla="*/ 340313 w 2292170"/>
              <a:gd name="connsiteY10" fmla="*/ 2259705 h 2600231"/>
              <a:gd name="connsiteX11" fmla="*/ 0 w 2292170"/>
              <a:gd name="connsiteY11" fmla="*/ 1669963 h 2600231"/>
              <a:gd name="connsiteX12" fmla="*/ 0 w 2292170"/>
              <a:gd name="connsiteY12" fmla="*/ 988911 h 2600231"/>
              <a:gd name="connsiteX0" fmla="*/ 0 w 2512540"/>
              <a:gd name="connsiteY0" fmla="*/ 988911 h 2600231"/>
              <a:gd name="connsiteX1" fmla="*/ 340313 w 2512540"/>
              <a:gd name="connsiteY1" fmla="*/ 399169 h 2600231"/>
              <a:gd name="connsiteX2" fmla="*/ 737010 w 2512540"/>
              <a:gd name="connsiteY2" fmla="*/ 506046 h 2600231"/>
              <a:gd name="connsiteX3" fmla="*/ 1770333 w 2512540"/>
              <a:gd name="connsiteY3" fmla="*/ 515843 h 2600231"/>
              <a:gd name="connsiteX4" fmla="*/ 2026604 w 2512540"/>
              <a:gd name="connsiteY4" fmla="*/ 523266 h 2600231"/>
              <a:gd name="connsiteX5" fmla="*/ 2027283 w 2512540"/>
              <a:gd name="connsiteY5" fmla="*/ 760311 h 2600231"/>
              <a:gd name="connsiteX6" fmla="*/ 2024017 w 2512540"/>
              <a:gd name="connsiteY6" fmla="*/ 1810389 h 2600231"/>
              <a:gd name="connsiteX7" fmla="*/ 2199687 w 2512540"/>
              <a:gd name="connsiteY7" fmla="*/ 2259705 h 2600231"/>
              <a:gd name="connsiteX8" fmla="*/ 1610313 w 2512540"/>
              <a:gd name="connsiteY8" fmla="*/ 2600231 h 2600231"/>
              <a:gd name="connsiteX9" fmla="*/ 929687 w 2512540"/>
              <a:gd name="connsiteY9" fmla="*/ 2600231 h 2600231"/>
              <a:gd name="connsiteX10" fmla="*/ 340313 w 2512540"/>
              <a:gd name="connsiteY10" fmla="*/ 2259705 h 2600231"/>
              <a:gd name="connsiteX11" fmla="*/ 0 w 2512540"/>
              <a:gd name="connsiteY11" fmla="*/ 1669963 h 2600231"/>
              <a:gd name="connsiteX12" fmla="*/ 0 w 2512540"/>
              <a:gd name="connsiteY12" fmla="*/ 988911 h 2600231"/>
              <a:gd name="connsiteX0" fmla="*/ 0 w 2540039"/>
              <a:gd name="connsiteY0" fmla="*/ 988911 h 2600231"/>
              <a:gd name="connsiteX1" fmla="*/ 340313 w 2540039"/>
              <a:gd name="connsiteY1" fmla="*/ 399169 h 2600231"/>
              <a:gd name="connsiteX2" fmla="*/ 737010 w 2540039"/>
              <a:gd name="connsiteY2" fmla="*/ 506046 h 2600231"/>
              <a:gd name="connsiteX3" fmla="*/ 1770333 w 2540039"/>
              <a:gd name="connsiteY3" fmla="*/ 515843 h 2600231"/>
              <a:gd name="connsiteX4" fmla="*/ 2026604 w 2540039"/>
              <a:gd name="connsiteY4" fmla="*/ 523266 h 2600231"/>
              <a:gd name="connsiteX5" fmla="*/ 2027283 w 2540039"/>
              <a:gd name="connsiteY5" fmla="*/ 760311 h 2600231"/>
              <a:gd name="connsiteX6" fmla="*/ 2024017 w 2540039"/>
              <a:gd name="connsiteY6" fmla="*/ 1810389 h 2600231"/>
              <a:gd name="connsiteX7" fmla="*/ 2199687 w 2540039"/>
              <a:gd name="connsiteY7" fmla="*/ 2259705 h 2600231"/>
              <a:gd name="connsiteX8" fmla="*/ 1610313 w 2540039"/>
              <a:gd name="connsiteY8" fmla="*/ 2600231 h 2600231"/>
              <a:gd name="connsiteX9" fmla="*/ 929687 w 2540039"/>
              <a:gd name="connsiteY9" fmla="*/ 2600231 h 2600231"/>
              <a:gd name="connsiteX10" fmla="*/ 340313 w 2540039"/>
              <a:gd name="connsiteY10" fmla="*/ 2259705 h 2600231"/>
              <a:gd name="connsiteX11" fmla="*/ 0 w 2540039"/>
              <a:gd name="connsiteY11" fmla="*/ 1669963 h 2600231"/>
              <a:gd name="connsiteX12" fmla="*/ 0 w 2540039"/>
              <a:gd name="connsiteY12" fmla="*/ 988911 h 2600231"/>
              <a:gd name="connsiteX0" fmla="*/ 0 w 2540039"/>
              <a:gd name="connsiteY0" fmla="*/ 988911 h 2600231"/>
              <a:gd name="connsiteX1" fmla="*/ 340313 w 2540039"/>
              <a:gd name="connsiteY1" fmla="*/ 399169 h 2600231"/>
              <a:gd name="connsiteX2" fmla="*/ 737010 w 2540039"/>
              <a:gd name="connsiteY2" fmla="*/ 506046 h 2600231"/>
              <a:gd name="connsiteX3" fmla="*/ 1770333 w 2540039"/>
              <a:gd name="connsiteY3" fmla="*/ 515843 h 2600231"/>
              <a:gd name="connsiteX4" fmla="*/ 2026604 w 2540039"/>
              <a:gd name="connsiteY4" fmla="*/ 523266 h 2600231"/>
              <a:gd name="connsiteX5" fmla="*/ 2027283 w 2540039"/>
              <a:gd name="connsiteY5" fmla="*/ 760311 h 2600231"/>
              <a:gd name="connsiteX6" fmla="*/ 2024017 w 2540039"/>
              <a:gd name="connsiteY6" fmla="*/ 1810389 h 2600231"/>
              <a:gd name="connsiteX7" fmla="*/ 2013541 w 2540039"/>
              <a:gd name="connsiteY7" fmla="*/ 2063762 h 2600231"/>
              <a:gd name="connsiteX8" fmla="*/ 1610313 w 2540039"/>
              <a:gd name="connsiteY8" fmla="*/ 2600231 h 2600231"/>
              <a:gd name="connsiteX9" fmla="*/ 929687 w 2540039"/>
              <a:gd name="connsiteY9" fmla="*/ 2600231 h 2600231"/>
              <a:gd name="connsiteX10" fmla="*/ 340313 w 2540039"/>
              <a:gd name="connsiteY10" fmla="*/ 2259705 h 2600231"/>
              <a:gd name="connsiteX11" fmla="*/ 0 w 2540039"/>
              <a:gd name="connsiteY11" fmla="*/ 1669963 h 2600231"/>
              <a:gd name="connsiteX12" fmla="*/ 0 w 2540039"/>
              <a:gd name="connsiteY12" fmla="*/ 988911 h 2600231"/>
              <a:gd name="connsiteX0" fmla="*/ 0 w 2540039"/>
              <a:gd name="connsiteY0" fmla="*/ 988911 h 2600231"/>
              <a:gd name="connsiteX1" fmla="*/ 340313 w 2540039"/>
              <a:gd name="connsiteY1" fmla="*/ 399169 h 2600231"/>
              <a:gd name="connsiteX2" fmla="*/ 737010 w 2540039"/>
              <a:gd name="connsiteY2" fmla="*/ 506046 h 2600231"/>
              <a:gd name="connsiteX3" fmla="*/ 1770333 w 2540039"/>
              <a:gd name="connsiteY3" fmla="*/ 515843 h 2600231"/>
              <a:gd name="connsiteX4" fmla="*/ 2026604 w 2540039"/>
              <a:gd name="connsiteY4" fmla="*/ 523266 h 2600231"/>
              <a:gd name="connsiteX5" fmla="*/ 2027283 w 2540039"/>
              <a:gd name="connsiteY5" fmla="*/ 760311 h 2600231"/>
              <a:gd name="connsiteX6" fmla="*/ 2024017 w 2540039"/>
              <a:gd name="connsiteY6" fmla="*/ 1810389 h 2600231"/>
              <a:gd name="connsiteX7" fmla="*/ 2013541 w 2540039"/>
              <a:gd name="connsiteY7" fmla="*/ 2063762 h 2600231"/>
              <a:gd name="connsiteX8" fmla="*/ 1767067 w 2540039"/>
              <a:gd name="connsiteY8" fmla="*/ 2051591 h 2600231"/>
              <a:gd name="connsiteX9" fmla="*/ 929687 w 2540039"/>
              <a:gd name="connsiteY9" fmla="*/ 2600231 h 2600231"/>
              <a:gd name="connsiteX10" fmla="*/ 340313 w 2540039"/>
              <a:gd name="connsiteY10" fmla="*/ 2259705 h 2600231"/>
              <a:gd name="connsiteX11" fmla="*/ 0 w 2540039"/>
              <a:gd name="connsiteY11" fmla="*/ 1669963 h 2600231"/>
              <a:gd name="connsiteX12" fmla="*/ 0 w 2540039"/>
              <a:gd name="connsiteY12" fmla="*/ 988911 h 2600231"/>
              <a:gd name="connsiteX0" fmla="*/ 0 w 2540039"/>
              <a:gd name="connsiteY0" fmla="*/ 988911 h 2259705"/>
              <a:gd name="connsiteX1" fmla="*/ 340313 w 2540039"/>
              <a:gd name="connsiteY1" fmla="*/ 399169 h 2259705"/>
              <a:gd name="connsiteX2" fmla="*/ 737010 w 2540039"/>
              <a:gd name="connsiteY2" fmla="*/ 506046 h 2259705"/>
              <a:gd name="connsiteX3" fmla="*/ 1770333 w 2540039"/>
              <a:gd name="connsiteY3" fmla="*/ 515843 h 2259705"/>
              <a:gd name="connsiteX4" fmla="*/ 2026604 w 2540039"/>
              <a:gd name="connsiteY4" fmla="*/ 523266 h 2259705"/>
              <a:gd name="connsiteX5" fmla="*/ 2027283 w 2540039"/>
              <a:gd name="connsiteY5" fmla="*/ 760311 h 2259705"/>
              <a:gd name="connsiteX6" fmla="*/ 2024017 w 2540039"/>
              <a:gd name="connsiteY6" fmla="*/ 1810389 h 2259705"/>
              <a:gd name="connsiteX7" fmla="*/ 2013541 w 2540039"/>
              <a:gd name="connsiteY7" fmla="*/ 2063762 h 2259705"/>
              <a:gd name="connsiteX8" fmla="*/ 1767067 w 2540039"/>
              <a:gd name="connsiteY8" fmla="*/ 2051591 h 2259705"/>
              <a:gd name="connsiteX9" fmla="*/ 730478 w 2540039"/>
              <a:gd name="connsiteY9" fmla="*/ 2051591 h 2259705"/>
              <a:gd name="connsiteX10" fmla="*/ 340313 w 2540039"/>
              <a:gd name="connsiteY10" fmla="*/ 2259705 h 2259705"/>
              <a:gd name="connsiteX11" fmla="*/ 0 w 2540039"/>
              <a:gd name="connsiteY11" fmla="*/ 1669963 h 2259705"/>
              <a:gd name="connsiteX12" fmla="*/ 0 w 2540039"/>
              <a:gd name="connsiteY12" fmla="*/ 988911 h 2259705"/>
              <a:gd name="connsiteX0" fmla="*/ 0 w 2540039"/>
              <a:gd name="connsiteY0" fmla="*/ 988911 h 2063762"/>
              <a:gd name="connsiteX1" fmla="*/ 340313 w 2540039"/>
              <a:gd name="connsiteY1" fmla="*/ 399169 h 2063762"/>
              <a:gd name="connsiteX2" fmla="*/ 737010 w 2540039"/>
              <a:gd name="connsiteY2" fmla="*/ 506046 h 2063762"/>
              <a:gd name="connsiteX3" fmla="*/ 1770333 w 2540039"/>
              <a:gd name="connsiteY3" fmla="*/ 515843 h 2063762"/>
              <a:gd name="connsiteX4" fmla="*/ 2026604 w 2540039"/>
              <a:gd name="connsiteY4" fmla="*/ 523266 h 2063762"/>
              <a:gd name="connsiteX5" fmla="*/ 2027283 w 2540039"/>
              <a:gd name="connsiteY5" fmla="*/ 760311 h 2063762"/>
              <a:gd name="connsiteX6" fmla="*/ 2024017 w 2540039"/>
              <a:gd name="connsiteY6" fmla="*/ 1810389 h 2063762"/>
              <a:gd name="connsiteX7" fmla="*/ 2013541 w 2540039"/>
              <a:gd name="connsiteY7" fmla="*/ 2063762 h 2063762"/>
              <a:gd name="connsiteX8" fmla="*/ 1767067 w 2540039"/>
              <a:gd name="connsiteY8" fmla="*/ 2051591 h 2063762"/>
              <a:gd name="connsiteX9" fmla="*/ 730478 w 2540039"/>
              <a:gd name="connsiteY9" fmla="*/ 2051591 h 2063762"/>
              <a:gd name="connsiteX10" fmla="*/ 480739 w 2540039"/>
              <a:gd name="connsiteY10" fmla="*/ 2050700 h 2063762"/>
              <a:gd name="connsiteX11" fmla="*/ 0 w 2540039"/>
              <a:gd name="connsiteY11" fmla="*/ 1669963 h 2063762"/>
              <a:gd name="connsiteX12" fmla="*/ 0 w 2540039"/>
              <a:gd name="connsiteY12" fmla="*/ 988911 h 2063762"/>
              <a:gd name="connsiteX0" fmla="*/ 0 w 2540039"/>
              <a:gd name="connsiteY0" fmla="*/ 988911 h 2341876"/>
              <a:gd name="connsiteX1" fmla="*/ 340313 w 2540039"/>
              <a:gd name="connsiteY1" fmla="*/ 399169 h 2341876"/>
              <a:gd name="connsiteX2" fmla="*/ 737010 w 2540039"/>
              <a:gd name="connsiteY2" fmla="*/ 506046 h 2341876"/>
              <a:gd name="connsiteX3" fmla="*/ 1770333 w 2540039"/>
              <a:gd name="connsiteY3" fmla="*/ 515843 h 2341876"/>
              <a:gd name="connsiteX4" fmla="*/ 2026604 w 2540039"/>
              <a:gd name="connsiteY4" fmla="*/ 523266 h 2341876"/>
              <a:gd name="connsiteX5" fmla="*/ 2027283 w 2540039"/>
              <a:gd name="connsiteY5" fmla="*/ 760311 h 2341876"/>
              <a:gd name="connsiteX6" fmla="*/ 2024017 w 2540039"/>
              <a:gd name="connsiteY6" fmla="*/ 1810389 h 2341876"/>
              <a:gd name="connsiteX7" fmla="*/ 2013541 w 2540039"/>
              <a:gd name="connsiteY7" fmla="*/ 2063762 h 2341876"/>
              <a:gd name="connsiteX8" fmla="*/ 1767067 w 2540039"/>
              <a:gd name="connsiteY8" fmla="*/ 2051591 h 2341876"/>
              <a:gd name="connsiteX9" fmla="*/ 730478 w 2540039"/>
              <a:gd name="connsiteY9" fmla="*/ 2051591 h 2341876"/>
              <a:gd name="connsiteX10" fmla="*/ 480739 w 2540039"/>
              <a:gd name="connsiteY10" fmla="*/ 2050700 h 2341876"/>
              <a:gd name="connsiteX11" fmla="*/ 0 w 2540039"/>
              <a:gd name="connsiteY11" fmla="*/ 1669963 h 2341876"/>
              <a:gd name="connsiteX12" fmla="*/ 0 w 2540039"/>
              <a:gd name="connsiteY12" fmla="*/ 988911 h 2341876"/>
              <a:gd name="connsiteX0" fmla="*/ 0 w 2540039"/>
              <a:gd name="connsiteY0" fmla="*/ 988911 h 2545128"/>
              <a:gd name="connsiteX1" fmla="*/ 340313 w 2540039"/>
              <a:gd name="connsiteY1" fmla="*/ 399169 h 2545128"/>
              <a:gd name="connsiteX2" fmla="*/ 737010 w 2540039"/>
              <a:gd name="connsiteY2" fmla="*/ 506046 h 2545128"/>
              <a:gd name="connsiteX3" fmla="*/ 1770333 w 2540039"/>
              <a:gd name="connsiteY3" fmla="*/ 515843 h 2545128"/>
              <a:gd name="connsiteX4" fmla="*/ 2026604 w 2540039"/>
              <a:gd name="connsiteY4" fmla="*/ 523266 h 2545128"/>
              <a:gd name="connsiteX5" fmla="*/ 2027283 w 2540039"/>
              <a:gd name="connsiteY5" fmla="*/ 760311 h 2545128"/>
              <a:gd name="connsiteX6" fmla="*/ 2024017 w 2540039"/>
              <a:gd name="connsiteY6" fmla="*/ 1810389 h 2545128"/>
              <a:gd name="connsiteX7" fmla="*/ 2013541 w 2540039"/>
              <a:gd name="connsiteY7" fmla="*/ 2063762 h 2545128"/>
              <a:gd name="connsiteX8" fmla="*/ 1767067 w 2540039"/>
              <a:gd name="connsiteY8" fmla="*/ 2051591 h 2545128"/>
              <a:gd name="connsiteX9" fmla="*/ 730478 w 2540039"/>
              <a:gd name="connsiteY9" fmla="*/ 2051591 h 2545128"/>
              <a:gd name="connsiteX10" fmla="*/ 480739 w 2540039"/>
              <a:gd name="connsiteY10" fmla="*/ 2050700 h 2545128"/>
              <a:gd name="connsiteX11" fmla="*/ 0 w 2540039"/>
              <a:gd name="connsiteY11" fmla="*/ 1669963 h 2545128"/>
              <a:gd name="connsiteX12" fmla="*/ 0 w 2540039"/>
              <a:gd name="connsiteY12" fmla="*/ 988911 h 2545128"/>
              <a:gd name="connsiteX0" fmla="*/ 0 w 2540039"/>
              <a:gd name="connsiteY0" fmla="*/ 988911 h 2577339"/>
              <a:gd name="connsiteX1" fmla="*/ 340313 w 2540039"/>
              <a:gd name="connsiteY1" fmla="*/ 399169 h 2577339"/>
              <a:gd name="connsiteX2" fmla="*/ 737010 w 2540039"/>
              <a:gd name="connsiteY2" fmla="*/ 506046 h 2577339"/>
              <a:gd name="connsiteX3" fmla="*/ 1770333 w 2540039"/>
              <a:gd name="connsiteY3" fmla="*/ 515843 h 2577339"/>
              <a:gd name="connsiteX4" fmla="*/ 2026604 w 2540039"/>
              <a:gd name="connsiteY4" fmla="*/ 523266 h 2577339"/>
              <a:gd name="connsiteX5" fmla="*/ 2027283 w 2540039"/>
              <a:gd name="connsiteY5" fmla="*/ 760311 h 2577339"/>
              <a:gd name="connsiteX6" fmla="*/ 2024017 w 2540039"/>
              <a:gd name="connsiteY6" fmla="*/ 1810389 h 2577339"/>
              <a:gd name="connsiteX7" fmla="*/ 2013541 w 2540039"/>
              <a:gd name="connsiteY7" fmla="*/ 2063762 h 2577339"/>
              <a:gd name="connsiteX8" fmla="*/ 1767067 w 2540039"/>
              <a:gd name="connsiteY8" fmla="*/ 2051591 h 2577339"/>
              <a:gd name="connsiteX9" fmla="*/ 730478 w 2540039"/>
              <a:gd name="connsiteY9" fmla="*/ 2051591 h 2577339"/>
              <a:gd name="connsiteX10" fmla="*/ 480739 w 2540039"/>
              <a:gd name="connsiteY10" fmla="*/ 2050700 h 2577339"/>
              <a:gd name="connsiteX11" fmla="*/ 0 w 2540039"/>
              <a:gd name="connsiteY11" fmla="*/ 1669963 h 2577339"/>
              <a:gd name="connsiteX12" fmla="*/ 0 w 2540039"/>
              <a:gd name="connsiteY12" fmla="*/ 988911 h 2577339"/>
              <a:gd name="connsiteX0" fmla="*/ 0 w 2540039"/>
              <a:gd name="connsiteY0" fmla="*/ 988911 h 2577339"/>
              <a:gd name="connsiteX1" fmla="*/ 340313 w 2540039"/>
              <a:gd name="connsiteY1" fmla="*/ 399169 h 2577339"/>
              <a:gd name="connsiteX2" fmla="*/ 737010 w 2540039"/>
              <a:gd name="connsiteY2" fmla="*/ 506046 h 2577339"/>
              <a:gd name="connsiteX3" fmla="*/ 1770333 w 2540039"/>
              <a:gd name="connsiteY3" fmla="*/ 515843 h 2577339"/>
              <a:gd name="connsiteX4" fmla="*/ 2026604 w 2540039"/>
              <a:gd name="connsiteY4" fmla="*/ 523266 h 2577339"/>
              <a:gd name="connsiteX5" fmla="*/ 2027283 w 2540039"/>
              <a:gd name="connsiteY5" fmla="*/ 760311 h 2577339"/>
              <a:gd name="connsiteX6" fmla="*/ 2024017 w 2540039"/>
              <a:gd name="connsiteY6" fmla="*/ 1810389 h 2577339"/>
              <a:gd name="connsiteX7" fmla="*/ 2013541 w 2540039"/>
              <a:gd name="connsiteY7" fmla="*/ 2063762 h 2577339"/>
              <a:gd name="connsiteX8" fmla="*/ 1767067 w 2540039"/>
              <a:gd name="connsiteY8" fmla="*/ 2051591 h 2577339"/>
              <a:gd name="connsiteX9" fmla="*/ 730478 w 2540039"/>
              <a:gd name="connsiteY9" fmla="*/ 2051591 h 2577339"/>
              <a:gd name="connsiteX10" fmla="*/ 480739 w 2540039"/>
              <a:gd name="connsiteY10" fmla="*/ 2050700 h 2577339"/>
              <a:gd name="connsiteX11" fmla="*/ 483326 w 2540039"/>
              <a:gd name="connsiteY11" fmla="*/ 1797326 h 2577339"/>
              <a:gd name="connsiteX12" fmla="*/ 0 w 2540039"/>
              <a:gd name="connsiteY12" fmla="*/ 988911 h 2577339"/>
              <a:gd name="connsiteX0" fmla="*/ 143013 w 2199726"/>
              <a:gd name="connsiteY0" fmla="*/ 757045 h 2577339"/>
              <a:gd name="connsiteX1" fmla="*/ 0 w 2199726"/>
              <a:gd name="connsiteY1" fmla="*/ 399169 h 2577339"/>
              <a:gd name="connsiteX2" fmla="*/ 396697 w 2199726"/>
              <a:gd name="connsiteY2" fmla="*/ 506046 h 2577339"/>
              <a:gd name="connsiteX3" fmla="*/ 1430020 w 2199726"/>
              <a:gd name="connsiteY3" fmla="*/ 515843 h 2577339"/>
              <a:gd name="connsiteX4" fmla="*/ 1686291 w 2199726"/>
              <a:gd name="connsiteY4" fmla="*/ 523266 h 2577339"/>
              <a:gd name="connsiteX5" fmla="*/ 1686970 w 2199726"/>
              <a:gd name="connsiteY5" fmla="*/ 760311 h 2577339"/>
              <a:gd name="connsiteX6" fmla="*/ 1683704 w 2199726"/>
              <a:gd name="connsiteY6" fmla="*/ 1810389 h 2577339"/>
              <a:gd name="connsiteX7" fmla="*/ 1673228 w 2199726"/>
              <a:gd name="connsiteY7" fmla="*/ 2063762 h 2577339"/>
              <a:gd name="connsiteX8" fmla="*/ 1426754 w 2199726"/>
              <a:gd name="connsiteY8" fmla="*/ 2051591 h 2577339"/>
              <a:gd name="connsiteX9" fmla="*/ 390165 w 2199726"/>
              <a:gd name="connsiteY9" fmla="*/ 2051591 h 2577339"/>
              <a:gd name="connsiteX10" fmla="*/ 140426 w 2199726"/>
              <a:gd name="connsiteY10" fmla="*/ 2050700 h 2577339"/>
              <a:gd name="connsiteX11" fmla="*/ 143013 w 2199726"/>
              <a:gd name="connsiteY11" fmla="*/ 1797326 h 2577339"/>
              <a:gd name="connsiteX12" fmla="*/ 143013 w 2199726"/>
              <a:gd name="connsiteY12" fmla="*/ 757045 h 2577339"/>
              <a:gd name="connsiteX0" fmla="*/ 2587 w 2059300"/>
              <a:gd name="connsiteY0" fmla="*/ 757045 h 2577339"/>
              <a:gd name="connsiteX1" fmla="*/ 13062 w 2059300"/>
              <a:gd name="connsiteY1" fmla="*/ 503672 h 2577339"/>
              <a:gd name="connsiteX2" fmla="*/ 256271 w 2059300"/>
              <a:gd name="connsiteY2" fmla="*/ 506046 h 2577339"/>
              <a:gd name="connsiteX3" fmla="*/ 1289594 w 2059300"/>
              <a:gd name="connsiteY3" fmla="*/ 515843 h 2577339"/>
              <a:gd name="connsiteX4" fmla="*/ 1545865 w 2059300"/>
              <a:gd name="connsiteY4" fmla="*/ 523266 h 2577339"/>
              <a:gd name="connsiteX5" fmla="*/ 1546544 w 2059300"/>
              <a:gd name="connsiteY5" fmla="*/ 760311 h 2577339"/>
              <a:gd name="connsiteX6" fmla="*/ 1543278 w 2059300"/>
              <a:gd name="connsiteY6" fmla="*/ 1810389 h 2577339"/>
              <a:gd name="connsiteX7" fmla="*/ 1532802 w 2059300"/>
              <a:gd name="connsiteY7" fmla="*/ 2063762 h 2577339"/>
              <a:gd name="connsiteX8" fmla="*/ 1286328 w 2059300"/>
              <a:gd name="connsiteY8" fmla="*/ 2051591 h 2577339"/>
              <a:gd name="connsiteX9" fmla="*/ 249739 w 2059300"/>
              <a:gd name="connsiteY9" fmla="*/ 2051591 h 2577339"/>
              <a:gd name="connsiteX10" fmla="*/ 0 w 2059300"/>
              <a:gd name="connsiteY10" fmla="*/ 2050700 h 2577339"/>
              <a:gd name="connsiteX11" fmla="*/ 2587 w 2059300"/>
              <a:gd name="connsiteY11" fmla="*/ 1797326 h 2577339"/>
              <a:gd name="connsiteX12" fmla="*/ 2587 w 2059300"/>
              <a:gd name="connsiteY12" fmla="*/ 757045 h 2577339"/>
              <a:gd name="connsiteX0" fmla="*/ 317862 w 2374575"/>
              <a:gd name="connsiteY0" fmla="*/ 757045 h 2577339"/>
              <a:gd name="connsiteX1" fmla="*/ 328337 w 2374575"/>
              <a:gd name="connsiteY1" fmla="*/ 503672 h 2577339"/>
              <a:gd name="connsiteX2" fmla="*/ 571546 w 2374575"/>
              <a:gd name="connsiteY2" fmla="*/ 506046 h 2577339"/>
              <a:gd name="connsiteX3" fmla="*/ 1604869 w 2374575"/>
              <a:gd name="connsiteY3" fmla="*/ 515843 h 2577339"/>
              <a:gd name="connsiteX4" fmla="*/ 1861140 w 2374575"/>
              <a:gd name="connsiteY4" fmla="*/ 523266 h 2577339"/>
              <a:gd name="connsiteX5" fmla="*/ 1861819 w 2374575"/>
              <a:gd name="connsiteY5" fmla="*/ 760311 h 2577339"/>
              <a:gd name="connsiteX6" fmla="*/ 1858553 w 2374575"/>
              <a:gd name="connsiteY6" fmla="*/ 1810389 h 2577339"/>
              <a:gd name="connsiteX7" fmla="*/ 1848077 w 2374575"/>
              <a:gd name="connsiteY7" fmla="*/ 2063762 h 2577339"/>
              <a:gd name="connsiteX8" fmla="*/ 1601603 w 2374575"/>
              <a:gd name="connsiteY8" fmla="*/ 2051591 h 2577339"/>
              <a:gd name="connsiteX9" fmla="*/ 565014 w 2374575"/>
              <a:gd name="connsiteY9" fmla="*/ 2051591 h 2577339"/>
              <a:gd name="connsiteX10" fmla="*/ 315275 w 2374575"/>
              <a:gd name="connsiteY10" fmla="*/ 2050700 h 2577339"/>
              <a:gd name="connsiteX11" fmla="*/ 317862 w 2374575"/>
              <a:gd name="connsiteY11" fmla="*/ 1797326 h 2577339"/>
              <a:gd name="connsiteX12" fmla="*/ 317862 w 2374575"/>
              <a:gd name="connsiteY12" fmla="*/ 757045 h 2577339"/>
              <a:gd name="connsiteX0" fmla="*/ 516984 w 2573697"/>
              <a:gd name="connsiteY0" fmla="*/ 757045 h 2577339"/>
              <a:gd name="connsiteX1" fmla="*/ 527459 w 2573697"/>
              <a:gd name="connsiteY1" fmla="*/ 503672 h 2577339"/>
              <a:gd name="connsiteX2" fmla="*/ 770668 w 2573697"/>
              <a:gd name="connsiteY2" fmla="*/ 506046 h 2577339"/>
              <a:gd name="connsiteX3" fmla="*/ 1803991 w 2573697"/>
              <a:gd name="connsiteY3" fmla="*/ 515843 h 2577339"/>
              <a:gd name="connsiteX4" fmla="*/ 2060262 w 2573697"/>
              <a:gd name="connsiteY4" fmla="*/ 523266 h 2577339"/>
              <a:gd name="connsiteX5" fmla="*/ 2060941 w 2573697"/>
              <a:gd name="connsiteY5" fmla="*/ 760311 h 2577339"/>
              <a:gd name="connsiteX6" fmla="*/ 2057675 w 2573697"/>
              <a:gd name="connsiteY6" fmla="*/ 1810389 h 2577339"/>
              <a:gd name="connsiteX7" fmla="*/ 2047199 w 2573697"/>
              <a:gd name="connsiteY7" fmla="*/ 2063762 h 2577339"/>
              <a:gd name="connsiteX8" fmla="*/ 1800725 w 2573697"/>
              <a:gd name="connsiteY8" fmla="*/ 2051591 h 2577339"/>
              <a:gd name="connsiteX9" fmla="*/ 764136 w 2573697"/>
              <a:gd name="connsiteY9" fmla="*/ 2051591 h 2577339"/>
              <a:gd name="connsiteX10" fmla="*/ 514397 w 2573697"/>
              <a:gd name="connsiteY10" fmla="*/ 2050700 h 2577339"/>
              <a:gd name="connsiteX11" fmla="*/ 516984 w 2573697"/>
              <a:gd name="connsiteY11" fmla="*/ 1797326 h 2577339"/>
              <a:gd name="connsiteX12" fmla="*/ 516984 w 2573697"/>
              <a:gd name="connsiteY12" fmla="*/ 757045 h 2577339"/>
              <a:gd name="connsiteX0" fmla="*/ 516984 w 2573697"/>
              <a:gd name="connsiteY0" fmla="*/ 757045 h 2577339"/>
              <a:gd name="connsiteX1" fmla="*/ 527459 w 2573697"/>
              <a:gd name="connsiteY1" fmla="*/ 503672 h 2577339"/>
              <a:gd name="connsiteX2" fmla="*/ 770668 w 2573697"/>
              <a:gd name="connsiteY2" fmla="*/ 506046 h 2577339"/>
              <a:gd name="connsiteX3" fmla="*/ 1803991 w 2573697"/>
              <a:gd name="connsiteY3" fmla="*/ 515843 h 2577339"/>
              <a:gd name="connsiteX4" fmla="*/ 2060262 w 2573697"/>
              <a:gd name="connsiteY4" fmla="*/ 523266 h 2577339"/>
              <a:gd name="connsiteX5" fmla="*/ 2060941 w 2573697"/>
              <a:gd name="connsiteY5" fmla="*/ 760311 h 2577339"/>
              <a:gd name="connsiteX6" fmla="*/ 2057675 w 2573697"/>
              <a:gd name="connsiteY6" fmla="*/ 1810389 h 2577339"/>
              <a:gd name="connsiteX7" fmla="*/ 2047199 w 2573697"/>
              <a:gd name="connsiteY7" fmla="*/ 2063762 h 2577339"/>
              <a:gd name="connsiteX8" fmla="*/ 1800725 w 2573697"/>
              <a:gd name="connsiteY8" fmla="*/ 2051591 h 2577339"/>
              <a:gd name="connsiteX9" fmla="*/ 764136 w 2573697"/>
              <a:gd name="connsiteY9" fmla="*/ 2051591 h 2577339"/>
              <a:gd name="connsiteX10" fmla="*/ 514397 w 2573697"/>
              <a:gd name="connsiteY10" fmla="*/ 2050700 h 2577339"/>
              <a:gd name="connsiteX11" fmla="*/ 516984 w 2573697"/>
              <a:gd name="connsiteY11" fmla="*/ 1797326 h 2577339"/>
              <a:gd name="connsiteX12" fmla="*/ 516984 w 2573697"/>
              <a:gd name="connsiteY12" fmla="*/ 757045 h 2577339"/>
              <a:gd name="connsiteX0" fmla="*/ 521771 w 2568686"/>
              <a:gd name="connsiteY0" fmla="*/ 760311 h 2577339"/>
              <a:gd name="connsiteX1" fmla="*/ 522448 w 2568686"/>
              <a:gd name="connsiteY1" fmla="*/ 503672 h 2577339"/>
              <a:gd name="connsiteX2" fmla="*/ 765657 w 2568686"/>
              <a:gd name="connsiteY2" fmla="*/ 506046 h 2577339"/>
              <a:gd name="connsiteX3" fmla="*/ 1798980 w 2568686"/>
              <a:gd name="connsiteY3" fmla="*/ 515843 h 2577339"/>
              <a:gd name="connsiteX4" fmla="*/ 2055251 w 2568686"/>
              <a:gd name="connsiteY4" fmla="*/ 523266 h 2577339"/>
              <a:gd name="connsiteX5" fmla="*/ 2055930 w 2568686"/>
              <a:gd name="connsiteY5" fmla="*/ 760311 h 2577339"/>
              <a:gd name="connsiteX6" fmla="*/ 2052664 w 2568686"/>
              <a:gd name="connsiteY6" fmla="*/ 1810389 h 2577339"/>
              <a:gd name="connsiteX7" fmla="*/ 2042188 w 2568686"/>
              <a:gd name="connsiteY7" fmla="*/ 2063762 h 2577339"/>
              <a:gd name="connsiteX8" fmla="*/ 1795714 w 2568686"/>
              <a:gd name="connsiteY8" fmla="*/ 2051591 h 2577339"/>
              <a:gd name="connsiteX9" fmla="*/ 759125 w 2568686"/>
              <a:gd name="connsiteY9" fmla="*/ 2051591 h 2577339"/>
              <a:gd name="connsiteX10" fmla="*/ 509386 w 2568686"/>
              <a:gd name="connsiteY10" fmla="*/ 2050700 h 2577339"/>
              <a:gd name="connsiteX11" fmla="*/ 511973 w 2568686"/>
              <a:gd name="connsiteY11" fmla="*/ 1797326 h 2577339"/>
              <a:gd name="connsiteX12" fmla="*/ 521771 w 2568686"/>
              <a:gd name="connsiteY12" fmla="*/ 760311 h 2577339"/>
              <a:gd name="connsiteX0" fmla="*/ 521771 w 2568686"/>
              <a:gd name="connsiteY0" fmla="*/ 760311 h 2577339"/>
              <a:gd name="connsiteX1" fmla="*/ 522448 w 2568686"/>
              <a:gd name="connsiteY1" fmla="*/ 510204 h 2577339"/>
              <a:gd name="connsiteX2" fmla="*/ 765657 w 2568686"/>
              <a:gd name="connsiteY2" fmla="*/ 506046 h 2577339"/>
              <a:gd name="connsiteX3" fmla="*/ 1798980 w 2568686"/>
              <a:gd name="connsiteY3" fmla="*/ 515843 h 2577339"/>
              <a:gd name="connsiteX4" fmla="*/ 2055251 w 2568686"/>
              <a:gd name="connsiteY4" fmla="*/ 523266 h 2577339"/>
              <a:gd name="connsiteX5" fmla="*/ 2055930 w 2568686"/>
              <a:gd name="connsiteY5" fmla="*/ 760311 h 2577339"/>
              <a:gd name="connsiteX6" fmla="*/ 2052664 w 2568686"/>
              <a:gd name="connsiteY6" fmla="*/ 1810389 h 2577339"/>
              <a:gd name="connsiteX7" fmla="*/ 2042188 w 2568686"/>
              <a:gd name="connsiteY7" fmla="*/ 2063762 h 2577339"/>
              <a:gd name="connsiteX8" fmla="*/ 1795714 w 2568686"/>
              <a:gd name="connsiteY8" fmla="*/ 2051591 h 2577339"/>
              <a:gd name="connsiteX9" fmla="*/ 759125 w 2568686"/>
              <a:gd name="connsiteY9" fmla="*/ 2051591 h 2577339"/>
              <a:gd name="connsiteX10" fmla="*/ 509386 w 2568686"/>
              <a:gd name="connsiteY10" fmla="*/ 2050700 h 2577339"/>
              <a:gd name="connsiteX11" fmla="*/ 511973 w 2568686"/>
              <a:gd name="connsiteY11" fmla="*/ 1797326 h 2577339"/>
              <a:gd name="connsiteX12" fmla="*/ 521771 w 2568686"/>
              <a:gd name="connsiteY12" fmla="*/ 760311 h 2577339"/>
              <a:gd name="connsiteX0" fmla="*/ 521771 w 2568686"/>
              <a:gd name="connsiteY0" fmla="*/ 760311 h 2577339"/>
              <a:gd name="connsiteX1" fmla="*/ 522448 w 2568686"/>
              <a:gd name="connsiteY1" fmla="*/ 510204 h 2577339"/>
              <a:gd name="connsiteX2" fmla="*/ 765657 w 2568686"/>
              <a:gd name="connsiteY2" fmla="*/ 506046 h 2577339"/>
              <a:gd name="connsiteX3" fmla="*/ 1798980 w 2568686"/>
              <a:gd name="connsiteY3" fmla="*/ 515843 h 2577339"/>
              <a:gd name="connsiteX4" fmla="*/ 2055251 w 2568686"/>
              <a:gd name="connsiteY4" fmla="*/ 516735 h 2577339"/>
              <a:gd name="connsiteX5" fmla="*/ 2055930 w 2568686"/>
              <a:gd name="connsiteY5" fmla="*/ 760311 h 2577339"/>
              <a:gd name="connsiteX6" fmla="*/ 2052664 w 2568686"/>
              <a:gd name="connsiteY6" fmla="*/ 1810389 h 2577339"/>
              <a:gd name="connsiteX7" fmla="*/ 2042188 w 2568686"/>
              <a:gd name="connsiteY7" fmla="*/ 2063762 h 2577339"/>
              <a:gd name="connsiteX8" fmla="*/ 1795714 w 2568686"/>
              <a:gd name="connsiteY8" fmla="*/ 2051591 h 2577339"/>
              <a:gd name="connsiteX9" fmla="*/ 759125 w 2568686"/>
              <a:gd name="connsiteY9" fmla="*/ 2051591 h 2577339"/>
              <a:gd name="connsiteX10" fmla="*/ 509386 w 2568686"/>
              <a:gd name="connsiteY10" fmla="*/ 2050700 h 2577339"/>
              <a:gd name="connsiteX11" fmla="*/ 511973 w 2568686"/>
              <a:gd name="connsiteY11" fmla="*/ 1797326 h 2577339"/>
              <a:gd name="connsiteX12" fmla="*/ 521771 w 2568686"/>
              <a:gd name="connsiteY12" fmla="*/ 760311 h 2577339"/>
              <a:gd name="connsiteX0" fmla="*/ 521771 w 2568686"/>
              <a:gd name="connsiteY0" fmla="*/ 760311 h 2577339"/>
              <a:gd name="connsiteX1" fmla="*/ 522448 w 2568686"/>
              <a:gd name="connsiteY1" fmla="*/ 510204 h 2577339"/>
              <a:gd name="connsiteX2" fmla="*/ 765657 w 2568686"/>
              <a:gd name="connsiteY2" fmla="*/ 506046 h 2577339"/>
              <a:gd name="connsiteX3" fmla="*/ 1798980 w 2568686"/>
              <a:gd name="connsiteY3" fmla="*/ 515843 h 2577339"/>
              <a:gd name="connsiteX4" fmla="*/ 2055251 w 2568686"/>
              <a:gd name="connsiteY4" fmla="*/ 516735 h 2577339"/>
              <a:gd name="connsiteX5" fmla="*/ 2055930 w 2568686"/>
              <a:gd name="connsiteY5" fmla="*/ 760311 h 2577339"/>
              <a:gd name="connsiteX6" fmla="*/ 2052664 w 2568686"/>
              <a:gd name="connsiteY6" fmla="*/ 1810389 h 2577339"/>
              <a:gd name="connsiteX7" fmla="*/ 2051985 w 2568686"/>
              <a:gd name="connsiteY7" fmla="*/ 2067028 h 2577339"/>
              <a:gd name="connsiteX8" fmla="*/ 1795714 w 2568686"/>
              <a:gd name="connsiteY8" fmla="*/ 2051591 h 2577339"/>
              <a:gd name="connsiteX9" fmla="*/ 759125 w 2568686"/>
              <a:gd name="connsiteY9" fmla="*/ 2051591 h 2577339"/>
              <a:gd name="connsiteX10" fmla="*/ 509386 w 2568686"/>
              <a:gd name="connsiteY10" fmla="*/ 2050700 h 2577339"/>
              <a:gd name="connsiteX11" fmla="*/ 511973 w 2568686"/>
              <a:gd name="connsiteY11" fmla="*/ 1797326 h 2577339"/>
              <a:gd name="connsiteX12" fmla="*/ 521771 w 2568686"/>
              <a:gd name="connsiteY12" fmla="*/ 760311 h 2577339"/>
              <a:gd name="connsiteX0" fmla="*/ 521771 w 2568686"/>
              <a:gd name="connsiteY0" fmla="*/ 760311 h 2577339"/>
              <a:gd name="connsiteX1" fmla="*/ 522448 w 2568686"/>
              <a:gd name="connsiteY1" fmla="*/ 510204 h 2577339"/>
              <a:gd name="connsiteX2" fmla="*/ 765657 w 2568686"/>
              <a:gd name="connsiteY2" fmla="*/ 506046 h 2577339"/>
              <a:gd name="connsiteX3" fmla="*/ 1798980 w 2568686"/>
              <a:gd name="connsiteY3" fmla="*/ 515843 h 2577339"/>
              <a:gd name="connsiteX4" fmla="*/ 2055251 w 2568686"/>
              <a:gd name="connsiteY4" fmla="*/ 516735 h 2577339"/>
              <a:gd name="connsiteX5" fmla="*/ 2055930 w 2568686"/>
              <a:gd name="connsiteY5" fmla="*/ 760311 h 2577339"/>
              <a:gd name="connsiteX6" fmla="*/ 2052664 w 2568686"/>
              <a:gd name="connsiteY6" fmla="*/ 1810389 h 2577339"/>
              <a:gd name="connsiteX7" fmla="*/ 2051985 w 2568686"/>
              <a:gd name="connsiteY7" fmla="*/ 2053965 h 2577339"/>
              <a:gd name="connsiteX8" fmla="*/ 1795714 w 2568686"/>
              <a:gd name="connsiteY8" fmla="*/ 2051591 h 2577339"/>
              <a:gd name="connsiteX9" fmla="*/ 759125 w 2568686"/>
              <a:gd name="connsiteY9" fmla="*/ 2051591 h 2577339"/>
              <a:gd name="connsiteX10" fmla="*/ 509386 w 2568686"/>
              <a:gd name="connsiteY10" fmla="*/ 2050700 h 2577339"/>
              <a:gd name="connsiteX11" fmla="*/ 511973 w 2568686"/>
              <a:gd name="connsiteY11" fmla="*/ 1797326 h 2577339"/>
              <a:gd name="connsiteX12" fmla="*/ 521771 w 2568686"/>
              <a:gd name="connsiteY12" fmla="*/ 760311 h 2577339"/>
              <a:gd name="connsiteX0" fmla="*/ 521771 w 2568686"/>
              <a:gd name="connsiteY0" fmla="*/ 760311 h 2577339"/>
              <a:gd name="connsiteX1" fmla="*/ 522448 w 2568686"/>
              <a:gd name="connsiteY1" fmla="*/ 510204 h 2577339"/>
              <a:gd name="connsiteX2" fmla="*/ 765657 w 2568686"/>
              <a:gd name="connsiteY2" fmla="*/ 506046 h 2577339"/>
              <a:gd name="connsiteX3" fmla="*/ 1798980 w 2568686"/>
              <a:gd name="connsiteY3" fmla="*/ 515843 h 2577339"/>
              <a:gd name="connsiteX4" fmla="*/ 2055251 w 2568686"/>
              <a:gd name="connsiteY4" fmla="*/ 516735 h 2577339"/>
              <a:gd name="connsiteX5" fmla="*/ 2055930 w 2568686"/>
              <a:gd name="connsiteY5" fmla="*/ 760311 h 2577339"/>
              <a:gd name="connsiteX6" fmla="*/ 2052664 w 2568686"/>
              <a:gd name="connsiteY6" fmla="*/ 1810389 h 2577339"/>
              <a:gd name="connsiteX7" fmla="*/ 2051985 w 2568686"/>
              <a:gd name="connsiteY7" fmla="*/ 2053965 h 2577339"/>
              <a:gd name="connsiteX8" fmla="*/ 1795714 w 2568686"/>
              <a:gd name="connsiteY8" fmla="*/ 2051591 h 2577339"/>
              <a:gd name="connsiteX9" fmla="*/ 759125 w 2568686"/>
              <a:gd name="connsiteY9" fmla="*/ 2051591 h 2577339"/>
              <a:gd name="connsiteX10" fmla="*/ 515918 w 2568686"/>
              <a:gd name="connsiteY10" fmla="*/ 2053965 h 2577339"/>
              <a:gd name="connsiteX11" fmla="*/ 511973 w 2568686"/>
              <a:gd name="connsiteY11" fmla="*/ 1797326 h 2577339"/>
              <a:gd name="connsiteX12" fmla="*/ 521771 w 2568686"/>
              <a:gd name="connsiteY12" fmla="*/ 760311 h 2577339"/>
              <a:gd name="connsiteX0" fmla="*/ 521771 w 2568686"/>
              <a:gd name="connsiteY0" fmla="*/ 772849 h 2589877"/>
              <a:gd name="connsiteX1" fmla="*/ 522448 w 2568686"/>
              <a:gd name="connsiteY1" fmla="*/ 522742 h 2589877"/>
              <a:gd name="connsiteX2" fmla="*/ 765657 w 2568686"/>
              <a:gd name="connsiteY2" fmla="*/ 518584 h 2589877"/>
              <a:gd name="connsiteX3" fmla="*/ 1798980 w 2568686"/>
              <a:gd name="connsiteY3" fmla="*/ 528381 h 2589877"/>
              <a:gd name="connsiteX4" fmla="*/ 2055251 w 2568686"/>
              <a:gd name="connsiteY4" fmla="*/ 529273 h 2589877"/>
              <a:gd name="connsiteX5" fmla="*/ 2055930 w 2568686"/>
              <a:gd name="connsiteY5" fmla="*/ 772849 h 2589877"/>
              <a:gd name="connsiteX6" fmla="*/ 2052664 w 2568686"/>
              <a:gd name="connsiteY6" fmla="*/ 1822927 h 2589877"/>
              <a:gd name="connsiteX7" fmla="*/ 2051985 w 2568686"/>
              <a:gd name="connsiteY7" fmla="*/ 2066503 h 2589877"/>
              <a:gd name="connsiteX8" fmla="*/ 1795714 w 2568686"/>
              <a:gd name="connsiteY8" fmla="*/ 2064129 h 2589877"/>
              <a:gd name="connsiteX9" fmla="*/ 759125 w 2568686"/>
              <a:gd name="connsiteY9" fmla="*/ 2064129 h 2589877"/>
              <a:gd name="connsiteX10" fmla="*/ 515918 w 2568686"/>
              <a:gd name="connsiteY10" fmla="*/ 2066503 h 2589877"/>
              <a:gd name="connsiteX11" fmla="*/ 511973 w 2568686"/>
              <a:gd name="connsiteY11" fmla="*/ 1809864 h 2589877"/>
              <a:gd name="connsiteX12" fmla="*/ 521771 w 2568686"/>
              <a:gd name="connsiteY12" fmla="*/ 772849 h 2589877"/>
              <a:gd name="connsiteX0" fmla="*/ 521771 w 2568686"/>
              <a:gd name="connsiteY0" fmla="*/ 802820 h 2619848"/>
              <a:gd name="connsiteX1" fmla="*/ 522448 w 2568686"/>
              <a:gd name="connsiteY1" fmla="*/ 552713 h 2619848"/>
              <a:gd name="connsiteX2" fmla="*/ 765657 w 2568686"/>
              <a:gd name="connsiteY2" fmla="*/ 548555 h 2619848"/>
              <a:gd name="connsiteX3" fmla="*/ 1798980 w 2568686"/>
              <a:gd name="connsiteY3" fmla="*/ 558352 h 2619848"/>
              <a:gd name="connsiteX4" fmla="*/ 2055251 w 2568686"/>
              <a:gd name="connsiteY4" fmla="*/ 559244 h 2619848"/>
              <a:gd name="connsiteX5" fmla="*/ 2055930 w 2568686"/>
              <a:gd name="connsiteY5" fmla="*/ 802820 h 2619848"/>
              <a:gd name="connsiteX6" fmla="*/ 2052664 w 2568686"/>
              <a:gd name="connsiteY6" fmla="*/ 1852898 h 2619848"/>
              <a:gd name="connsiteX7" fmla="*/ 2051985 w 2568686"/>
              <a:gd name="connsiteY7" fmla="*/ 2096474 h 2619848"/>
              <a:gd name="connsiteX8" fmla="*/ 1795714 w 2568686"/>
              <a:gd name="connsiteY8" fmla="*/ 2094100 h 2619848"/>
              <a:gd name="connsiteX9" fmla="*/ 759125 w 2568686"/>
              <a:gd name="connsiteY9" fmla="*/ 2094100 h 2619848"/>
              <a:gd name="connsiteX10" fmla="*/ 515918 w 2568686"/>
              <a:gd name="connsiteY10" fmla="*/ 2096474 h 2619848"/>
              <a:gd name="connsiteX11" fmla="*/ 511973 w 2568686"/>
              <a:gd name="connsiteY11" fmla="*/ 1839835 h 2619848"/>
              <a:gd name="connsiteX12" fmla="*/ 521771 w 2568686"/>
              <a:gd name="connsiteY12" fmla="*/ 802820 h 2619848"/>
              <a:gd name="connsiteX0" fmla="*/ 521771 w 2568686"/>
              <a:gd name="connsiteY0" fmla="*/ 754880 h 2571908"/>
              <a:gd name="connsiteX1" fmla="*/ 522448 w 2568686"/>
              <a:gd name="connsiteY1" fmla="*/ 504773 h 2571908"/>
              <a:gd name="connsiteX2" fmla="*/ 765657 w 2568686"/>
              <a:gd name="connsiteY2" fmla="*/ 500615 h 2571908"/>
              <a:gd name="connsiteX3" fmla="*/ 1798980 w 2568686"/>
              <a:gd name="connsiteY3" fmla="*/ 510412 h 2571908"/>
              <a:gd name="connsiteX4" fmla="*/ 2055251 w 2568686"/>
              <a:gd name="connsiteY4" fmla="*/ 511304 h 2571908"/>
              <a:gd name="connsiteX5" fmla="*/ 2055930 w 2568686"/>
              <a:gd name="connsiteY5" fmla="*/ 754880 h 2571908"/>
              <a:gd name="connsiteX6" fmla="*/ 2052664 w 2568686"/>
              <a:gd name="connsiteY6" fmla="*/ 1804958 h 2571908"/>
              <a:gd name="connsiteX7" fmla="*/ 2051985 w 2568686"/>
              <a:gd name="connsiteY7" fmla="*/ 2048534 h 2571908"/>
              <a:gd name="connsiteX8" fmla="*/ 1795714 w 2568686"/>
              <a:gd name="connsiteY8" fmla="*/ 2046160 h 2571908"/>
              <a:gd name="connsiteX9" fmla="*/ 759125 w 2568686"/>
              <a:gd name="connsiteY9" fmla="*/ 2046160 h 2571908"/>
              <a:gd name="connsiteX10" fmla="*/ 515918 w 2568686"/>
              <a:gd name="connsiteY10" fmla="*/ 2048534 h 2571908"/>
              <a:gd name="connsiteX11" fmla="*/ 511973 w 2568686"/>
              <a:gd name="connsiteY11" fmla="*/ 1791895 h 2571908"/>
              <a:gd name="connsiteX12" fmla="*/ 521771 w 2568686"/>
              <a:gd name="connsiteY12" fmla="*/ 754880 h 2571908"/>
              <a:gd name="connsiteX0" fmla="*/ 521771 w 2568686"/>
              <a:gd name="connsiteY0" fmla="*/ 757432 h 2574460"/>
              <a:gd name="connsiteX1" fmla="*/ 522448 w 2568686"/>
              <a:gd name="connsiteY1" fmla="*/ 507325 h 2574460"/>
              <a:gd name="connsiteX2" fmla="*/ 765657 w 2568686"/>
              <a:gd name="connsiteY2" fmla="*/ 503167 h 2574460"/>
              <a:gd name="connsiteX3" fmla="*/ 1798980 w 2568686"/>
              <a:gd name="connsiteY3" fmla="*/ 512964 h 2574460"/>
              <a:gd name="connsiteX4" fmla="*/ 2055251 w 2568686"/>
              <a:gd name="connsiteY4" fmla="*/ 513856 h 2574460"/>
              <a:gd name="connsiteX5" fmla="*/ 2055930 w 2568686"/>
              <a:gd name="connsiteY5" fmla="*/ 757432 h 2574460"/>
              <a:gd name="connsiteX6" fmla="*/ 2052664 w 2568686"/>
              <a:gd name="connsiteY6" fmla="*/ 1807510 h 2574460"/>
              <a:gd name="connsiteX7" fmla="*/ 2051985 w 2568686"/>
              <a:gd name="connsiteY7" fmla="*/ 2051086 h 2574460"/>
              <a:gd name="connsiteX8" fmla="*/ 1795714 w 2568686"/>
              <a:gd name="connsiteY8" fmla="*/ 2048712 h 2574460"/>
              <a:gd name="connsiteX9" fmla="*/ 759125 w 2568686"/>
              <a:gd name="connsiteY9" fmla="*/ 2048712 h 2574460"/>
              <a:gd name="connsiteX10" fmla="*/ 515918 w 2568686"/>
              <a:gd name="connsiteY10" fmla="*/ 2051086 h 2574460"/>
              <a:gd name="connsiteX11" fmla="*/ 511973 w 2568686"/>
              <a:gd name="connsiteY11" fmla="*/ 1794447 h 2574460"/>
              <a:gd name="connsiteX12" fmla="*/ 521771 w 2568686"/>
              <a:gd name="connsiteY12" fmla="*/ 757432 h 25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8686" h="2574460">
                <a:moveTo>
                  <a:pt x="521771" y="757432"/>
                </a:moveTo>
                <a:cubicBezTo>
                  <a:pt x="521997" y="671886"/>
                  <a:pt x="522222" y="592871"/>
                  <a:pt x="522448" y="507325"/>
                </a:cubicBezTo>
                <a:lnTo>
                  <a:pt x="765657" y="503167"/>
                </a:lnTo>
                <a:cubicBezTo>
                  <a:pt x="842308" y="-225088"/>
                  <a:pt x="1794173" y="-110787"/>
                  <a:pt x="1798980" y="512964"/>
                </a:cubicBezTo>
                <a:lnTo>
                  <a:pt x="2055251" y="513856"/>
                </a:lnTo>
                <a:cubicBezTo>
                  <a:pt x="2055477" y="592871"/>
                  <a:pt x="2055704" y="678417"/>
                  <a:pt x="2055930" y="757432"/>
                </a:cubicBezTo>
                <a:cubicBezTo>
                  <a:pt x="2750438" y="872327"/>
                  <a:pt x="2729757" y="1715476"/>
                  <a:pt x="2052664" y="1807510"/>
                </a:cubicBezTo>
                <a:cubicBezTo>
                  <a:pt x="2052438" y="1893056"/>
                  <a:pt x="2052211" y="1965540"/>
                  <a:pt x="2051985" y="2051086"/>
                </a:cubicBezTo>
                <a:lnTo>
                  <a:pt x="1795714" y="2048712"/>
                </a:lnTo>
                <a:cubicBezTo>
                  <a:pt x="1737567" y="2711652"/>
                  <a:pt x="843398" y="2786764"/>
                  <a:pt x="759125" y="2048712"/>
                </a:cubicBezTo>
                <a:lnTo>
                  <a:pt x="515918" y="2051086"/>
                </a:lnTo>
                <a:cubicBezTo>
                  <a:pt x="516780" y="1966628"/>
                  <a:pt x="511111" y="1878905"/>
                  <a:pt x="511973" y="1794447"/>
                </a:cubicBezTo>
                <a:cubicBezTo>
                  <a:pt x="-150967" y="1728538"/>
                  <a:pt x="-193420" y="839669"/>
                  <a:pt x="521771" y="757432"/>
                </a:cubicBezTo>
                <a:close/>
              </a:path>
            </a:pathLst>
          </a:custGeom>
          <a:ln w="12700">
            <a:miter lim="400000"/>
          </a:ln>
          <a:extLst>
            <a:ext uri="{C572A759-6A51-4108-AA02-DFA0A04FC94B}">
              <ma14:wrappingTextBoxFlag xmlns:ma14="http://schemas.microsoft.com/office/mac/drawingml/2011/main" xmlns="" val="1"/>
            </a:ext>
          </a:extLst>
        </p:spPr>
        <p:txBody>
          <a:bodyPr>
            <a:normAutofit/>
          </a:bodyPr>
          <a:lstStyle>
            <a:lvl1pPr>
              <a:defRPr sz="1333"/>
            </a:lvl1pPr>
          </a:lstStyle>
          <a:p>
            <a:endParaRPr lang="en-US"/>
          </a:p>
        </p:txBody>
      </p:sp>
      <p:sp>
        <p:nvSpPr>
          <p:cNvPr id="28" name="Picture Placeholder 4"/>
          <p:cNvSpPr>
            <a:spLocks noGrp="1"/>
          </p:cNvSpPr>
          <p:nvPr>
            <p:ph type="pic" sz="quarter" idx="16"/>
          </p:nvPr>
        </p:nvSpPr>
        <p:spPr>
          <a:xfrm>
            <a:off x="6519982" y="1738747"/>
            <a:ext cx="1900332" cy="1904604"/>
          </a:xfrm>
          <a:custGeom>
            <a:avLst/>
            <a:gdLst>
              <a:gd name="connsiteX0" fmla="*/ 0 w 2540000"/>
              <a:gd name="connsiteY0" fmla="*/ 930268 h 2541588"/>
              <a:gd name="connsiteX1" fmla="*/ 340313 w 2540000"/>
              <a:gd name="connsiteY1" fmla="*/ 340526 h 2541588"/>
              <a:gd name="connsiteX2" fmla="*/ 929687 w 2540000"/>
              <a:gd name="connsiteY2" fmla="*/ 0 h 2541588"/>
              <a:gd name="connsiteX3" fmla="*/ 1610313 w 2540000"/>
              <a:gd name="connsiteY3" fmla="*/ 0 h 2541588"/>
              <a:gd name="connsiteX4" fmla="*/ 2199687 w 2540000"/>
              <a:gd name="connsiteY4" fmla="*/ 340526 h 2541588"/>
              <a:gd name="connsiteX5" fmla="*/ 2540000 w 2540000"/>
              <a:gd name="connsiteY5" fmla="*/ 930268 h 2541588"/>
              <a:gd name="connsiteX6" fmla="*/ 2540000 w 2540000"/>
              <a:gd name="connsiteY6" fmla="*/ 1611320 h 2541588"/>
              <a:gd name="connsiteX7" fmla="*/ 2199687 w 2540000"/>
              <a:gd name="connsiteY7" fmla="*/ 2201062 h 2541588"/>
              <a:gd name="connsiteX8" fmla="*/ 1610313 w 2540000"/>
              <a:gd name="connsiteY8" fmla="*/ 2541588 h 2541588"/>
              <a:gd name="connsiteX9" fmla="*/ 929687 w 2540000"/>
              <a:gd name="connsiteY9" fmla="*/ 2541588 h 2541588"/>
              <a:gd name="connsiteX10" fmla="*/ 340313 w 2540000"/>
              <a:gd name="connsiteY10" fmla="*/ 2201062 h 2541588"/>
              <a:gd name="connsiteX11" fmla="*/ 0 w 2540000"/>
              <a:gd name="connsiteY11" fmla="*/ 1611320 h 2541588"/>
              <a:gd name="connsiteX12" fmla="*/ 0 w 2540000"/>
              <a:gd name="connsiteY12" fmla="*/ 930268 h 2541588"/>
              <a:gd name="connsiteX0" fmla="*/ 0 w 2540000"/>
              <a:gd name="connsiteY0" fmla="*/ 930268 h 2541588"/>
              <a:gd name="connsiteX1" fmla="*/ 340313 w 2540000"/>
              <a:gd name="connsiteY1" fmla="*/ 340526 h 2541588"/>
              <a:gd name="connsiteX2" fmla="*/ 737010 w 2540000"/>
              <a:gd name="connsiteY2" fmla="*/ 447403 h 2541588"/>
              <a:gd name="connsiteX3" fmla="*/ 1610313 w 2540000"/>
              <a:gd name="connsiteY3" fmla="*/ 0 h 2541588"/>
              <a:gd name="connsiteX4" fmla="*/ 2199687 w 2540000"/>
              <a:gd name="connsiteY4" fmla="*/ 340526 h 2541588"/>
              <a:gd name="connsiteX5" fmla="*/ 2540000 w 2540000"/>
              <a:gd name="connsiteY5" fmla="*/ 930268 h 2541588"/>
              <a:gd name="connsiteX6" fmla="*/ 2540000 w 2540000"/>
              <a:gd name="connsiteY6" fmla="*/ 1611320 h 2541588"/>
              <a:gd name="connsiteX7" fmla="*/ 2199687 w 2540000"/>
              <a:gd name="connsiteY7" fmla="*/ 2201062 h 2541588"/>
              <a:gd name="connsiteX8" fmla="*/ 1610313 w 2540000"/>
              <a:gd name="connsiteY8" fmla="*/ 2541588 h 2541588"/>
              <a:gd name="connsiteX9" fmla="*/ 929687 w 2540000"/>
              <a:gd name="connsiteY9" fmla="*/ 2541588 h 2541588"/>
              <a:gd name="connsiteX10" fmla="*/ 340313 w 2540000"/>
              <a:gd name="connsiteY10" fmla="*/ 2201062 h 2541588"/>
              <a:gd name="connsiteX11" fmla="*/ 0 w 2540000"/>
              <a:gd name="connsiteY11" fmla="*/ 1611320 h 2541588"/>
              <a:gd name="connsiteX12" fmla="*/ 0 w 2540000"/>
              <a:gd name="connsiteY12" fmla="*/ 930268 h 2541588"/>
              <a:gd name="connsiteX0" fmla="*/ 0 w 2540000"/>
              <a:gd name="connsiteY0" fmla="*/ 589742 h 2201062"/>
              <a:gd name="connsiteX1" fmla="*/ 340313 w 2540000"/>
              <a:gd name="connsiteY1" fmla="*/ 0 h 2201062"/>
              <a:gd name="connsiteX2" fmla="*/ 737010 w 2540000"/>
              <a:gd name="connsiteY2" fmla="*/ 106877 h 2201062"/>
              <a:gd name="connsiteX3" fmla="*/ 1770333 w 2540000"/>
              <a:gd name="connsiteY3" fmla="*/ 116674 h 2201062"/>
              <a:gd name="connsiteX4" fmla="*/ 2199687 w 2540000"/>
              <a:gd name="connsiteY4" fmla="*/ 0 h 2201062"/>
              <a:gd name="connsiteX5" fmla="*/ 2540000 w 2540000"/>
              <a:gd name="connsiteY5" fmla="*/ 589742 h 2201062"/>
              <a:gd name="connsiteX6" fmla="*/ 2540000 w 2540000"/>
              <a:gd name="connsiteY6" fmla="*/ 1270794 h 2201062"/>
              <a:gd name="connsiteX7" fmla="*/ 2199687 w 2540000"/>
              <a:gd name="connsiteY7" fmla="*/ 1860536 h 2201062"/>
              <a:gd name="connsiteX8" fmla="*/ 1610313 w 2540000"/>
              <a:gd name="connsiteY8" fmla="*/ 2201062 h 2201062"/>
              <a:gd name="connsiteX9" fmla="*/ 929687 w 2540000"/>
              <a:gd name="connsiteY9" fmla="*/ 2201062 h 2201062"/>
              <a:gd name="connsiteX10" fmla="*/ 340313 w 2540000"/>
              <a:gd name="connsiteY10" fmla="*/ 1860536 h 2201062"/>
              <a:gd name="connsiteX11" fmla="*/ 0 w 2540000"/>
              <a:gd name="connsiteY11" fmla="*/ 1270794 h 2201062"/>
              <a:gd name="connsiteX12" fmla="*/ 0 w 2540000"/>
              <a:gd name="connsiteY12" fmla="*/ 589742 h 2201062"/>
              <a:gd name="connsiteX0" fmla="*/ 0 w 2540000"/>
              <a:gd name="connsiteY0" fmla="*/ 669392 h 2280712"/>
              <a:gd name="connsiteX1" fmla="*/ 340313 w 2540000"/>
              <a:gd name="connsiteY1" fmla="*/ 79650 h 2280712"/>
              <a:gd name="connsiteX2" fmla="*/ 737010 w 2540000"/>
              <a:gd name="connsiteY2" fmla="*/ 186527 h 2280712"/>
              <a:gd name="connsiteX3" fmla="*/ 1770333 w 2540000"/>
              <a:gd name="connsiteY3" fmla="*/ 196324 h 2280712"/>
              <a:gd name="connsiteX4" fmla="*/ 2199687 w 2540000"/>
              <a:gd name="connsiteY4" fmla="*/ 79650 h 2280712"/>
              <a:gd name="connsiteX5" fmla="*/ 2540000 w 2540000"/>
              <a:gd name="connsiteY5" fmla="*/ 669392 h 2280712"/>
              <a:gd name="connsiteX6" fmla="*/ 2540000 w 2540000"/>
              <a:gd name="connsiteY6" fmla="*/ 1350444 h 2280712"/>
              <a:gd name="connsiteX7" fmla="*/ 2199687 w 2540000"/>
              <a:gd name="connsiteY7" fmla="*/ 1940186 h 2280712"/>
              <a:gd name="connsiteX8" fmla="*/ 1610313 w 2540000"/>
              <a:gd name="connsiteY8" fmla="*/ 2280712 h 2280712"/>
              <a:gd name="connsiteX9" fmla="*/ 929687 w 2540000"/>
              <a:gd name="connsiteY9" fmla="*/ 2280712 h 2280712"/>
              <a:gd name="connsiteX10" fmla="*/ 340313 w 2540000"/>
              <a:gd name="connsiteY10" fmla="*/ 1940186 h 2280712"/>
              <a:gd name="connsiteX11" fmla="*/ 0 w 2540000"/>
              <a:gd name="connsiteY11" fmla="*/ 1350444 h 2280712"/>
              <a:gd name="connsiteX12" fmla="*/ 0 w 2540000"/>
              <a:gd name="connsiteY12" fmla="*/ 669392 h 2280712"/>
              <a:gd name="connsiteX0" fmla="*/ 0 w 2540000"/>
              <a:gd name="connsiteY0" fmla="*/ 928096 h 2539416"/>
              <a:gd name="connsiteX1" fmla="*/ 340313 w 2540000"/>
              <a:gd name="connsiteY1" fmla="*/ 338354 h 2539416"/>
              <a:gd name="connsiteX2" fmla="*/ 737010 w 2540000"/>
              <a:gd name="connsiteY2" fmla="*/ 445231 h 2539416"/>
              <a:gd name="connsiteX3" fmla="*/ 1770333 w 2540000"/>
              <a:gd name="connsiteY3" fmla="*/ 455028 h 2539416"/>
              <a:gd name="connsiteX4" fmla="*/ 2199687 w 2540000"/>
              <a:gd name="connsiteY4" fmla="*/ 338354 h 2539416"/>
              <a:gd name="connsiteX5" fmla="*/ 2540000 w 2540000"/>
              <a:gd name="connsiteY5" fmla="*/ 928096 h 2539416"/>
              <a:gd name="connsiteX6" fmla="*/ 2540000 w 2540000"/>
              <a:gd name="connsiteY6" fmla="*/ 1609148 h 2539416"/>
              <a:gd name="connsiteX7" fmla="*/ 2199687 w 2540000"/>
              <a:gd name="connsiteY7" fmla="*/ 2198890 h 2539416"/>
              <a:gd name="connsiteX8" fmla="*/ 1610313 w 2540000"/>
              <a:gd name="connsiteY8" fmla="*/ 2539416 h 2539416"/>
              <a:gd name="connsiteX9" fmla="*/ 929687 w 2540000"/>
              <a:gd name="connsiteY9" fmla="*/ 2539416 h 2539416"/>
              <a:gd name="connsiteX10" fmla="*/ 340313 w 2540000"/>
              <a:gd name="connsiteY10" fmla="*/ 2198890 h 2539416"/>
              <a:gd name="connsiteX11" fmla="*/ 0 w 2540000"/>
              <a:gd name="connsiteY11" fmla="*/ 1609148 h 2539416"/>
              <a:gd name="connsiteX12" fmla="*/ 0 w 2540000"/>
              <a:gd name="connsiteY12" fmla="*/ 928096 h 2539416"/>
              <a:gd name="connsiteX0" fmla="*/ 0 w 2540000"/>
              <a:gd name="connsiteY0" fmla="*/ 978492 h 2589812"/>
              <a:gd name="connsiteX1" fmla="*/ 340313 w 2540000"/>
              <a:gd name="connsiteY1" fmla="*/ 388750 h 2589812"/>
              <a:gd name="connsiteX2" fmla="*/ 737010 w 2540000"/>
              <a:gd name="connsiteY2" fmla="*/ 495627 h 2589812"/>
              <a:gd name="connsiteX3" fmla="*/ 1770333 w 2540000"/>
              <a:gd name="connsiteY3" fmla="*/ 505424 h 2589812"/>
              <a:gd name="connsiteX4" fmla="*/ 2199687 w 2540000"/>
              <a:gd name="connsiteY4" fmla="*/ 388750 h 2589812"/>
              <a:gd name="connsiteX5" fmla="*/ 2540000 w 2540000"/>
              <a:gd name="connsiteY5" fmla="*/ 978492 h 2589812"/>
              <a:gd name="connsiteX6" fmla="*/ 2540000 w 2540000"/>
              <a:gd name="connsiteY6" fmla="*/ 1659544 h 2589812"/>
              <a:gd name="connsiteX7" fmla="*/ 2199687 w 2540000"/>
              <a:gd name="connsiteY7" fmla="*/ 2249286 h 2589812"/>
              <a:gd name="connsiteX8" fmla="*/ 1610313 w 2540000"/>
              <a:gd name="connsiteY8" fmla="*/ 2589812 h 2589812"/>
              <a:gd name="connsiteX9" fmla="*/ 929687 w 2540000"/>
              <a:gd name="connsiteY9" fmla="*/ 2589812 h 2589812"/>
              <a:gd name="connsiteX10" fmla="*/ 340313 w 2540000"/>
              <a:gd name="connsiteY10" fmla="*/ 2249286 h 2589812"/>
              <a:gd name="connsiteX11" fmla="*/ 0 w 2540000"/>
              <a:gd name="connsiteY11" fmla="*/ 1659544 h 2589812"/>
              <a:gd name="connsiteX12" fmla="*/ 0 w 2540000"/>
              <a:gd name="connsiteY12" fmla="*/ 978492 h 2589812"/>
              <a:gd name="connsiteX0" fmla="*/ 0 w 2540000"/>
              <a:gd name="connsiteY0" fmla="*/ 988911 h 2600231"/>
              <a:gd name="connsiteX1" fmla="*/ 340313 w 2540000"/>
              <a:gd name="connsiteY1" fmla="*/ 399169 h 2600231"/>
              <a:gd name="connsiteX2" fmla="*/ 737010 w 2540000"/>
              <a:gd name="connsiteY2" fmla="*/ 506046 h 2600231"/>
              <a:gd name="connsiteX3" fmla="*/ 1770333 w 2540000"/>
              <a:gd name="connsiteY3" fmla="*/ 515843 h 2600231"/>
              <a:gd name="connsiteX4" fmla="*/ 2199687 w 2540000"/>
              <a:gd name="connsiteY4" fmla="*/ 399169 h 2600231"/>
              <a:gd name="connsiteX5" fmla="*/ 2540000 w 2540000"/>
              <a:gd name="connsiteY5" fmla="*/ 988911 h 2600231"/>
              <a:gd name="connsiteX6" fmla="*/ 2540000 w 2540000"/>
              <a:gd name="connsiteY6" fmla="*/ 1669963 h 2600231"/>
              <a:gd name="connsiteX7" fmla="*/ 2199687 w 2540000"/>
              <a:gd name="connsiteY7" fmla="*/ 2259705 h 2600231"/>
              <a:gd name="connsiteX8" fmla="*/ 1610313 w 2540000"/>
              <a:gd name="connsiteY8" fmla="*/ 2600231 h 2600231"/>
              <a:gd name="connsiteX9" fmla="*/ 929687 w 2540000"/>
              <a:gd name="connsiteY9" fmla="*/ 2600231 h 2600231"/>
              <a:gd name="connsiteX10" fmla="*/ 340313 w 2540000"/>
              <a:gd name="connsiteY10" fmla="*/ 2259705 h 2600231"/>
              <a:gd name="connsiteX11" fmla="*/ 0 w 2540000"/>
              <a:gd name="connsiteY11" fmla="*/ 1669963 h 2600231"/>
              <a:gd name="connsiteX12" fmla="*/ 0 w 2540000"/>
              <a:gd name="connsiteY12" fmla="*/ 988911 h 2600231"/>
              <a:gd name="connsiteX0" fmla="*/ 0 w 2540000"/>
              <a:gd name="connsiteY0" fmla="*/ 988911 h 2600231"/>
              <a:gd name="connsiteX1" fmla="*/ 340313 w 2540000"/>
              <a:gd name="connsiteY1" fmla="*/ 399169 h 2600231"/>
              <a:gd name="connsiteX2" fmla="*/ 737010 w 2540000"/>
              <a:gd name="connsiteY2" fmla="*/ 506046 h 2600231"/>
              <a:gd name="connsiteX3" fmla="*/ 1770333 w 2540000"/>
              <a:gd name="connsiteY3" fmla="*/ 515843 h 2600231"/>
              <a:gd name="connsiteX4" fmla="*/ 2026604 w 2540000"/>
              <a:gd name="connsiteY4" fmla="*/ 523266 h 2600231"/>
              <a:gd name="connsiteX5" fmla="*/ 2540000 w 2540000"/>
              <a:gd name="connsiteY5" fmla="*/ 988911 h 2600231"/>
              <a:gd name="connsiteX6" fmla="*/ 2540000 w 2540000"/>
              <a:gd name="connsiteY6" fmla="*/ 1669963 h 2600231"/>
              <a:gd name="connsiteX7" fmla="*/ 2199687 w 2540000"/>
              <a:gd name="connsiteY7" fmla="*/ 2259705 h 2600231"/>
              <a:gd name="connsiteX8" fmla="*/ 1610313 w 2540000"/>
              <a:gd name="connsiteY8" fmla="*/ 2600231 h 2600231"/>
              <a:gd name="connsiteX9" fmla="*/ 929687 w 2540000"/>
              <a:gd name="connsiteY9" fmla="*/ 2600231 h 2600231"/>
              <a:gd name="connsiteX10" fmla="*/ 340313 w 2540000"/>
              <a:gd name="connsiteY10" fmla="*/ 2259705 h 2600231"/>
              <a:gd name="connsiteX11" fmla="*/ 0 w 2540000"/>
              <a:gd name="connsiteY11" fmla="*/ 1669963 h 2600231"/>
              <a:gd name="connsiteX12" fmla="*/ 0 w 2540000"/>
              <a:gd name="connsiteY12" fmla="*/ 988911 h 2600231"/>
              <a:gd name="connsiteX0" fmla="*/ 0 w 2540000"/>
              <a:gd name="connsiteY0" fmla="*/ 988911 h 2600231"/>
              <a:gd name="connsiteX1" fmla="*/ 340313 w 2540000"/>
              <a:gd name="connsiteY1" fmla="*/ 399169 h 2600231"/>
              <a:gd name="connsiteX2" fmla="*/ 737010 w 2540000"/>
              <a:gd name="connsiteY2" fmla="*/ 506046 h 2600231"/>
              <a:gd name="connsiteX3" fmla="*/ 1770333 w 2540000"/>
              <a:gd name="connsiteY3" fmla="*/ 515843 h 2600231"/>
              <a:gd name="connsiteX4" fmla="*/ 2026604 w 2540000"/>
              <a:gd name="connsiteY4" fmla="*/ 523266 h 2600231"/>
              <a:gd name="connsiteX5" fmla="*/ 2027283 w 2540000"/>
              <a:gd name="connsiteY5" fmla="*/ 760311 h 2600231"/>
              <a:gd name="connsiteX6" fmla="*/ 2540000 w 2540000"/>
              <a:gd name="connsiteY6" fmla="*/ 1669963 h 2600231"/>
              <a:gd name="connsiteX7" fmla="*/ 2199687 w 2540000"/>
              <a:gd name="connsiteY7" fmla="*/ 2259705 h 2600231"/>
              <a:gd name="connsiteX8" fmla="*/ 1610313 w 2540000"/>
              <a:gd name="connsiteY8" fmla="*/ 2600231 h 2600231"/>
              <a:gd name="connsiteX9" fmla="*/ 929687 w 2540000"/>
              <a:gd name="connsiteY9" fmla="*/ 2600231 h 2600231"/>
              <a:gd name="connsiteX10" fmla="*/ 340313 w 2540000"/>
              <a:gd name="connsiteY10" fmla="*/ 2259705 h 2600231"/>
              <a:gd name="connsiteX11" fmla="*/ 0 w 2540000"/>
              <a:gd name="connsiteY11" fmla="*/ 1669963 h 2600231"/>
              <a:gd name="connsiteX12" fmla="*/ 0 w 2540000"/>
              <a:gd name="connsiteY12" fmla="*/ 988911 h 2600231"/>
              <a:gd name="connsiteX0" fmla="*/ 0 w 2199687"/>
              <a:gd name="connsiteY0" fmla="*/ 988911 h 2600231"/>
              <a:gd name="connsiteX1" fmla="*/ 340313 w 2199687"/>
              <a:gd name="connsiteY1" fmla="*/ 399169 h 2600231"/>
              <a:gd name="connsiteX2" fmla="*/ 737010 w 2199687"/>
              <a:gd name="connsiteY2" fmla="*/ 506046 h 2600231"/>
              <a:gd name="connsiteX3" fmla="*/ 1770333 w 2199687"/>
              <a:gd name="connsiteY3" fmla="*/ 515843 h 2600231"/>
              <a:gd name="connsiteX4" fmla="*/ 2026604 w 2199687"/>
              <a:gd name="connsiteY4" fmla="*/ 523266 h 2600231"/>
              <a:gd name="connsiteX5" fmla="*/ 2027283 w 2199687"/>
              <a:gd name="connsiteY5" fmla="*/ 760311 h 2600231"/>
              <a:gd name="connsiteX6" fmla="*/ 2024017 w 2199687"/>
              <a:gd name="connsiteY6" fmla="*/ 1810389 h 2600231"/>
              <a:gd name="connsiteX7" fmla="*/ 2199687 w 2199687"/>
              <a:gd name="connsiteY7" fmla="*/ 2259705 h 2600231"/>
              <a:gd name="connsiteX8" fmla="*/ 1610313 w 2199687"/>
              <a:gd name="connsiteY8" fmla="*/ 2600231 h 2600231"/>
              <a:gd name="connsiteX9" fmla="*/ 929687 w 2199687"/>
              <a:gd name="connsiteY9" fmla="*/ 2600231 h 2600231"/>
              <a:gd name="connsiteX10" fmla="*/ 340313 w 2199687"/>
              <a:gd name="connsiteY10" fmla="*/ 2259705 h 2600231"/>
              <a:gd name="connsiteX11" fmla="*/ 0 w 2199687"/>
              <a:gd name="connsiteY11" fmla="*/ 1669963 h 2600231"/>
              <a:gd name="connsiteX12" fmla="*/ 0 w 2199687"/>
              <a:gd name="connsiteY12" fmla="*/ 988911 h 2600231"/>
              <a:gd name="connsiteX0" fmla="*/ 0 w 2292170"/>
              <a:gd name="connsiteY0" fmla="*/ 988911 h 2600231"/>
              <a:gd name="connsiteX1" fmla="*/ 340313 w 2292170"/>
              <a:gd name="connsiteY1" fmla="*/ 399169 h 2600231"/>
              <a:gd name="connsiteX2" fmla="*/ 737010 w 2292170"/>
              <a:gd name="connsiteY2" fmla="*/ 506046 h 2600231"/>
              <a:gd name="connsiteX3" fmla="*/ 1770333 w 2292170"/>
              <a:gd name="connsiteY3" fmla="*/ 515843 h 2600231"/>
              <a:gd name="connsiteX4" fmla="*/ 2026604 w 2292170"/>
              <a:gd name="connsiteY4" fmla="*/ 523266 h 2600231"/>
              <a:gd name="connsiteX5" fmla="*/ 2027283 w 2292170"/>
              <a:gd name="connsiteY5" fmla="*/ 760311 h 2600231"/>
              <a:gd name="connsiteX6" fmla="*/ 2024017 w 2292170"/>
              <a:gd name="connsiteY6" fmla="*/ 1810389 h 2600231"/>
              <a:gd name="connsiteX7" fmla="*/ 2199687 w 2292170"/>
              <a:gd name="connsiteY7" fmla="*/ 2259705 h 2600231"/>
              <a:gd name="connsiteX8" fmla="*/ 1610313 w 2292170"/>
              <a:gd name="connsiteY8" fmla="*/ 2600231 h 2600231"/>
              <a:gd name="connsiteX9" fmla="*/ 929687 w 2292170"/>
              <a:gd name="connsiteY9" fmla="*/ 2600231 h 2600231"/>
              <a:gd name="connsiteX10" fmla="*/ 340313 w 2292170"/>
              <a:gd name="connsiteY10" fmla="*/ 2259705 h 2600231"/>
              <a:gd name="connsiteX11" fmla="*/ 0 w 2292170"/>
              <a:gd name="connsiteY11" fmla="*/ 1669963 h 2600231"/>
              <a:gd name="connsiteX12" fmla="*/ 0 w 2292170"/>
              <a:gd name="connsiteY12" fmla="*/ 988911 h 2600231"/>
              <a:gd name="connsiteX0" fmla="*/ 0 w 2512540"/>
              <a:gd name="connsiteY0" fmla="*/ 988911 h 2600231"/>
              <a:gd name="connsiteX1" fmla="*/ 340313 w 2512540"/>
              <a:gd name="connsiteY1" fmla="*/ 399169 h 2600231"/>
              <a:gd name="connsiteX2" fmla="*/ 737010 w 2512540"/>
              <a:gd name="connsiteY2" fmla="*/ 506046 h 2600231"/>
              <a:gd name="connsiteX3" fmla="*/ 1770333 w 2512540"/>
              <a:gd name="connsiteY3" fmla="*/ 515843 h 2600231"/>
              <a:gd name="connsiteX4" fmla="*/ 2026604 w 2512540"/>
              <a:gd name="connsiteY4" fmla="*/ 523266 h 2600231"/>
              <a:gd name="connsiteX5" fmla="*/ 2027283 w 2512540"/>
              <a:gd name="connsiteY5" fmla="*/ 760311 h 2600231"/>
              <a:gd name="connsiteX6" fmla="*/ 2024017 w 2512540"/>
              <a:gd name="connsiteY6" fmla="*/ 1810389 h 2600231"/>
              <a:gd name="connsiteX7" fmla="*/ 2199687 w 2512540"/>
              <a:gd name="connsiteY7" fmla="*/ 2259705 h 2600231"/>
              <a:gd name="connsiteX8" fmla="*/ 1610313 w 2512540"/>
              <a:gd name="connsiteY8" fmla="*/ 2600231 h 2600231"/>
              <a:gd name="connsiteX9" fmla="*/ 929687 w 2512540"/>
              <a:gd name="connsiteY9" fmla="*/ 2600231 h 2600231"/>
              <a:gd name="connsiteX10" fmla="*/ 340313 w 2512540"/>
              <a:gd name="connsiteY10" fmla="*/ 2259705 h 2600231"/>
              <a:gd name="connsiteX11" fmla="*/ 0 w 2512540"/>
              <a:gd name="connsiteY11" fmla="*/ 1669963 h 2600231"/>
              <a:gd name="connsiteX12" fmla="*/ 0 w 2512540"/>
              <a:gd name="connsiteY12" fmla="*/ 988911 h 2600231"/>
              <a:gd name="connsiteX0" fmla="*/ 0 w 2540039"/>
              <a:gd name="connsiteY0" fmla="*/ 988911 h 2600231"/>
              <a:gd name="connsiteX1" fmla="*/ 340313 w 2540039"/>
              <a:gd name="connsiteY1" fmla="*/ 399169 h 2600231"/>
              <a:gd name="connsiteX2" fmla="*/ 737010 w 2540039"/>
              <a:gd name="connsiteY2" fmla="*/ 506046 h 2600231"/>
              <a:gd name="connsiteX3" fmla="*/ 1770333 w 2540039"/>
              <a:gd name="connsiteY3" fmla="*/ 515843 h 2600231"/>
              <a:gd name="connsiteX4" fmla="*/ 2026604 w 2540039"/>
              <a:gd name="connsiteY4" fmla="*/ 523266 h 2600231"/>
              <a:gd name="connsiteX5" fmla="*/ 2027283 w 2540039"/>
              <a:gd name="connsiteY5" fmla="*/ 760311 h 2600231"/>
              <a:gd name="connsiteX6" fmla="*/ 2024017 w 2540039"/>
              <a:gd name="connsiteY6" fmla="*/ 1810389 h 2600231"/>
              <a:gd name="connsiteX7" fmla="*/ 2199687 w 2540039"/>
              <a:gd name="connsiteY7" fmla="*/ 2259705 h 2600231"/>
              <a:gd name="connsiteX8" fmla="*/ 1610313 w 2540039"/>
              <a:gd name="connsiteY8" fmla="*/ 2600231 h 2600231"/>
              <a:gd name="connsiteX9" fmla="*/ 929687 w 2540039"/>
              <a:gd name="connsiteY9" fmla="*/ 2600231 h 2600231"/>
              <a:gd name="connsiteX10" fmla="*/ 340313 w 2540039"/>
              <a:gd name="connsiteY10" fmla="*/ 2259705 h 2600231"/>
              <a:gd name="connsiteX11" fmla="*/ 0 w 2540039"/>
              <a:gd name="connsiteY11" fmla="*/ 1669963 h 2600231"/>
              <a:gd name="connsiteX12" fmla="*/ 0 w 2540039"/>
              <a:gd name="connsiteY12" fmla="*/ 988911 h 2600231"/>
              <a:gd name="connsiteX0" fmla="*/ 0 w 2540039"/>
              <a:gd name="connsiteY0" fmla="*/ 988911 h 2600231"/>
              <a:gd name="connsiteX1" fmla="*/ 340313 w 2540039"/>
              <a:gd name="connsiteY1" fmla="*/ 399169 h 2600231"/>
              <a:gd name="connsiteX2" fmla="*/ 737010 w 2540039"/>
              <a:gd name="connsiteY2" fmla="*/ 506046 h 2600231"/>
              <a:gd name="connsiteX3" fmla="*/ 1770333 w 2540039"/>
              <a:gd name="connsiteY3" fmla="*/ 515843 h 2600231"/>
              <a:gd name="connsiteX4" fmla="*/ 2026604 w 2540039"/>
              <a:gd name="connsiteY4" fmla="*/ 523266 h 2600231"/>
              <a:gd name="connsiteX5" fmla="*/ 2027283 w 2540039"/>
              <a:gd name="connsiteY5" fmla="*/ 760311 h 2600231"/>
              <a:gd name="connsiteX6" fmla="*/ 2024017 w 2540039"/>
              <a:gd name="connsiteY6" fmla="*/ 1810389 h 2600231"/>
              <a:gd name="connsiteX7" fmla="*/ 2013541 w 2540039"/>
              <a:gd name="connsiteY7" fmla="*/ 2063762 h 2600231"/>
              <a:gd name="connsiteX8" fmla="*/ 1610313 w 2540039"/>
              <a:gd name="connsiteY8" fmla="*/ 2600231 h 2600231"/>
              <a:gd name="connsiteX9" fmla="*/ 929687 w 2540039"/>
              <a:gd name="connsiteY9" fmla="*/ 2600231 h 2600231"/>
              <a:gd name="connsiteX10" fmla="*/ 340313 w 2540039"/>
              <a:gd name="connsiteY10" fmla="*/ 2259705 h 2600231"/>
              <a:gd name="connsiteX11" fmla="*/ 0 w 2540039"/>
              <a:gd name="connsiteY11" fmla="*/ 1669963 h 2600231"/>
              <a:gd name="connsiteX12" fmla="*/ 0 w 2540039"/>
              <a:gd name="connsiteY12" fmla="*/ 988911 h 2600231"/>
              <a:gd name="connsiteX0" fmla="*/ 0 w 2540039"/>
              <a:gd name="connsiteY0" fmla="*/ 988911 h 2600231"/>
              <a:gd name="connsiteX1" fmla="*/ 340313 w 2540039"/>
              <a:gd name="connsiteY1" fmla="*/ 399169 h 2600231"/>
              <a:gd name="connsiteX2" fmla="*/ 737010 w 2540039"/>
              <a:gd name="connsiteY2" fmla="*/ 506046 h 2600231"/>
              <a:gd name="connsiteX3" fmla="*/ 1770333 w 2540039"/>
              <a:gd name="connsiteY3" fmla="*/ 515843 h 2600231"/>
              <a:gd name="connsiteX4" fmla="*/ 2026604 w 2540039"/>
              <a:gd name="connsiteY4" fmla="*/ 523266 h 2600231"/>
              <a:gd name="connsiteX5" fmla="*/ 2027283 w 2540039"/>
              <a:gd name="connsiteY5" fmla="*/ 760311 h 2600231"/>
              <a:gd name="connsiteX6" fmla="*/ 2024017 w 2540039"/>
              <a:gd name="connsiteY6" fmla="*/ 1810389 h 2600231"/>
              <a:gd name="connsiteX7" fmla="*/ 2013541 w 2540039"/>
              <a:gd name="connsiteY7" fmla="*/ 2063762 h 2600231"/>
              <a:gd name="connsiteX8" fmla="*/ 1767067 w 2540039"/>
              <a:gd name="connsiteY8" fmla="*/ 2051591 h 2600231"/>
              <a:gd name="connsiteX9" fmla="*/ 929687 w 2540039"/>
              <a:gd name="connsiteY9" fmla="*/ 2600231 h 2600231"/>
              <a:gd name="connsiteX10" fmla="*/ 340313 w 2540039"/>
              <a:gd name="connsiteY10" fmla="*/ 2259705 h 2600231"/>
              <a:gd name="connsiteX11" fmla="*/ 0 w 2540039"/>
              <a:gd name="connsiteY11" fmla="*/ 1669963 h 2600231"/>
              <a:gd name="connsiteX12" fmla="*/ 0 w 2540039"/>
              <a:gd name="connsiteY12" fmla="*/ 988911 h 2600231"/>
              <a:gd name="connsiteX0" fmla="*/ 0 w 2540039"/>
              <a:gd name="connsiteY0" fmla="*/ 988911 h 2259705"/>
              <a:gd name="connsiteX1" fmla="*/ 340313 w 2540039"/>
              <a:gd name="connsiteY1" fmla="*/ 399169 h 2259705"/>
              <a:gd name="connsiteX2" fmla="*/ 737010 w 2540039"/>
              <a:gd name="connsiteY2" fmla="*/ 506046 h 2259705"/>
              <a:gd name="connsiteX3" fmla="*/ 1770333 w 2540039"/>
              <a:gd name="connsiteY3" fmla="*/ 515843 h 2259705"/>
              <a:gd name="connsiteX4" fmla="*/ 2026604 w 2540039"/>
              <a:gd name="connsiteY4" fmla="*/ 523266 h 2259705"/>
              <a:gd name="connsiteX5" fmla="*/ 2027283 w 2540039"/>
              <a:gd name="connsiteY5" fmla="*/ 760311 h 2259705"/>
              <a:gd name="connsiteX6" fmla="*/ 2024017 w 2540039"/>
              <a:gd name="connsiteY6" fmla="*/ 1810389 h 2259705"/>
              <a:gd name="connsiteX7" fmla="*/ 2013541 w 2540039"/>
              <a:gd name="connsiteY7" fmla="*/ 2063762 h 2259705"/>
              <a:gd name="connsiteX8" fmla="*/ 1767067 w 2540039"/>
              <a:gd name="connsiteY8" fmla="*/ 2051591 h 2259705"/>
              <a:gd name="connsiteX9" fmla="*/ 730478 w 2540039"/>
              <a:gd name="connsiteY9" fmla="*/ 2051591 h 2259705"/>
              <a:gd name="connsiteX10" fmla="*/ 340313 w 2540039"/>
              <a:gd name="connsiteY10" fmla="*/ 2259705 h 2259705"/>
              <a:gd name="connsiteX11" fmla="*/ 0 w 2540039"/>
              <a:gd name="connsiteY11" fmla="*/ 1669963 h 2259705"/>
              <a:gd name="connsiteX12" fmla="*/ 0 w 2540039"/>
              <a:gd name="connsiteY12" fmla="*/ 988911 h 2259705"/>
              <a:gd name="connsiteX0" fmla="*/ 0 w 2540039"/>
              <a:gd name="connsiteY0" fmla="*/ 988911 h 2063762"/>
              <a:gd name="connsiteX1" fmla="*/ 340313 w 2540039"/>
              <a:gd name="connsiteY1" fmla="*/ 399169 h 2063762"/>
              <a:gd name="connsiteX2" fmla="*/ 737010 w 2540039"/>
              <a:gd name="connsiteY2" fmla="*/ 506046 h 2063762"/>
              <a:gd name="connsiteX3" fmla="*/ 1770333 w 2540039"/>
              <a:gd name="connsiteY3" fmla="*/ 515843 h 2063762"/>
              <a:gd name="connsiteX4" fmla="*/ 2026604 w 2540039"/>
              <a:gd name="connsiteY4" fmla="*/ 523266 h 2063762"/>
              <a:gd name="connsiteX5" fmla="*/ 2027283 w 2540039"/>
              <a:gd name="connsiteY5" fmla="*/ 760311 h 2063762"/>
              <a:gd name="connsiteX6" fmla="*/ 2024017 w 2540039"/>
              <a:gd name="connsiteY6" fmla="*/ 1810389 h 2063762"/>
              <a:gd name="connsiteX7" fmla="*/ 2013541 w 2540039"/>
              <a:gd name="connsiteY7" fmla="*/ 2063762 h 2063762"/>
              <a:gd name="connsiteX8" fmla="*/ 1767067 w 2540039"/>
              <a:gd name="connsiteY8" fmla="*/ 2051591 h 2063762"/>
              <a:gd name="connsiteX9" fmla="*/ 730478 w 2540039"/>
              <a:gd name="connsiteY9" fmla="*/ 2051591 h 2063762"/>
              <a:gd name="connsiteX10" fmla="*/ 480739 w 2540039"/>
              <a:gd name="connsiteY10" fmla="*/ 2050700 h 2063762"/>
              <a:gd name="connsiteX11" fmla="*/ 0 w 2540039"/>
              <a:gd name="connsiteY11" fmla="*/ 1669963 h 2063762"/>
              <a:gd name="connsiteX12" fmla="*/ 0 w 2540039"/>
              <a:gd name="connsiteY12" fmla="*/ 988911 h 2063762"/>
              <a:gd name="connsiteX0" fmla="*/ 0 w 2540039"/>
              <a:gd name="connsiteY0" fmla="*/ 988911 h 2341876"/>
              <a:gd name="connsiteX1" fmla="*/ 340313 w 2540039"/>
              <a:gd name="connsiteY1" fmla="*/ 399169 h 2341876"/>
              <a:gd name="connsiteX2" fmla="*/ 737010 w 2540039"/>
              <a:gd name="connsiteY2" fmla="*/ 506046 h 2341876"/>
              <a:gd name="connsiteX3" fmla="*/ 1770333 w 2540039"/>
              <a:gd name="connsiteY3" fmla="*/ 515843 h 2341876"/>
              <a:gd name="connsiteX4" fmla="*/ 2026604 w 2540039"/>
              <a:gd name="connsiteY4" fmla="*/ 523266 h 2341876"/>
              <a:gd name="connsiteX5" fmla="*/ 2027283 w 2540039"/>
              <a:gd name="connsiteY5" fmla="*/ 760311 h 2341876"/>
              <a:gd name="connsiteX6" fmla="*/ 2024017 w 2540039"/>
              <a:gd name="connsiteY6" fmla="*/ 1810389 h 2341876"/>
              <a:gd name="connsiteX7" fmla="*/ 2013541 w 2540039"/>
              <a:gd name="connsiteY7" fmla="*/ 2063762 h 2341876"/>
              <a:gd name="connsiteX8" fmla="*/ 1767067 w 2540039"/>
              <a:gd name="connsiteY8" fmla="*/ 2051591 h 2341876"/>
              <a:gd name="connsiteX9" fmla="*/ 730478 w 2540039"/>
              <a:gd name="connsiteY9" fmla="*/ 2051591 h 2341876"/>
              <a:gd name="connsiteX10" fmla="*/ 480739 w 2540039"/>
              <a:gd name="connsiteY10" fmla="*/ 2050700 h 2341876"/>
              <a:gd name="connsiteX11" fmla="*/ 0 w 2540039"/>
              <a:gd name="connsiteY11" fmla="*/ 1669963 h 2341876"/>
              <a:gd name="connsiteX12" fmla="*/ 0 w 2540039"/>
              <a:gd name="connsiteY12" fmla="*/ 988911 h 2341876"/>
              <a:gd name="connsiteX0" fmla="*/ 0 w 2540039"/>
              <a:gd name="connsiteY0" fmla="*/ 988911 h 2545128"/>
              <a:gd name="connsiteX1" fmla="*/ 340313 w 2540039"/>
              <a:gd name="connsiteY1" fmla="*/ 399169 h 2545128"/>
              <a:gd name="connsiteX2" fmla="*/ 737010 w 2540039"/>
              <a:gd name="connsiteY2" fmla="*/ 506046 h 2545128"/>
              <a:gd name="connsiteX3" fmla="*/ 1770333 w 2540039"/>
              <a:gd name="connsiteY3" fmla="*/ 515843 h 2545128"/>
              <a:gd name="connsiteX4" fmla="*/ 2026604 w 2540039"/>
              <a:gd name="connsiteY4" fmla="*/ 523266 h 2545128"/>
              <a:gd name="connsiteX5" fmla="*/ 2027283 w 2540039"/>
              <a:gd name="connsiteY5" fmla="*/ 760311 h 2545128"/>
              <a:gd name="connsiteX6" fmla="*/ 2024017 w 2540039"/>
              <a:gd name="connsiteY6" fmla="*/ 1810389 h 2545128"/>
              <a:gd name="connsiteX7" fmla="*/ 2013541 w 2540039"/>
              <a:gd name="connsiteY7" fmla="*/ 2063762 h 2545128"/>
              <a:gd name="connsiteX8" fmla="*/ 1767067 w 2540039"/>
              <a:gd name="connsiteY8" fmla="*/ 2051591 h 2545128"/>
              <a:gd name="connsiteX9" fmla="*/ 730478 w 2540039"/>
              <a:gd name="connsiteY9" fmla="*/ 2051591 h 2545128"/>
              <a:gd name="connsiteX10" fmla="*/ 480739 w 2540039"/>
              <a:gd name="connsiteY10" fmla="*/ 2050700 h 2545128"/>
              <a:gd name="connsiteX11" fmla="*/ 0 w 2540039"/>
              <a:gd name="connsiteY11" fmla="*/ 1669963 h 2545128"/>
              <a:gd name="connsiteX12" fmla="*/ 0 w 2540039"/>
              <a:gd name="connsiteY12" fmla="*/ 988911 h 2545128"/>
              <a:gd name="connsiteX0" fmla="*/ 0 w 2540039"/>
              <a:gd name="connsiteY0" fmla="*/ 988911 h 2577339"/>
              <a:gd name="connsiteX1" fmla="*/ 340313 w 2540039"/>
              <a:gd name="connsiteY1" fmla="*/ 399169 h 2577339"/>
              <a:gd name="connsiteX2" fmla="*/ 737010 w 2540039"/>
              <a:gd name="connsiteY2" fmla="*/ 506046 h 2577339"/>
              <a:gd name="connsiteX3" fmla="*/ 1770333 w 2540039"/>
              <a:gd name="connsiteY3" fmla="*/ 515843 h 2577339"/>
              <a:gd name="connsiteX4" fmla="*/ 2026604 w 2540039"/>
              <a:gd name="connsiteY4" fmla="*/ 523266 h 2577339"/>
              <a:gd name="connsiteX5" fmla="*/ 2027283 w 2540039"/>
              <a:gd name="connsiteY5" fmla="*/ 760311 h 2577339"/>
              <a:gd name="connsiteX6" fmla="*/ 2024017 w 2540039"/>
              <a:gd name="connsiteY6" fmla="*/ 1810389 h 2577339"/>
              <a:gd name="connsiteX7" fmla="*/ 2013541 w 2540039"/>
              <a:gd name="connsiteY7" fmla="*/ 2063762 h 2577339"/>
              <a:gd name="connsiteX8" fmla="*/ 1767067 w 2540039"/>
              <a:gd name="connsiteY8" fmla="*/ 2051591 h 2577339"/>
              <a:gd name="connsiteX9" fmla="*/ 730478 w 2540039"/>
              <a:gd name="connsiteY9" fmla="*/ 2051591 h 2577339"/>
              <a:gd name="connsiteX10" fmla="*/ 480739 w 2540039"/>
              <a:gd name="connsiteY10" fmla="*/ 2050700 h 2577339"/>
              <a:gd name="connsiteX11" fmla="*/ 0 w 2540039"/>
              <a:gd name="connsiteY11" fmla="*/ 1669963 h 2577339"/>
              <a:gd name="connsiteX12" fmla="*/ 0 w 2540039"/>
              <a:gd name="connsiteY12" fmla="*/ 988911 h 2577339"/>
              <a:gd name="connsiteX0" fmla="*/ 0 w 2540039"/>
              <a:gd name="connsiteY0" fmla="*/ 988911 h 2577339"/>
              <a:gd name="connsiteX1" fmla="*/ 340313 w 2540039"/>
              <a:gd name="connsiteY1" fmla="*/ 399169 h 2577339"/>
              <a:gd name="connsiteX2" fmla="*/ 737010 w 2540039"/>
              <a:gd name="connsiteY2" fmla="*/ 506046 h 2577339"/>
              <a:gd name="connsiteX3" fmla="*/ 1770333 w 2540039"/>
              <a:gd name="connsiteY3" fmla="*/ 515843 h 2577339"/>
              <a:gd name="connsiteX4" fmla="*/ 2026604 w 2540039"/>
              <a:gd name="connsiteY4" fmla="*/ 523266 h 2577339"/>
              <a:gd name="connsiteX5" fmla="*/ 2027283 w 2540039"/>
              <a:gd name="connsiteY5" fmla="*/ 760311 h 2577339"/>
              <a:gd name="connsiteX6" fmla="*/ 2024017 w 2540039"/>
              <a:gd name="connsiteY6" fmla="*/ 1810389 h 2577339"/>
              <a:gd name="connsiteX7" fmla="*/ 2013541 w 2540039"/>
              <a:gd name="connsiteY7" fmla="*/ 2063762 h 2577339"/>
              <a:gd name="connsiteX8" fmla="*/ 1767067 w 2540039"/>
              <a:gd name="connsiteY8" fmla="*/ 2051591 h 2577339"/>
              <a:gd name="connsiteX9" fmla="*/ 730478 w 2540039"/>
              <a:gd name="connsiteY9" fmla="*/ 2051591 h 2577339"/>
              <a:gd name="connsiteX10" fmla="*/ 480739 w 2540039"/>
              <a:gd name="connsiteY10" fmla="*/ 2050700 h 2577339"/>
              <a:gd name="connsiteX11" fmla="*/ 483326 w 2540039"/>
              <a:gd name="connsiteY11" fmla="*/ 1797326 h 2577339"/>
              <a:gd name="connsiteX12" fmla="*/ 0 w 2540039"/>
              <a:gd name="connsiteY12" fmla="*/ 988911 h 2577339"/>
              <a:gd name="connsiteX0" fmla="*/ 143013 w 2199726"/>
              <a:gd name="connsiteY0" fmla="*/ 757045 h 2577339"/>
              <a:gd name="connsiteX1" fmla="*/ 0 w 2199726"/>
              <a:gd name="connsiteY1" fmla="*/ 399169 h 2577339"/>
              <a:gd name="connsiteX2" fmla="*/ 396697 w 2199726"/>
              <a:gd name="connsiteY2" fmla="*/ 506046 h 2577339"/>
              <a:gd name="connsiteX3" fmla="*/ 1430020 w 2199726"/>
              <a:gd name="connsiteY3" fmla="*/ 515843 h 2577339"/>
              <a:gd name="connsiteX4" fmla="*/ 1686291 w 2199726"/>
              <a:gd name="connsiteY4" fmla="*/ 523266 h 2577339"/>
              <a:gd name="connsiteX5" fmla="*/ 1686970 w 2199726"/>
              <a:gd name="connsiteY5" fmla="*/ 760311 h 2577339"/>
              <a:gd name="connsiteX6" fmla="*/ 1683704 w 2199726"/>
              <a:gd name="connsiteY6" fmla="*/ 1810389 h 2577339"/>
              <a:gd name="connsiteX7" fmla="*/ 1673228 w 2199726"/>
              <a:gd name="connsiteY7" fmla="*/ 2063762 h 2577339"/>
              <a:gd name="connsiteX8" fmla="*/ 1426754 w 2199726"/>
              <a:gd name="connsiteY8" fmla="*/ 2051591 h 2577339"/>
              <a:gd name="connsiteX9" fmla="*/ 390165 w 2199726"/>
              <a:gd name="connsiteY9" fmla="*/ 2051591 h 2577339"/>
              <a:gd name="connsiteX10" fmla="*/ 140426 w 2199726"/>
              <a:gd name="connsiteY10" fmla="*/ 2050700 h 2577339"/>
              <a:gd name="connsiteX11" fmla="*/ 143013 w 2199726"/>
              <a:gd name="connsiteY11" fmla="*/ 1797326 h 2577339"/>
              <a:gd name="connsiteX12" fmla="*/ 143013 w 2199726"/>
              <a:gd name="connsiteY12" fmla="*/ 757045 h 2577339"/>
              <a:gd name="connsiteX0" fmla="*/ 2587 w 2059300"/>
              <a:gd name="connsiteY0" fmla="*/ 757045 h 2577339"/>
              <a:gd name="connsiteX1" fmla="*/ 13062 w 2059300"/>
              <a:gd name="connsiteY1" fmla="*/ 503672 h 2577339"/>
              <a:gd name="connsiteX2" fmla="*/ 256271 w 2059300"/>
              <a:gd name="connsiteY2" fmla="*/ 506046 h 2577339"/>
              <a:gd name="connsiteX3" fmla="*/ 1289594 w 2059300"/>
              <a:gd name="connsiteY3" fmla="*/ 515843 h 2577339"/>
              <a:gd name="connsiteX4" fmla="*/ 1545865 w 2059300"/>
              <a:gd name="connsiteY4" fmla="*/ 523266 h 2577339"/>
              <a:gd name="connsiteX5" fmla="*/ 1546544 w 2059300"/>
              <a:gd name="connsiteY5" fmla="*/ 760311 h 2577339"/>
              <a:gd name="connsiteX6" fmla="*/ 1543278 w 2059300"/>
              <a:gd name="connsiteY6" fmla="*/ 1810389 h 2577339"/>
              <a:gd name="connsiteX7" fmla="*/ 1532802 w 2059300"/>
              <a:gd name="connsiteY7" fmla="*/ 2063762 h 2577339"/>
              <a:gd name="connsiteX8" fmla="*/ 1286328 w 2059300"/>
              <a:gd name="connsiteY8" fmla="*/ 2051591 h 2577339"/>
              <a:gd name="connsiteX9" fmla="*/ 249739 w 2059300"/>
              <a:gd name="connsiteY9" fmla="*/ 2051591 h 2577339"/>
              <a:gd name="connsiteX10" fmla="*/ 0 w 2059300"/>
              <a:gd name="connsiteY10" fmla="*/ 2050700 h 2577339"/>
              <a:gd name="connsiteX11" fmla="*/ 2587 w 2059300"/>
              <a:gd name="connsiteY11" fmla="*/ 1797326 h 2577339"/>
              <a:gd name="connsiteX12" fmla="*/ 2587 w 2059300"/>
              <a:gd name="connsiteY12" fmla="*/ 757045 h 2577339"/>
              <a:gd name="connsiteX0" fmla="*/ 317862 w 2374575"/>
              <a:gd name="connsiteY0" fmla="*/ 757045 h 2577339"/>
              <a:gd name="connsiteX1" fmla="*/ 328337 w 2374575"/>
              <a:gd name="connsiteY1" fmla="*/ 503672 h 2577339"/>
              <a:gd name="connsiteX2" fmla="*/ 571546 w 2374575"/>
              <a:gd name="connsiteY2" fmla="*/ 506046 h 2577339"/>
              <a:gd name="connsiteX3" fmla="*/ 1604869 w 2374575"/>
              <a:gd name="connsiteY3" fmla="*/ 515843 h 2577339"/>
              <a:gd name="connsiteX4" fmla="*/ 1861140 w 2374575"/>
              <a:gd name="connsiteY4" fmla="*/ 523266 h 2577339"/>
              <a:gd name="connsiteX5" fmla="*/ 1861819 w 2374575"/>
              <a:gd name="connsiteY5" fmla="*/ 760311 h 2577339"/>
              <a:gd name="connsiteX6" fmla="*/ 1858553 w 2374575"/>
              <a:gd name="connsiteY6" fmla="*/ 1810389 h 2577339"/>
              <a:gd name="connsiteX7" fmla="*/ 1848077 w 2374575"/>
              <a:gd name="connsiteY7" fmla="*/ 2063762 h 2577339"/>
              <a:gd name="connsiteX8" fmla="*/ 1601603 w 2374575"/>
              <a:gd name="connsiteY8" fmla="*/ 2051591 h 2577339"/>
              <a:gd name="connsiteX9" fmla="*/ 565014 w 2374575"/>
              <a:gd name="connsiteY9" fmla="*/ 2051591 h 2577339"/>
              <a:gd name="connsiteX10" fmla="*/ 315275 w 2374575"/>
              <a:gd name="connsiteY10" fmla="*/ 2050700 h 2577339"/>
              <a:gd name="connsiteX11" fmla="*/ 317862 w 2374575"/>
              <a:gd name="connsiteY11" fmla="*/ 1797326 h 2577339"/>
              <a:gd name="connsiteX12" fmla="*/ 317862 w 2374575"/>
              <a:gd name="connsiteY12" fmla="*/ 757045 h 2577339"/>
              <a:gd name="connsiteX0" fmla="*/ 516984 w 2573697"/>
              <a:gd name="connsiteY0" fmla="*/ 757045 h 2577339"/>
              <a:gd name="connsiteX1" fmla="*/ 527459 w 2573697"/>
              <a:gd name="connsiteY1" fmla="*/ 503672 h 2577339"/>
              <a:gd name="connsiteX2" fmla="*/ 770668 w 2573697"/>
              <a:gd name="connsiteY2" fmla="*/ 506046 h 2577339"/>
              <a:gd name="connsiteX3" fmla="*/ 1803991 w 2573697"/>
              <a:gd name="connsiteY3" fmla="*/ 515843 h 2577339"/>
              <a:gd name="connsiteX4" fmla="*/ 2060262 w 2573697"/>
              <a:gd name="connsiteY4" fmla="*/ 523266 h 2577339"/>
              <a:gd name="connsiteX5" fmla="*/ 2060941 w 2573697"/>
              <a:gd name="connsiteY5" fmla="*/ 760311 h 2577339"/>
              <a:gd name="connsiteX6" fmla="*/ 2057675 w 2573697"/>
              <a:gd name="connsiteY6" fmla="*/ 1810389 h 2577339"/>
              <a:gd name="connsiteX7" fmla="*/ 2047199 w 2573697"/>
              <a:gd name="connsiteY7" fmla="*/ 2063762 h 2577339"/>
              <a:gd name="connsiteX8" fmla="*/ 1800725 w 2573697"/>
              <a:gd name="connsiteY8" fmla="*/ 2051591 h 2577339"/>
              <a:gd name="connsiteX9" fmla="*/ 764136 w 2573697"/>
              <a:gd name="connsiteY9" fmla="*/ 2051591 h 2577339"/>
              <a:gd name="connsiteX10" fmla="*/ 514397 w 2573697"/>
              <a:gd name="connsiteY10" fmla="*/ 2050700 h 2577339"/>
              <a:gd name="connsiteX11" fmla="*/ 516984 w 2573697"/>
              <a:gd name="connsiteY11" fmla="*/ 1797326 h 2577339"/>
              <a:gd name="connsiteX12" fmla="*/ 516984 w 2573697"/>
              <a:gd name="connsiteY12" fmla="*/ 757045 h 2577339"/>
              <a:gd name="connsiteX0" fmla="*/ 516984 w 2573697"/>
              <a:gd name="connsiteY0" fmla="*/ 757045 h 2577339"/>
              <a:gd name="connsiteX1" fmla="*/ 527459 w 2573697"/>
              <a:gd name="connsiteY1" fmla="*/ 503672 h 2577339"/>
              <a:gd name="connsiteX2" fmla="*/ 770668 w 2573697"/>
              <a:gd name="connsiteY2" fmla="*/ 506046 h 2577339"/>
              <a:gd name="connsiteX3" fmla="*/ 1803991 w 2573697"/>
              <a:gd name="connsiteY3" fmla="*/ 515843 h 2577339"/>
              <a:gd name="connsiteX4" fmla="*/ 2060262 w 2573697"/>
              <a:gd name="connsiteY4" fmla="*/ 523266 h 2577339"/>
              <a:gd name="connsiteX5" fmla="*/ 2060941 w 2573697"/>
              <a:gd name="connsiteY5" fmla="*/ 760311 h 2577339"/>
              <a:gd name="connsiteX6" fmla="*/ 2057675 w 2573697"/>
              <a:gd name="connsiteY6" fmla="*/ 1810389 h 2577339"/>
              <a:gd name="connsiteX7" fmla="*/ 2047199 w 2573697"/>
              <a:gd name="connsiteY7" fmla="*/ 2063762 h 2577339"/>
              <a:gd name="connsiteX8" fmla="*/ 1800725 w 2573697"/>
              <a:gd name="connsiteY8" fmla="*/ 2051591 h 2577339"/>
              <a:gd name="connsiteX9" fmla="*/ 764136 w 2573697"/>
              <a:gd name="connsiteY9" fmla="*/ 2051591 h 2577339"/>
              <a:gd name="connsiteX10" fmla="*/ 514397 w 2573697"/>
              <a:gd name="connsiteY10" fmla="*/ 2050700 h 2577339"/>
              <a:gd name="connsiteX11" fmla="*/ 516984 w 2573697"/>
              <a:gd name="connsiteY11" fmla="*/ 1797326 h 2577339"/>
              <a:gd name="connsiteX12" fmla="*/ 516984 w 2573697"/>
              <a:gd name="connsiteY12" fmla="*/ 757045 h 2577339"/>
              <a:gd name="connsiteX0" fmla="*/ 521771 w 2568686"/>
              <a:gd name="connsiteY0" fmla="*/ 760311 h 2577339"/>
              <a:gd name="connsiteX1" fmla="*/ 522448 w 2568686"/>
              <a:gd name="connsiteY1" fmla="*/ 503672 h 2577339"/>
              <a:gd name="connsiteX2" fmla="*/ 765657 w 2568686"/>
              <a:gd name="connsiteY2" fmla="*/ 506046 h 2577339"/>
              <a:gd name="connsiteX3" fmla="*/ 1798980 w 2568686"/>
              <a:gd name="connsiteY3" fmla="*/ 515843 h 2577339"/>
              <a:gd name="connsiteX4" fmla="*/ 2055251 w 2568686"/>
              <a:gd name="connsiteY4" fmla="*/ 523266 h 2577339"/>
              <a:gd name="connsiteX5" fmla="*/ 2055930 w 2568686"/>
              <a:gd name="connsiteY5" fmla="*/ 760311 h 2577339"/>
              <a:gd name="connsiteX6" fmla="*/ 2052664 w 2568686"/>
              <a:gd name="connsiteY6" fmla="*/ 1810389 h 2577339"/>
              <a:gd name="connsiteX7" fmla="*/ 2042188 w 2568686"/>
              <a:gd name="connsiteY7" fmla="*/ 2063762 h 2577339"/>
              <a:gd name="connsiteX8" fmla="*/ 1795714 w 2568686"/>
              <a:gd name="connsiteY8" fmla="*/ 2051591 h 2577339"/>
              <a:gd name="connsiteX9" fmla="*/ 759125 w 2568686"/>
              <a:gd name="connsiteY9" fmla="*/ 2051591 h 2577339"/>
              <a:gd name="connsiteX10" fmla="*/ 509386 w 2568686"/>
              <a:gd name="connsiteY10" fmla="*/ 2050700 h 2577339"/>
              <a:gd name="connsiteX11" fmla="*/ 511973 w 2568686"/>
              <a:gd name="connsiteY11" fmla="*/ 1797326 h 2577339"/>
              <a:gd name="connsiteX12" fmla="*/ 521771 w 2568686"/>
              <a:gd name="connsiteY12" fmla="*/ 760311 h 2577339"/>
              <a:gd name="connsiteX0" fmla="*/ 521771 w 2568686"/>
              <a:gd name="connsiteY0" fmla="*/ 760311 h 2577339"/>
              <a:gd name="connsiteX1" fmla="*/ 522448 w 2568686"/>
              <a:gd name="connsiteY1" fmla="*/ 510204 h 2577339"/>
              <a:gd name="connsiteX2" fmla="*/ 765657 w 2568686"/>
              <a:gd name="connsiteY2" fmla="*/ 506046 h 2577339"/>
              <a:gd name="connsiteX3" fmla="*/ 1798980 w 2568686"/>
              <a:gd name="connsiteY3" fmla="*/ 515843 h 2577339"/>
              <a:gd name="connsiteX4" fmla="*/ 2055251 w 2568686"/>
              <a:gd name="connsiteY4" fmla="*/ 523266 h 2577339"/>
              <a:gd name="connsiteX5" fmla="*/ 2055930 w 2568686"/>
              <a:gd name="connsiteY5" fmla="*/ 760311 h 2577339"/>
              <a:gd name="connsiteX6" fmla="*/ 2052664 w 2568686"/>
              <a:gd name="connsiteY6" fmla="*/ 1810389 h 2577339"/>
              <a:gd name="connsiteX7" fmla="*/ 2042188 w 2568686"/>
              <a:gd name="connsiteY7" fmla="*/ 2063762 h 2577339"/>
              <a:gd name="connsiteX8" fmla="*/ 1795714 w 2568686"/>
              <a:gd name="connsiteY8" fmla="*/ 2051591 h 2577339"/>
              <a:gd name="connsiteX9" fmla="*/ 759125 w 2568686"/>
              <a:gd name="connsiteY9" fmla="*/ 2051591 h 2577339"/>
              <a:gd name="connsiteX10" fmla="*/ 509386 w 2568686"/>
              <a:gd name="connsiteY10" fmla="*/ 2050700 h 2577339"/>
              <a:gd name="connsiteX11" fmla="*/ 511973 w 2568686"/>
              <a:gd name="connsiteY11" fmla="*/ 1797326 h 2577339"/>
              <a:gd name="connsiteX12" fmla="*/ 521771 w 2568686"/>
              <a:gd name="connsiteY12" fmla="*/ 760311 h 2577339"/>
              <a:gd name="connsiteX0" fmla="*/ 521771 w 2568686"/>
              <a:gd name="connsiteY0" fmla="*/ 760311 h 2577339"/>
              <a:gd name="connsiteX1" fmla="*/ 522448 w 2568686"/>
              <a:gd name="connsiteY1" fmla="*/ 510204 h 2577339"/>
              <a:gd name="connsiteX2" fmla="*/ 765657 w 2568686"/>
              <a:gd name="connsiteY2" fmla="*/ 506046 h 2577339"/>
              <a:gd name="connsiteX3" fmla="*/ 1798980 w 2568686"/>
              <a:gd name="connsiteY3" fmla="*/ 515843 h 2577339"/>
              <a:gd name="connsiteX4" fmla="*/ 2055251 w 2568686"/>
              <a:gd name="connsiteY4" fmla="*/ 516735 h 2577339"/>
              <a:gd name="connsiteX5" fmla="*/ 2055930 w 2568686"/>
              <a:gd name="connsiteY5" fmla="*/ 760311 h 2577339"/>
              <a:gd name="connsiteX6" fmla="*/ 2052664 w 2568686"/>
              <a:gd name="connsiteY6" fmla="*/ 1810389 h 2577339"/>
              <a:gd name="connsiteX7" fmla="*/ 2042188 w 2568686"/>
              <a:gd name="connsiteY7" fmla="*/ 2063762 h 2577339"/>
              <a:gd name="connsiteX8" fmla="*/ 1795714 w 2568686"/>
              <a:gd name="connsiteY8" fmla="*/ 2051591 h 2577339"/>
              <a:gd name="connsiteX9" fmla="*/ 759125 w 2568686"/>
              <a:gd name="connsiteY9" fmla="*/ 2051591 h 2577339"/>
              <a:gd name="connsiteX10" fmla="*/ 509386 w 2568686"/>
              <a:gd name="connsiteY10" fmla="*/ 2050700 h 2577339"/>
              <a:gd name="connsiteX11" fmla="*/ 511973 w 2568686"/>
              <a:gd name="connsiteY11" fmla="*/ 1797326 h 2577339"/>
              <a:gd name="connsiteX12" fmla="*/ 521771 w 2568686"/>
              <a:gd name="connsiteY12" fmla="*/ 760311 h 2577339"/>
              <a:gd name="connsiteX0" fmla="*/ 521771 w 2568686"/>
              <a:gd name="connsiteY0" fmla="*/ 760311 h 2577339"/>
              <a:gd name="connsiteX1" fmla="*/ 522448 w 2568686"/>
              <a:gd name="connsiteY1" fmla="*/ 510204 h 2577339"/>
              <a:gd name="connsiteX2" fmla="*/ 765657 w 2568686"/>
              <a:gd name="connsiteY2" fmla="*/ 506046 h 2577339"/>
              <a:gd name="connsiteX3" fmla="*/ 1798980 w 2568686"/>
              <a:gd name="connsiteY3" fmla="*/ 515843 h 2577339"/>
              <a:gd name="connsiteX4" fmla="*/ 2055251 w 2568686"/>
              <a:gd name="connsiteY4" fmla="*/ 516735 h 2577339"/>
              <a:gd name="connsiteX5" fmla="*/ 2055930 w 2568686"/>
              <a:gd name="connsiteY5" fmla="*/ 760311 h 2577339"/>
              <a:gd name="connsiteX6" fmla="*/ 2052664 w 2568686"/>
              <a:gd name="connsiteY6" fmla="*/ 1810389 h 2577339"/>
              <a:gd name="connsiteX7" fmla="*/ 2051985 w 2568686"/>
              <a:gd name="connsiteY7" fmla="*/ 2067028 h 2577339"/>
              <a:gd name="connsiteX8" fmla="*/ 1795714 w 2568686"/>
              <a:gd name="connsiteY8" fmla="*/ 2051591 h 2577339"/>
              <a:gd name="connsiteX9" fmla="*/ 759125 w 2568686"/>
              <a:gd name="connsiteY9" fmla="*/ 2051591 h 2577339"/>
              <a:gd name="connsiteX10" fmla="*/ 509386 w 2568686"/>
              <a:gd name="connsiteY10" fmla="*/ 2050700 h 2577339"/>
              <a:gd name="connsiteX11" fmla="*/ 511973 w 2568686"/>
              <a:gd name="connsiteY11" fmla="*/ 1797326 h 2577339"/>
              <a:gd name="connsiteX12" fmla="*/ 521771 w 2568686"/>
              <a:gd name="connsiteY12" fmla="*/ 760311 h 2577339"/>
              <a:gd name="connsiteX0" fmla="*/ 521771 w 2568686"/>
              <a:gd name="connsiteY0" fmla="*/ 760311 h 2577339"/>
              <a:gd name="connsiteX1" fmla="*/ 522448 w 2568686"/>
              <a:gd name="connsiteY1" fmla="*/ 510204 h 2577339"/>
              <a:gd name="connsiteX2" fmla="*/ 765657 w 2568686"/>
              <a:gd name="connsiteY2" fmla="*/ 506046 h 2577339"/>
              <a:gd name="connsiteX3" fmla="*/ 1798980 w 2568686"/>
              <a:gd name="connsiteY3" fmla="*/ 515843 h 2577339"/>
              <a:gd name="connsiteX4" fmla="*/ 2055251 w 2568686"/>
              <a:gd name="connsiteY4" fmla="*/ 516735 h 2577339"/>
              <a:gd name="connsiteX5" fmla="*/ 2055930 w 2568686"/>
              <a:gd name="connsiteY5" fmla="*/ 760311 h 2577339"/>
              <a:gd name="connsiteX6" fmla="*/ 2052664 w 2568686"/>
              <a:gd name="connsiteY6" fmla="*/ 1810389 h 2577339"/>
              <a:gd name="connsiteX7" fmla="*/ 2051985 w 2568686"/>
              <a:gd name="connsiteY7" fmla="*/ 2053965 h 2577339"/>
              <a:gd name="connsiteX8" fmla="*/ 1795714 w 2568686"/>
              <a:gd name="connsiteY8" fmla="*/ 2051591 h 2577339"/>
              <a:gd name="connsiteX9" fmla="*/ 759125 w 2568686"/>
              <a:gd name="connsiteY9" fmla="*/ 2051591 h 2577339"/>
              <a:gd name="connsiteX10" fmla="*/ 509386 w 2568686"/>
              <a:gd name="connsiteY10" fmla="*/ 2050700 h 2577339"/>
              <a:gd name="connsiteX11" fmla="*/ 511973 w 2568686"/>
              <a:gd name="connsiteY11" fmla="*/ 1797326 h 2577339"/>
              <a:gd name="connsiteX12" fmla="*/ 521771 w 2568686"/>
              <a:gd name="connsiteY12" fmla="*/ 760311 h 2577339"/>
              <a:gd name="connsiteX0" fmla="*/ 521771 w 2568686"/>
              <a:gd name="connsiteY0" fmla="*/ 760311 h 2577339"/>
              <a:gd name="connsiteX1" fmla="*/ 522448 w 2568686"/>
              <a:gd name="connsiteY1" fmla="*/ 510204 h 2577339"/>
              <a:gd name="connsiteX2" fmla="*/ 765657 w 2568686"/>
              <a:gd name="connsiteY2" fmla="*/ 506046 h 2577339"/>
              <a:gd name="connsiteX3" fmla="*/ 1798980 w 2568686"/>
              <a:gd name="connsiteY3" fmla="*/ 515843 h 2577339"/>
              <a:gd name="connsiteX4" fmla="*/ 2055251 w 2568686"/>
              <a:gd name="connsiteY4" fmla="*/ 516735 h 2577339"/>
              <a:gd name="connsiteX5" fmla="*/ 2055930 w 2568686"/>
              <a:gd name="connsiteY5" fmla="*/ 760311 h 2577339"/>
              <a:gd name="connsiteX6" fmla="*/ 2052664 w 2568686"/>
              <a:gd name="connsiteY6" fmla="*/ 1810389 h 2577339"/>
              <a:gd name="connsiteX7" fmla="*/ 2051985 w 2568686"/>
              <a:gd name="connsiteY7" fmla="*/ 2053965 h 2577339"/>
              <a:gd name="connsiteX8" fmla="*/ 1795714 w 2568686"/>
              <a:gd name="connsiteY8" fmla="*/ 2051591 h 2577339"/>
              <a:gd name="connsiteX9" fmla="*/ 759125 w 2568686"/>
              <a:gd name="connsiteY9" fmla="*/ 2051591 h 2577339"/>
              <a:gd name="connsiteX10" fmla="*/ 515918 w 2568686"/>
              <a:gd name="connsiteY10" fmla="*/ 2053965 h 2577339"/>
              <a:gd name="connsiteX11" fmla="*/ 511973 w 2568686"/>
              <a:gd name="connsiteY11" fmla="*/ 1797326 h 2577339"/>
              <a:gd name="connsiteX12" fmla="*/ 521771 w 2568686"/>
              <a:gd name="connsiteY12" fmla="*/ 760311 h 2577339"/>
              <a:gd name="connsiteX0" fmla="*/ 521771 w 2568686"/>
              <a:gd name="connsiteY0" fmla="*/ 772849 h 2589877"/>
              <a:gd name="connsiteX1" fmla="*/ 522448 w 2568686"/>
              <a:gd name="connsiteY1" fmla="*/ 522742 h 2589877"/>
              <a:gd name="connsiteX2" fmla="*/ 765657 w 2568686"/>
              <a:gd name="connsiteY2" fmla="*/ 518584 h 2589877"/>
              <a:gd name="connsiteX3" fmla="*/ 1798980 w 2568686"/>
              <a:gd name="connsiteY3" fmla="*/ 528381 h 2589877"/>
              <a:gd name="connsiteX4" fmla="*/ 2055251 w 2568686"/>
              <a:gd name="connsiteY4" fmla="*/ 529273 h 2589877"/>
              <a:gd name="connsiteX5" fmla="*/ 2055930 w 2568686"/>
              <a:gd name="connsiteY5" fmla="*/ 772849 h 2589877"/>
              <a:gd name="connsiteX6" fmla="*/ 2052664 w 2568686"/>
              <a:gd name="connsiteY6" fmla="*/ 1822927 h 2589877"/>
              <a:gd name="connsiteX7" fmla="*/ 2051985 w 2568686"/>
              <a:gd name="connsiteY7" fmla="*/ 2066503 h 2589877"/>
              <a:gd name="connsiteX8" fmla="*/ 1795714 w 2568686"/>
              <a:gd name="connsiteY8" fmla="*/ 2064129 h 2589877"/>
              <a:gd name="connsiteX9" fmla="*/ 759125 w 2568686"/>
              <a:gd name="connsiteY9" fmla="*/ 2064129 h 2589877"/>
              <a:gd name="connsiteX10" fmla="*/ 515918 w 2568686"/>
              <a:gd name="connsiteY10" fmla="*/ 2066503 h 2589877"/>
              <a:gd name="connsiteX11" fmla="*/ 511973 w 2568686"/>
              <a:gd name="connsiteY11" fmla="*/ 1809864 h 2589877"/>
              <a:gd name="connsiteX12" fmla="*/ 521771 w 2568686"/>
              <a:gd name="connsiteY12" fmla="*/ 772849 h 2589877"/>
              <a:gd name="connsiteX0" fmla="*/ 521771 w 2568686"/>
              <a:gd name="connsiteY0" fmla="*/ 802820 h 2619848"/>
              <a:gd name="connsiteX1" fmla="*/ 522448 w 2568686"/>
              <a:gd name="connsiteY1" fmla="*/ 552713 h 2619848"/>
              <a:gd name="connsiteX2" fmla="*/ 765657 w 2568686"/>
              <a:gd name="connsiteY2" fmla="*/ 548555 h 2619848"/>
              <a:gd name="connsiteX3" fmla="*/ 1798980 w 2568686"/>
              <a:gd name="connsiteY3" fmla="*/ 558352 h 2619848"/>
              <a:gd name="connsiteX4" fmla="*/ 2055251 w 2568686"/>
              <a:gd name="connsiteY4" fmla="*/ 559244 h 2619848"/>
              <a:gd name="connsiteX5" fmla="*/ 2055930 w 2568686"/>
              <a:gd name="connsiteY5" fmla="*/ 802820 h 2619848"/>
              <a:gd name="connsiteX6" fmla="*/ 2052664 w 2568686"/>
              <a:gd name="connsiteY6" fmla="*/ 1852898 h 2619848"/>
              <a:gd name="connsiteX7" fmla="*/ 2051985 w 2568686"/>
              <a:gd name="connsiteY7" fmla="*/ 2096474 h 2619848"/>
              <a:gd name="connsiteX8" fmla="*/ 1795714 w 2568686"/>
              <a:gd name="connsiteY8" fmla="*/ 2094100 h 2619848"/>
              <a:gd name="connsiteX9" fmla="*/ 759125 w 2568686"/>
              <a:gd name="connsiteY9" fmla="*/ 2094100 h 2619848"/>
              <a:gd name="connsiteX10" fmla="*/ 515918 w 2568686"/>
              <a:gd name="connsiteY10" fmla="*/ 2096474 h 2619848"/>
              <a:gd name="connsiteX11" fmla="*/ 511973 w 2568686"/>
              <a:gd name="connsiteY11" fmla="*/ 1839835 h 2619848"/>
              <a:gd name="connsiteX12" fmla="*/ 521771 w 2568686"/>
              <a:gd name="connsiteY12" fmla="*/ 802820 h 2619848"/>
              <a:gd name="connsiteX0" fmla="*/ 521771 w 2568686"/>
              <a:gd name="connsiteY0" fmla="*/ 754880 h 2571908"/>
              <a:gd name="connsiteX1" fmla="*/ 522448 w 2568686"/>
              <a:gd name="connsiteY1" fmla="*/ 504773 h 2571908"/>
              <a:gd name="connsiteX2" fmla="*/ 765657 w 2568686"/>
              <a:gd name="connsiteY2" fmla="*/ 500615 h 2571908"/>
              <a:gd name="connsiteX3" fmla="*/ 1798980 w 2568686"/>
              <a:gd name="connsiteY3" fmla="*/ 510412 h 2571908"/>
              <a:gd name="connsiteX4" fmla="*/ 2055251 w 2568686"/>
              <a:gd name="connsiteY4" fmla="*/ 511304 h 2571908"/>
              <a:gd name="connsiteX5" fmla="*/ 2055930 w 2568686"/>
              <a:gd name="connsiteY5" fmla="*/ 754880 h 2571908"/>
              <a:gd name="connsiteX6" fmla="*/ 2052664 w 2568686"/>
              <a:gd name="connsiteY6" fmla="*/ 1804958 h 2571908"/>
              <a:gd name="connsiteX7" fmla="*/ 2051985 w 2568686"/>
              <a:gd name="connsiteY7" fmla="*/ 2048534 h 2571908"/>
              <a:gd name="connsiteX8" fmla="*/ 1795714 w 2568686"/>
              <a:gd name="connsiteY8" fmla="*/ 2046160 h 2571908"/>
              <a:gd name="connsiteX9" fmla="*/ 759125 w 2568686"/>
              <a:gd name="connsiteY9" fmla="*/ 2046160 h 2571908"/>
              <a:gd name="connsiteX10" fmla="*/ 515918 w 2568686"/>
              <a:gd name="connsiteY10" fmla="*/ 2048534 h 2571908"/>
              <a:gd name="connsiteX11" fmla="*/ 511973 w 2568686"/>
              <a:gd name="connsiteY11" fmla="*/ 1791895 h 2571908"/>
              <a:gd name="connsiteX12" fmla="*/ 521771 w 2568686"/>
              <a:gd name="connsiteY12" fmla="*/ 754880 h 2571908"/>
              <a:gd name="connsiteX0" fmla="*/ 521771 w 2568686"/>
              <a:gd name="connsiteY0" fmla="*/ 757432 h 2574460"/>
              <a:gd name="connsiteX1" fmla="*/ 522448 w 2568686"/>
              <a:gd name="connsiteY1" fmla="*/ 507325 h 2574460"/>
              <a:gd name="connsiteX2" fmla="*/ 765657 w 2568686"/>
              <a:gd name="connsiteY2" fmla="*/ 503167 h 2574460"/>
              <a:gd name="connsiteX3" fmla="*/ 1798980 w 2568686"/>
              <a:gd name="connsiteY3" fmla="*/ 512964 h 2574460"/>
              <a:gd name="connsiteX4" fmla="*/ 2055251 w 2568686"/>
              <a:gd name="connsiteY4" fmla="*/ 513856 h 2574460"/>
              <a:gd name="connsiteX5" fmla="*/ 2055930 w 2568686"/>
              <a:gd name="connsiteY5" fmla="*/ 757432 h 2574460"/>
              <a:gd name="connsiteX6" fmla="*/ 2052664 w 2568686"/>
              <a:gd name="connsiteY6" fmla="*/ 1807510 h 2574460"/>
              <a:gd name="connsiteX7" fmla="*/ 2051985 w 2568686"/>
              <a:gd name="connsiteY7" fmla="*/ 2051086 h 2574460"/>
              <a:gd name="connsiteX8" fmla="*/ 1795714 w 2568686"/>
              <a:gd name="connsiteY8" fmla="*/ 2048712 h 2574460"/>
              <a:gd name="connsiteX9" fmla="*/ 759125 w 2568686"/>
              <a:gd name="connsiteY9" fmla="*/ 2048712 h 2574460"/>
              <a:gd name="connsiteX10" fmla="*/ 515918 w 2568686"/>
              <a:gd name="connsiteY10" fmla="*/ 2051086 h 2574460"/>
              <a:gd name="connsiteX11" fmla="*/ 511973 w 2568686"/>
              <a:gd name="connsiteY11" fmla="*/ 1794447 h 2574460"/>
              <a:gd name="connsiteX12" fmla="*/ 521771 w 2568686"/>
              <a:gd name="connsiteY12" fmla="*/ 757432 h 25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8686" h="2574460">
                <a:moveTo>
                  <a:pt x="521771" y="757432"/>
                </a:moveTo>
                <a:cubicBezTo>
                  <a:pt x="521997" y="671886"/>
                  <a:pt x="522222" y="592871"/>
                  <a:pt x="522448" y="507325"/>
                </a:cubicBezTo>
                <a:lnTo>
                  <a:pt x="765657" y="503167"/>
                </a:lnTo>
                <a:cubicBezTo>
                  <a:pt x="842308" y="-225088"/>
                  <a:pt x="1794173" y="-110787"/>
                  <a:pt x="1798980" y="512964"/>
                </a:cubicBezTo>
                <a:lnTo>
                  <a:pt x="2055251" y="513856"/>
                </a:lnTo>
                <a:cubicBezTo>
                  <a:pt x="2055477" y="592871"/>
                  <a:pt x="2055704" y="678417"/>
                  <a:pt x="2055930" y="757432"/>
                </a:cubicBezTo>
                <a:cubicBezTo>
                  <a:pt x="2750438" y="872327"/>
                  <a:pt x="2729757" y="1715476"/>
                  <a:pt x="2052664" y="1807510"/>
                </a:cubicBezTo>
                <a:cubicBezTo>
                  <a:pt x="2052438" y="1893056"/>
                  <a:pt x="2052211" y="1965540"/>
                  <a:pt x="2051985" y="2051086"/>
                </a:cubicBezTo>
                <a:lnTo>
                  <a:pt x="1795714" y="2048712"/>
                </a:lnTo>
                <a:cubicBezTo>
                  <a:pt x="1737567" y="2711652"/>
                  <a:pt x="843398" y="2786764"/>
                  <a:pt x="759125" y="2048712"/>
                </a:cubicBezTo>
                <a:lnTo>
                  <a:pt x="515918" y="2051086"/>
                </a:lnTo>
                <a:cubicBezTo>
                  <a:pt x="516780" y="1966628"/>
                  <a:pt x="511111" y="1878905"/>
                  <a:pt x="511973" y="1794447"/>
                </a:cubicBezTo>
                <a:cubicBezTo>
                  <a:pt x="-150967" y="1728538"/>
                  <a:pt x="-193420" y="839669"/>
                  <a:pt x="521771" y="757432"/>
                </a:cubicBezTo>
                <a:close/>
              </a:path>
            </a:pathLst>
          </a:custGeom>
          <a:ln w="12700">
            <a:miter lim="400000"/>
          </a:ln>
          <a:extLst>
            <a:ext uri="{C572A759-6A51-4108-AA02-DFA0A04FC94B}">
              <ma14:wrappingTextBoxFlag xmlns:ma14="http://schemas.microsoft.com/office/mac/drawingml/2011/main" xmlns="" val="1"/>
            </a:ext>
          </a:extLst>
        </p:spPr>
        <p:txBody>
          <a:bodyPr>
            <a:normAutofit/>
          </a:bodyPr>
          <a:lstStyle>
            <a:lvl1pPr>
              <a:defRPr sz="1333"/>
            </a:lvl1pPr>
          </a:lstStyle>
          <a:p>
            <a:endParaRPr lang="en-US"/>
          </a:p>
        </p:txBody>
      </p:sp>
      <p:sp>
        <p:nvSpPr>
          <p:cNvPr id="29" name="Picture Placeholder 4"/>
          <p:cNvSpPr>
            <a:spLocks noGrp="1"/>
          </p:cNvSpPr>
          <p:nvPr>
            <p:ph type="pic" sz="quarter" idx="17"/>
          </p:nvPr>
        </p:nvSpPr>
        <p:spPr>
          <a:xfrm>
            <a:off x="9391910" y="1738747"/>
            <a:ext cx="1900332" cy="1904604"/>
          </a:xfrm>
          <a:custGeom>
            <a:avLst/>
            <a:gdLst>
              <a:gd name="connsiteX0" fmla="*/ 0 w 2540000"/>
              <a:gd name="connsiteY0" fmla="*/ 930268 h 2541588"/>
              <a:gd name="connsiteX1" fmla="*/ 340313 w 2540000"/>
              <a:gd name="connsiteY1" fmla="*/ 340526 h 2541588"/>
              <a:gd name="connsiteX2" fmla="*/ 929687 w 2540000"/>
              <a:gd name="connsiteY2" fmla="*/ 0 h 2541588"/>
              <a:gd name="connsiteX3" fmla="*/ 1610313 w 2540000"/>
              <a:gd name="connsiteY3" fmla="*/ 0 h 2541588"/>
              <a:gd name="connsiteX4" fmla="*/ 2199687 w 2540000"/>
              <a:gd name="connsiteY4" fmla="*/ 340526 h 2541588"/>
              <a:gd name="connsiteX5" fmla="*/ 2540000 w 2540000"/>
              <a:gd name="connsiteY5" fmla="*/ 930268 h 2541588"/>
              <a:gd name="connsiteX6" fmla="*/ 2540000 w 2540000"/>
              <a:gd name="connsiteY6" fmla="*/ 1611320 h 2541588"/>
              <a:gd name="connsiteX7" fmla="*/ 2199687 w 2540000"/>
              <a:gd name="connsiteY7" fmla="*/ 2201062 h 2541588"/>
              <a:gd name="connsiteX8" fmla="*/ 1610313 w 2540000"/>
              <a:gd name="connsiteY8" fmla="*/ 2541588 h 2541588"/>
              <a:gd name="connsiteX9" fmla="*/ 929687 w 2540000"/>
              <a:gd name="connsiteY9" fmla="*/ 2541588 h 2541588"/>
              <a:gd name="connsiteX10" fmla="*/ 340313 w 2540000"/>
              <a:gd name="connsiteY10" fmla="*/ 2201062 h 2541588"/>
              <a:gd name="connsiteX11" fmla="*/ 0 w 2540000"/>
              <a:gd name="connsiteY11" fmla="*/ 1611320 h 2541588"/>
              <a:gd name="connsiteX12" fmla="*/ 0 w 2540000"/>
              <a:gd name="connsiteY12" fmla="*/ 930268 h 2541588"/>
              <a:gd name="connsiteX0" fmla="*/ 0 w 2540000"/>
              <a:gd name="connsiteY0" fmla="*/ 930268 h 2541588"/>
              <a:gd name="connsiteX1" fmla="*/ 340313 w 2540000"/>
              <a:gd name="connsiteY1" fmla="*/ 340526 h 2541588"/>
              <a:gd name="connsiteX2" fmla="*/ 737010 w 2540000"/>
              <a:gd name="connsiteY2" fmla="*/ 447403 h 2541588"/>
              <a:gd name="connsiteX3" fmla="*/ 1610313 w 2540000"/>
              <a:gd name="connsiteY3" fmla="*/ 0 h 2541588"/>
              <a:gd name="connsiteX4" fmla="*/ 2199687 w 2540000"/>
              <a:gd name="connsiteY4" fmla="*/ 340526 h 2541588"/>
              <a:gd name="connsiteX5" fmla="*/ 2540000 w 2540000"/>
              <a:gd name="connsiteY5" fmla="*/ 930268 h 2541588"/>
              <a:gd name="connsiteX6" fmla="*/ 2540000 w 2540000"/>
              <a:gd name="connsiteY6" fmla="*/ 1611320 h 2541588"/>
              <a:gd name="connsiteX7" fmla="*/ 2199687 w 2540000"/>
              <a:gd name="connsiteY7" fmla="*/ 2201062 h 2541588"/>
              <a:gd name="connsiteX8" fmla="*/ 1610313 w 2540000"/>
              <a:gd name="connsiteY8" fmla="*/ 2541588 h 2541588"/>
              <a:gd name="connsiteX9" fmla="*/ 929687 w 2540000"/>
              <a:gd name="connsiteY9" fmla="*/ 2541588 h 2541588"/>
              <a:gd name="connsiteX10" fmla="*/ 340313 w 2540000"/>
              <a:gd name="connsiteY10" fmla="*/ 2201062 h 2541588"/>
              <a:gd name="connsiteX11" fmla="*/ 0 w 2540000"/>
              <a:gd name="connsiteY11" fmla="*/ 1611320 h 2541588"/>
              <a:gd name="connsiteX12" fmla="*/ 0 w 2540000"/>
              <a:gd name="connsiteY12" fmla="*/ 930268 h 2541588"/>
              <a:gd name="connsiteX0" fmla="*/ 0 w 2540000"/>
              <a:gd name="connsiteY0" fmla="*/ 589742 h 2201062"/>
              <a:gd name="connsiteX1" fmla="*/ 340313 w 2540000"/>
              <a:gd name="connsiteY1" fmla="*/ 0 h 2201062"/>
              <a:gd name="connsiteX2" fmla="*/ 737010 w 2540000"/>
              <a:gd name="connsiteY2" fmla="*/ 106877 h 2201062"/>
              <a:gd name="connsiteX3" fmla="*/ 1770333 w 2540000"/>
              <a:gd name="connsiteY3" fmla="*/ 116674 h 2201062"/>
              <a:gd name="connsiteX4" fmla="*/ 2199687 w 2540000"/>
              <a:gd name="connsiteY4" fmla="*/ 0 h 2201062"/>
              <a:gd name="connsiteX5" fmla="*/ 2540000 w 2540000"/>
              <a:gd name="connsiteY5" fmla="*/ 589742 h 2201062"/>
              <a:gd name="connsiteX6" fmla="*/ 2540000 w 2540000"/>
              <a:gd name="connsiteY6" fmla="*/ 1270794 h 2201062"/>
              <a:gd name="connsiteX7" fmla="*/ 2199687 w 2540000"/>
              <a:gd name="connsiteY7" fmla="*/ 1860536 h 2201062"/>
              <a:gd name="connsiteX8" fmla="*/ 1610313 w 2540000"/>
              <a:gd name="connsiteY8" fmla="*/ 2201062 h 2201062"/>
              <a:gd name="connsiteX9" fmla="*/ 929687 w 2540000"/>
              <a:gd name="connsiteY9" fmla="*/ 2201062 h 2201062"/>
              <a:gd name="connsiteX10" fmla="*/ 340313 w 2540000"/>
              <a:gd name="connsiteY10" fmla="*/ 1860536 h 2201062"/>
              <a:gd name="connsiteX11" fmla="*/ 0 w 2540000"/>
              <a:gd name="connsiteY11" fmla="*/ 1270794 h 2201062"/>
              <a:gd name="connsiteX12" fmla="*/ 0 w 2540000"/>
              <a:gd name="connsiteY12" fmla="*/ 589742 h 2201062"/>
              <a:gd name="connsiteX0" fmla="*/ 0 w 2540000"/>
              <a:gd name="connsiteY0" fmla="*/ 669392 h 2280712"/>
              <a:gd name="connsiteX1" fmla="*/ 340313 w 2540000"/>
              <a:gd name="connsiteY1" fmla="*/ 79650 h 2280712"/>
              <a:gd name="connsiteX2" fmla="*/ 737010 w 2540000"/>
              <a:gd name="connsiteY2" fmla="*/ 186527 h 2280712"/>
              <a:gd name="connsiteX3" fmla="*/ 1770333 w 2540000"/>
              <a:gd name="connsiteY3" fmla="*/ 196324 h 2280712"/>
              <a:gd name="connsiteX4" fmla="*/ 2199687 w 2540000"/>
              <a:gd name="connsiteY4" fmla="*/ 79650 h 2280712"/>
              <a:gd name="connsiteX5" fmla="*/ 2540000 w 2540000"/>
              <a:gd name="connsiteY5" fmla="*/ 669392 h 2280712"/>
              <a:gd name="connsiteX6" fmla="*/ 2540000 w 2540000"/>
              <a:gd name="connsiteY6" fmla="*/ 1350444 h 2280712"/>
              <a:gd name="connsiteX7" fmla="*/ 2199687 w 2540000"/>
              <a:gd name="connsiteY7" fmla="*/ 1940186 h 2280712"/>
              <a:gd name="connsiteX8" fmla="*/ 1610313 w 2540000"/>
              <a:gd name="connsiteY8" fmla="*/ 2280712 h 2280712"/>
              <a:gd name="connsiteX9" fmla="*/ 929687 w 2540000"/>
              <a:gd name="connsiteY9" fmla="*/ 2280712 h 2280712"/>
              <a:gd name="connsiteX10" fmla="*/ 340313 w 2540000"/>
              <a:gd name="connsiteY10" fmla="*/ 1940186 h 2280712"/>
              <a:gd name="connsiteX11" fmla="*/ 0 w 2540000"/>
              <a:gd name="connsiteY11" fmla="*/ 1350444 h 2280712"/>
              <a:gd name="connsiteX12" fmla="*/ 0 w 2540000"/>
              <a:gd name="connsiteY12" fmla="*/ 669392 h 2280712"/>
              <a:gd name="connsiteX0" fmla="*/ 0 w 2540000"/>
              <a:gd name="connsiteY0" fmla="*/ 928096 h 2539416"/>
              <a:gd name="connsiteX1" fmla="*/ 340313 w 2540000"/>
              <a:gd name="connsiteY1" fmla="*/ 338354 h 2539416"/>
              <a:gd name="connsiteX2" fmla="*/ 737010 w 2540000"/>
              <a:gd name="connsiteY2" fmla="*/ 445231 h 2539416"/>
              <a:gd name="connsiteX3" fmla="*/ 1770333 w 2540000"/>
              <a:gd name="connsiteY3" fmla="*/ 455028 h 2539416"/>
              <a:gd name="connsiteX4" fmla="*/ 2199687 w 2540000"/>
              <a:gd name="connsiteY4" fmla="*/ 338354 h 2539416"/>
              <a:gd name="connsiteX5" fmla="*/ 2540000 w 2540000"/>
              <a:gd name="connsiteY5" fmla="*/ 928096 h 2539416"/>
              <a:gd name="connsiteX6" fmla="*/ 2540000 w 2540000"/>
              <a:gd name="connsiteY6" fmla="*/ 1609148 h 2539416"/>
              <a:gd name="connsiteX7" fmla="*/ 2199687 w 2540000"/>
              <a:gd name="connsiteY7" fmla="*/ 2198890 h 2539416"/>
              <a:gd name="connsiteX8" fmla="*/ 1610313 w 2540000"/>
              <a:gd name="connsiteY8" fmla="*/ 2539416 h 2539416"/>
              <a:gd name="connsiteX9" fmla="*/ 929687 w 2540000"/>
              <a:gd name="connsiteY9" fmla="*/ 2539416 h 2539416"/>
              <a:gd name="connsiteX10" fmla="*/ 340313 w 2540000"/>
              <a:gd name="connsiteY10" fmla="*/ 2198890 h 2539416"/>
              <a:gd name="connsiteX11" fmla="*/ 0 w 2540000"/>
              <a:gd name="connsiteY11" fmla="*/ 1609148 h 2539416"/>
              <a:gd name="connsiteX12" fmla="*/ 0 w 2540000"/>
              <a:gd name="connsiteY12" fmla="*/ 928096 h 2539416"/>
              <a:gd name="connsiteX0" fmla="*/ 0 w 2540000"/>
              <a:gd name="connsiteY0" fmla="*/ 978492 h 2589812"/>
              <a:gd name="connsiteX1" fmla="*/ 340313 w 2540000"/>
              <a:gd name="connsiteY1" fmla="*/ 388750 h 2589812"/>
              <a:gd name="connsiteX2" fmla="*/ 737010 w 2540000"/>
              <a:gd name="connsiteY2" fmla="*/ 495627 h 2589812"/>
              <a:gd name="connsiteX3" fmla="*/ 1770333 w 2540000"/>
              <a:gd name="connsiteY3" fmla="*/ 505424 h 2589812"/>
              <a:gd name="connsiteX4" fmla="*/ 2199687 w 2540000"/>
              <a:gd name="connsiteY4" fmla="*/ 388750 h 2589812"/>
              <a:gd name="connsiteX5" fmla="*/ 2540000 w 2540000"/>
              <a:gd name="connsiteY5" fmla="*/ 978492 h 2589812"/>
              <a:gd name="connsiteX6" fmla="*/ 2540000 w 2540000"/>
              <a:gd name="connsiteY6" fmla="*/ 1659544 h 2589812"/>
              <a:gd name="connsiteX7" fmla="*/ 2199687 w 2540000"/>
              <a:gd name="connsiteY7" fmla="*/ 2249286 h 2589812"/>
              <a:gd name="connsiteX8" fmla="*/ 1610313 w 2540000"/>
              <a:gd name="connsiteY8" fmla="*/ 2589812 h 2589812"/>
              <a:gd name="connsiteX9" fmla="*/ 929687 w 2540000"/>
              <a:gd name="connsiteY9" fmla="*/ 2589812 h 2589812"/>
              <a:gd name="connsiteX10" fmla="*/ 340313 w 2540000"/>
              <a:gd name="connsiteY10" fmla="*/ 2249286 h 2589812"/>
              <a:gd name="connsiteX11" fmla="*/ 0 w 2540000"/>
              <a:gd name="connsiteY11" fmla="*/ 1659544 h 2589812"/>
              <a:gd name="connsiteX12" fmla="*/ 0 w 2540000"/>
              <a:gd name="connsiteY12" fmla="*/ 978492 h 2589812"/>
              <a:gd name="connsiteX0" fmla="*/ 0 w 2540000"/>
              <a:gd name="connsiteY0" fmla="*/ 988911 h 2600231"/>
              <a:gd name="connsiteX1" fmla="*/ 340313 w 2540000"/>
              <a:gd name="connsiteY1" fmla="*/ 399169 h 2600231"/>
              <a:gd name="connsiteX2" fmla="*/ 737010 w 2540000"/>
              <a:gd name="connsiteY2" fmla="*/ 506046 h 2600231"/>
              <a:gd name="connsiteX3" fmla="*/ 1770333 w 2540000"/>
              <a:gd name="connsiteY3" fmla="*/ 515843 h 2600231"/>
              <a:gd name="connsiteX4" fmla="*/ 2199687 w 2540000"/>
              <a:gd name="connsiteY4" fmla="*/ 399169 h 2600231"/>
              <a:gd name="connsiteX5" fmla="*/ 2540000 w 2540000"/>
              <a:gd name="connsiteY5" fmla="*/ 988911 h 2600231"/>
              <a:gd name="connsiteX6" fmla="*/ 2540000 w 2540000"/>
              <a:gd name="connsiteY6" fmla="*/ 1669963 h 2600231"/>
              <a:gd name="connsiteX7" fmla="*/ 2199687 w 2540000"/>
              <a:gd name="connsiteY7" fmla="*/ 2259705 h 2600231"/>
              <a:gd name="connsiteX8" fmla="*/ 1610313 w 2540000"/>
              <a:gd name="connsiteY8" fmla="*/ 2600231 h 2600231"/>
              <a:gd name="connsiteX9" fmla="*/ 929687 w 2540000"/>
              <a:gd name="connsiteY9" fmla="*/ 2600231 h 2600231"/>
              <a:gd name="connsiteX10" fmla="*/ 340313 w 2540000"/>
              <a:gd name="connsiteY10" fmla="*/ 2259705 h 2600231"/>
              <a:gd name="connsiteX11" fmla="*/ 0 w 2540000"/>
              <a:gd name="connsiteY11" fmla="*/ 1669963 h 2600231"/>
              <a:gd name="connsiteX12" fmla="*/ 0 w 2540000"/>
              <a:gd name="connsiteY12" fmla="*/ 988911 h 2600231"/>
              <a:gd name="connsiteX0" fmla="*/ 0 w 2540000"/>
              <a:gd name="connsiteY0" fmla="*/ 988911 h 2600231"/>
              <a:gd name="connsiteX1" fmla="*/ 340313 w 2540000"/>
              <a:gd name="connsiteY1" fmla="*/ 399169 h 2600231"/>
              <a:gd name="connsiteX2" fmla="*/ 737010 w 2540000"/>
              <a:gd name="connsiteY2" fmla="*/ 506046 h 2600231"/>
              <a:gd name="connsiteX3" fmla="*/ 1770333 w 2540000"/>
              <a:gd name="connsiteY3" fmla="*/ 515843 h 2600231"/>
              <a:gd name="connsiteX4" fmla="*/ 2026604 w 2540000"/>
              <a:gd name="connsiteY4" fmla="*/ 523266 h 2600231"/>
              <a:gd name="connsiteX5" fmla="*/ 2540000 w 2540000"/>
              <a:gd name="connsiteY5" fmla="*/ 988911 h 2600231"/>
              <a:gd name="connsiteX6" fmla="*/ 2540000 w 2540000"/>
              <a:gd name="connsiteY6" fmla="*/ 1669963 h 2600231"/>
              <a:gd name="connsiteX7" fmla="*/ 2199687 w 2540000"/>
              <a:gd name="connsiteY7" fmla="*/ 2259705 h 2600231"/>
              <a:gd name="connsiteX8" fmla="*/ 1610313 w 2540000"/>
              <a:gd name="connsiteY8" fmla="*/ 2600231 h 2600231"/>
              <a:gd name="connsiteX9" fmla="*/ 929687 w 2540000"/>
              <a:gd name="connsiteY9" fmla="*/ 2600231 h 2600231"/>
              <a:gd name="connsiteX10" fmla="*/ 340313 w 2540000"/>
              <a:gd name="connsiteY10" fmla="*/ 2259705 h 2600231"/>
              <a:gd name="connsiteX11" fmla="*/ 0 w 2540000"/>
              <a:gd name="connsiteY11" fmla="*/ 1669963 h 2600231"/>
              <a:gd name="connsiteX12" fmla="*/ 0 w 2540000"/>
              <a:gd name="connsiteY12" fmla="*/ 988911 h 2600231"/>
              <a:gd name="connsiteX0" fmla="*/ 0 w 2540000"/>
              <a:gd name="connsiteY0" fmla="*/ 988911 h 2600231"/>
              <a:gd name="connsiteX1" fmla="*/ 340313 w 2540000"/>
              <a:gd name="connsiteY1" fmla="*/ 399169 h 2600231"/>
              <a:gd name="connsiteX2" fmla="*/ 737010 w 2540000"/>
              <a:gd name="connsiteY2" fmla="*/ 506046 h 2600231"/>
              <a:gd name="connsiteX3" fmla="*/ 1770333 w 2540000"/>
              <a:gd name="connsiteY3" fmla="*/ 515843 h 2600231"/>
              <a:gd name="connsiteX4" fmla="*/ 2026604 w 2540000"/>
              <a:gd name="connsiteY4" fmla="*/ 523266 h 2600231"/>
              <a:gd name="connsiteX5" fmla="*/ 2027283 w 2540000"/>
              <a:gd name="connsiteY5" fmla="*/ 760311 h 2600231"/>
              <a:gd name="connsiteX6" fmla="*/ 2540000 w 2540000"/>
              <a:gd name="connsiteY6" fmla="*/ 1669963 h 2600231"/>
              <a:gd name="connsiteX7" fmla="*/ 2199687 w 2540000"/>
              <a:gd name="connsiteY7" fmla="*/ 2259705 h 2600231"/>
              <a:gd name="connsiteX8" fmla="*/ 1610313 w 2540000"/>
              <a:gd name="connsiteY8" fmla="*/ 2600231 h 2600231"/>
              <a:gd name="connsiteX9" fmla="*/ 929687 w 2540000"/>
              <a:gd name="connsiteY9" fmla="*/ 2600231 h 2600231"/>
              <a:gd name="connsiteX10" fmla="*/ 340313 w 2540000"/>
              <a:gd name="connsiteY10" fmla="*/ 2259705 h 2600231"/>
              <a:gd name="connsiteX11" fmla="*/ 0 w 2540000"/>
              <a:gd name="connsiteY11" fmla="*/ 1669963 h 2600231"/>
              <a:gd name="connsiteX12" fmla="*/ 0 w 2540000"/>
              <a:gd name="connsiteY12" fmla="*/ 988911 h 2600231"/>
              <a:gd name="connsiteX0" fmla="*/ 0 w 2199687"/>
              <a:gd name="connsiteY0" fmla="*/ 988911 h 2600231"/>
              <a:gd name="connsiteX1" fmla="*/ 340313 w 2199687"/>
              <a:gd name="connsiteY1" fmla="*/ 399169 h 2600231"/>
              <a:gd name="connsiteX2" fmla="*/ 737010 w 2199687"/>
              <a:gd name="connsiteY2" fmla="*/ 506046 h 2600231"/>
              <a:gd name="connsiteX3" fmla="*/ 1770333 w 2199687"/>
              <a:gd name="connsiteY3" fmla="*/ 515843 h 2600231"/>
              <a:gd name="connsiteX4" fmla="*/ 2026604 w 2199687"/>
              <a:gd name="connsiteY4" fmla="*/ 523266 h 2600231"/>
              <a:gd name="connsiteX5" fmla="*/ 2027283 w 2199687"/>
              <a:gd name="connsiteY5" fmla="*/ 760311 h 2600231"/>
              <a:gd name="connsiteX6" fmla="*/ 2024017 w 2199687"/>
              <a:gd name="connsiteY6" fmla="*/ 1810389 h 2600231"/>
              <a:gd name="connsiteX7" fmla="*/ 2199687 w 2199687"/>
              <a:gd name="connsiteY7" fmla="*/ 2259705 h 2600231"/>
              <a:gd name="connsiteX8" fmla="*/ 1610313 w 2199687"/>
              <a:gd name="connsiteY8" fmla="*/ 2600231 h 2600231"/>
              <a:gd name="connsiteX9" fmla="*/ 929687 w 2199687"/>
              <a:gd name="connsiteY9" fmla="*/ 2600231 h 2600231"/>
              <a:gd name="connsiteX10" fmla="*/ 340313 w 2199687"/>
              <a:gd name="connsiteY10" fmla="*/ 2259705 h 2600231"/>
              <a:gd name="connsiteX11" fmla="*/ 0 w 2199687"/>
              <a:gd name="connsiteY11" fmla="*/ 1669963 h 2600231"/>
              <a:gd name="connsiteX12" fmla="*/ 0 w 2199687"/>
              <a:gd name="connsiteY12" fmla="*/ 988911 h 2600231"/>
              <a:gd name="connsiteX0" fmla="*/ 0 w 2292170"/>
              <a:gd name="connsiteY0" fmla="*/ 988911 h 2600231"/>
              <a:gd name="connsiteX1" fmla="*/ 340313 w 2292170"/>
              <a:gd name="connsiteY1" fmla="*/ 399169 h 2600231"/>
              <a:gd name="connsiteX2" fmla="*/ 737010 w 2292170"/>
              <a:gd name="connsiteY2" fmla="*/ 506046 h 2600231"/>
              <a:gd name="connsiteX3" fmla="*/ 1770333 w 2292170"/>
              <a:gd name="connsiteY3" fmla="*/ 515843 h 2600231"/>
              <a:gd name="connsiteX4" fmla="*/ 2026604 w 2292170"/>
              <a:gd name="connsiteY4" fmla="*/ 523266 h 2600231"/>
              <a:gd name="connsiteX5" fmla="*/ 2027283 w 2292170"/>
              <a:gd name="connsiteY5" fmla="*/ 760311 h 2600231"/>
              <a:gd name="connsiteX6" fmla="*/ 2024017 w 2292170"/>
              <a:gd name="connsiteY6" fmla="*/ 1810389 h 2600231"/>
              <a:gd name="connsiteX7" fmla="*/ 2199687 w 2292170"/>
              <a:gd name="connsiteY7" fmla="*/ 2259705 h 2600231"/>
              <a:gd name="connsiteX8" fmla="*/ 1610313 w 2292170"/>
              <a:gd name="connsiteY8" fmla="*/ 2600231 h 2600231"/>
              <a:gd name="connsiteX9" fmla="*/ 929687 w 2292170"/>
              <a:gd name="connsiteY9" fmla="*/ 2600231 h 2600231"/>
              <a:gd name="connsiteX10" fmla="*/ 340313 w 2292170"/>
              <a:gd name="connsiteY10" fmla="*/ 2259705 h 2600231"/>
              <a:gd name="connsiteX11" fmla="*/ 0 w 2292170"/>
              <a:gd name="connsiteY11" fmla="*/ 1669963 h 2600231"/>
              <a:gd name="connsiteX12" fmla="*/ 0 w 2292170"/>
              <a:gd name="connsiteY12" fmla="*/ 988911 h 2600231"/>
              <a:gd name="connsiteX0" fmla="*/ 0 w 2512540"/>
              <a:gd name="connsiteY0" fmla="*/ 988911 h 2600231"/>
              <a:gd name="connsiteX1" fmla="*/ 340313 w 2512540"/>
              <a:gd name="connsiteY1" fmla="*/ 399169 h 2600231"/>
              <a:gd name="connsiteX2" fmla="*/ 737010 w 2512540"/>
              <a:gd name="connsiteY2" fmla="*/ 506046 h 2600231"/>
              <a:gd name="connsiteX3" fmla="*/ 1770333 w 2512540"/>
              <a:gd name="connsiteY3" fmla="*/ 515843 h 2600231"/>
              <a:gd name="connsiteX4" fmla="*/ 2026604 w 2512540"/>
              <a:gd name="connsiteY4" fmla="*/ 523266 h 2600231"/>
              <a:gd name="connsiteX5" fmla="*/ 2027283 w 2512540"/>
              <a:gd name="connsiteY5" fmla="*/ 760311 h 2600231"/>
              <a:gd name="connsiteX6" fmla="*/ 2024017 w 2512540"/>
              <a:gd name="connsiteY6" fmla="*/ 1810389 h 2600231"/>
              <a:gd name="connsiteX7" fmla="*/ 2199687 w 2512540"/>
              <a:gd name="connsiteY7" fmla="*/ 2259705 h 2600231"/>
              <a:gd name="connsiteX8" fmla="*/ 1610313 w 2512540"/>
              <a:gd name="connsiteY8" fmla="*/ 2600231 h 2600231"/>
              <a:gd name="connsiteX9" fmla="*/ 929687 w 2512540"/>
              <a:gd name="connsiteY9" fmla="*/ 2600231 h 2600231"/>
              <a:gd name="connsiteX10" fmla="*/ 340313 w 2512540"/>
              <a:gd name="connsiteY10" fmla="*/ 2259705 h 2600231"/>
              <a:gd name="connsiteX11" fmla="*/ 0 w 2512540"/>
              <a:gd name="connsiteY11" fmla="*/ 1669963 h 2600231"/>
              <a:gd name="connsiteX12" fmla="*/ 0 w 2512540"/>
              <a:gd name="connsiteY12" fmla="*/ 988911 h 2600231"/>
              <a:gd name="connsiteX0" fmla="*/ 0 w 2540039"/>
              <a:gd name="connsiteY0" fmla="*/ 988911 h 2600231"/>
              <a:gd name="connsiteX1" fmla="*/ 340313 w 2540039"/>
              <a:gd name="connsiteY1" fmla="*/ 399169 h 2600231"/>
              <a:gd name="connsiteX2" fmla="*/ 737010 w 2540039"/>
              <a:gd name="connsiteY2" fmla="*/ 506046 h 2600231"/>
              <a:gd name="connsiteX3" fmla="*/ 1770333 w 2540039"/>
              <a:gd name="connsiteY3" fmla="*/ 515843 h 2600231"/>
              <a:gd name="connsiteX4" fmla="*/ 2026604 w 2540039"/>
              <a:gd name="connsiteY4" fmla="*/ 523266 h 2600231"/>
              <a:gd name="connsiteX5" fmla="*/ 2027283 w 2540039"/>
              <a:gd name="connsiteY5" fmla="*/ 760311 h 2600231"/>
              <a:gd name="connsiteX6" fmla="*/ 2024017 w 2540039"/>
              <a:gd name="connsiteY6" fmla="*/ 1810389 h 2600231"/>
              <a:gd name="connsiteX7" fmla="*/ 2199687 w 2540039"/>
              <a:gd name="connsiteY7" fmla="*/ 2259705 h 2600231"/>
              <a:gd name="connsiteX8" fmla="*/ 1610313 w 2540039"/>
              <a:gd name="connsiteY8" fmla="*/ 2600231 h 2600231"/>
              <a:gd name="connsiteX9" fmla="*/ 929687 w 2540039"/>
              <a:gd name="connsiteY9" fmla="*/ 2600231 h 2600231"/>
              <a:gd name="connsiteX10" fmla="*/ 340313 w 2540039"/>
              <a:gd name="connsiteY10" fmla="*/ 2259705 h 2600231"/>
              <a:gd name="connsiteX11" fmla="*/ 0 w 2540039"/>
              <a:gd name="connsiteY11" fmla="*/ 1669963 h 2600231"/>
              <a:gd name="connsiteX12" fmla="*/ 0 w 2540039"/>
              <a:gd name="connsiteY12" fmla="*/ 988911 h 2600231"/>
              <a:gd name="connsiteX0" fmla="*/ 0 w 2540039"/>
              <a:gd name="connsiteY0" fmla="*/ 988911 h 2600231"/>
              <a:gd name="connsiteX1" fmla="*/ 340313 w 2540039"/>
              <a:gd name="connsiteY1" fmla="*/ 399169 h 2600231"/>
              <a:gd name="connsiteX2" fmla="*/ 737010 w 2540039"/>
              <a:gd name="connsiteY2" fmla="*/ 506046 h 2600231"/>
              <a:gd name="connsiteX3" fmla="*/ 1770333 w 2540039"/>
              <a:gd name="connsiteY3" fmla="*/ 515843 h 2600231"/>
              <a:gd name="connsiteX4" fmla="*/ 2026604 w 2540039"/>
              <a:gd name="connsiteY4" fmla="*/ 523266 h 2600231"/>
              <a:gd name="connsiteX5" fmla="*/ 2027283 w 2540039"/>
              <a:gd name="connsiteY5" fmla="*/ 760311 h 2600231"/>
              <a:gd name="connsiteX6" fmla="*/ 2024017 w 2540039"/>
              <a:gd name="connsiteY6" fmla="*/ 1810389 h 2600231"/>
              <a:gd name="connsiteX7" fmla="*/ 2013541 w 2540039"/>
              <a:gd name="connsiteY7" fmla="*/ 2063762 h 2600231"/>
              <a:gd name="connsiteX8" fmla="*/ 1610313 w 2540039"/>
              <a:gd name="connsiteY8" fmla="*/ 2600231 h 2600231"/>
              <a:gd name="connsiteX9" fmla="*/ 929687 w 2540039"/>
              <a:gd name="connsiteY9" fmla="*/ 2600231 h 2600231"/>
              <a:gd name="connsiteX10" fmla="*/ 340313 w 2540039"/>
              <a:gd name="connsiteY10" fmla="*/ 2259705 h 2600231"/>
              <a:gd name="connsiteX11" fmla="*/ 0 w 2540039"/>
              <a:gd name="connsiteY11" fmla="*/ 1669963 h 2600231"/>
              <a:gd name="connsiteX12" fmla="*/ 0 w 2540039"/>
              <a:gd name="connsiteY12" fmla="*/ 988911 h 2600231"/>
              <a:gd name="connsiteX0" fmla="*/ 0 w 2540039"/>
              <a:gd name="connsiteY0" fmla="*/ 988911 h 2600231"/>
              <a:gd name="connsiteX1" fmla="*/ 340313 w 2540039"/>
              <a:gd name="connsiteY1" fmla="*/ 399169 h 2600231"/>
              <a:gd name="connsiteX2" fmla="*/ 737010 w 2540039"/>
              <a:gd name="connsiteY2" fmla="*/ 506046 h 2600231"/>
              <a:gd name="connsiteX3" fmla="*/ 1770333 w 2540039"/>
              <a:gd name="connsiteY3" fmla="*/ 515843 h 2600231"/>
              <a:gd name="connsiteX4" fmla="*/ 2026604 w 2540039"/>
              <a:gd name="connsiteY4" fmla="*/ 523266 h 2600231"/>
              <a:gd name="connsiteX5" fmla="*/ 2027283 w 2540039"/>
              <a:gd name="connsiteY5" fmla="*/ 760311 h 2600231"/>
              <a:gd name="connsiteX6" fmla="*/ 2024017 w 2540039"/>
              <a:gd name="connsiteY6" fmla="*/ 1810389 h 2600231"/>
              <a:gd name="connsiteX7" fmla="*/ 2013541 w 2540039"/>
              <a:gd name="connsiteY7" fmla="*/ 2063762 h 2600231"/>
              <a:gd name="connsiteX8" fmla="*/ 1767067 w 2540039"/>
              <a:gd name="connsiteY8" fmla="*/ 2051591 h 2600231"/>
              <a:gd name="connsiteX9" fmla="*/ 929687 w 2540039"/>
              <a:gd name="connsiteY9" fmla="*/ 2600231 h 2600231"/>
              <a:gd name="connsiteX10" fmla="*/ 340313 w 2540039"/>
              <a:gd name="connsiteY10" fmla="*/ 2259705 h 2600231"/>
              <a:gd name="connsiteX11" fmla="*/ 0 w 2540039"/>
              <a:gd name="connsiteY11" fmla="*/ 1669963 h 2600231"/>
              <a:gd name="connsiteX12" fmla="*/ 0 w 2540039"/>
              <a:gd name="connsiteY12" fmla="*/ 988911 h 2600231"/>
              <a:gd name="connsiteX0" fmla="*/ 0 w 2540039"/>
              <a:gd name="connsiteY0" fmla="*/ 988911 h 2259705"/>
              <a:gd name="connsiteX1" fmla="*/ 340313 w 2540039"/>
              <a:gd name="connsiteY1" fmla="*/ 399169 h 2259705"/>
              <a:gd name="connsiteX2" fmla="*/ 737010 w 2540039"/>
              <a:gd name="connsiteY2" fmla="*/ 506046 h 2259705"/>
              <a:gd name="connsiteX3" fmla="*/ 1770333 w 2540039"/>
              <a:gd name="connsiteY3" fmla="*/ 515843 h 2259705"/>
              <a:gd name="connsiteX4" fmla="*/ 2026604 w 2540039"/>
              <a:gd name="connsiteY4" fmla="*/ 523266 h 2259705"/>
              <a:gd name="connsiteX5" fmla="*/ 2027283 w 2540039"/>
              <a:gd name="connsiteY5" fmla="*/ 760311 h 2259705"/>
              <a:gd name="connsiteX6" fmla="*/ 2024017 w 2540039"/>
              <a:gd name="connsiteY6" fmla="*/ 1810389 h 2259705"/>
              <a:gd name="connsiteX7" fmla="*/ 2013541 w 2540039"/>
              <a:gd name="connsiteY7" fmla="*/ 2063762 h 2259705"/>
              <a:gd name="connsiteX8" fmla="*/ 1767067 w 2540039"/>
              <a:gd name="connsiteY8" fmla="*/ 2051591 h 2259705"/>
              <a:gd name="connsiteX9" fmla="*/ 730478 w 2540039"/>
              <a:gd name="connsiteY9" fmla="*/ 2051591 h 2259705"/>
              <a:gd name="connsiteX10" fmla="*/ 340313 w 2540039"/>
              <a:gd name="connsiteY10" fmla="*/ 2259705 h 2259705"/>
              <a:gd name="connsiteX11" fmla="*/ 0 w 2540039"/>
              <a:gd name="connsiteY11" fmla="*/ 1669963 h 2259705"/>
              <a:gd name="connsiteX12" fmla="*/ 0 w 2540039"/>
              <a:gd name="connsiteY12" fmla="*/ 988911 h 2259705"/>
              <a:gd name="connsiteX0" fmla="*/ 0 w 2540039"/>
              <a:gd name="connsiteY0" fmla="*/ 988911 h 2063762"/>
              <a:gd name="connsiteX1" fmla="*/ 340313 w 2540039"/>
              <a:gd name="connsiteY1" fmla="*/ 399169 h 2063762"/>
              <a:gd name="connsiteX2" fmla="*/ 737010 w 2540039"/>
              <a:gd name="connsiteY2" fmla="*/ 506046 h 2063762"/>
              <a:gd name="connsiteX3" fmla="*/ 1770333 w 2540039"/>
              <a:gd name="connsiteY3" fmla="*/ 515843 h 2063762"/>
              <a:gd name="connsiteX4" fmla="*/ 2026604 w 2540039"/>
              <a:gd name="connsiteY4" fmla="*/ 523266 h 2063762"/>
              <a:gd name="connsiteX5" fmla="*/ 2027283 w 2540039"/>
              <a:gd name="connsiteY5" fmla="*/ 760311 h 2063762"/>
              <a:gd name="connsiteX6" fmla="*/ 2024017 w 2540039"/>
              <a:gd name="connsiteY6" fmla="*/ 1810389 h 2063762"/>
              <a:gd name="connsiteX7" fmla="*/ 2013541 w 2540039"/>
              <a:gd name="connsiteY7" fmla="*/ 2063762 h 2063762"/>
              <a:gd name="connsiteX8" fmla="*/ 1767067 w 2540039"/>
              <a:gd name="connsiteY8" fmla="*/ 2051591 h 2063762"/>
              <a:gd name="connsiteX9" fmla="*/ 730478 w 2540039"/>
              <a:gd name="connsiteY9" fmla="*/ 2051591 h 2063762"/>
              <a:gd name="connsiteX10" fmla="*/ 480739 w 2540039"/>
              <a:gd name="connsiteY10" fmla="*/ 2050700 h 2063762"/>
              <a:gd name="connsiteX11" fmla="*/ 0 w 2540039"/>
              <a:gd name="connsiteY11" fmla="*/ 1669963 h 2063762"/>
              <a:gd name="connsiteX12" fmla="*/ 0 w 2540039"/>
              <a:gd name="connsiteY12" fmla="*/ 988911 h 2063762"/>
              <a:gd name="connsiteX0" fmla="*/ 0 w 2540039"/>
              <a:gd name="connsiteY0" fmla="*/ 988911 h 2341876"/>
              <a:gd name="connsiteX1" fmla="*/ 340313 w 2540039"/>
              <a:gd name="connsiteY1" fmla="*/ 399169 h 2341876"/>
              <a:gd name="connsiteX2" fmla="*/ 737010 w 2540039"/>
              <a:gd name="connsiteY2" fmla="*/ 506046 h 2341876"/>
              <a:gd name="connsiteX3" fmla="*/ 1770333 w 2540039"/>
              <a:gd name="connsiteY3" fmla="*/ 515843 h 2341876"/>
              <a:gd name="connsiteX4" fmla="*/ 2026604 w 2540039"/>
              <a:gd name="connsiteY4" fmla="*/ 523266 h 2341876"/>
              <a:gd name="connsiteX5" fmla="*/ 2027283 w 2540039"/>
              <a:gd name="connsiteY5" fmla="*/ 760311 h 2341876"/>
              <a:gd name="connsiteX6" fmla="*/ 2024017 w 2540039"/>
              <a:gd name="connsiteY6" fmla="*/ 1810389 h 2341876"/>
              <a:gd name="connsiteX7" fmla="*/ 2013541 w 2540039"/>
              <a:gd name="connsiteY7" fmla="*/ 2063762 h 2341876"/>
              <a:gd name="connsiteX8" fmla="*/ 1767067 w 2540039"/>
              <a:gd name="connsiteY8" fmla="*/ 2051591 h 2341876"/>
              <a:gd name="connsiteX9" fmla="*/ 730478 w 2540039"/>
              <a:gd name="connsiteY9" fmla="*/ 2051591 h 2341876"/>
              <a:gd name="connsiteX10" fmla="*/ 480739 w 2540039"/>
              <a:gd name="connsiteY10" fmla="*/ 2050700 h 2341876"/>
              <a:gd name="connsiteX11" fmla="*/ 0 w 2540039"/>
              <a:gd name="connsiteY11" fmla="*/ 1669963 h 2341876"/>
              <a:gd name="connsiteX12" fmla="*/ 0 w 2540039"/>
              <a:gd name="connsiteY12" fmla="*/ 988911 h 2341876"/>
              <a:gd name="connsiteX0" fmla="*/ 0 w 2540039"/>
              <a:gd name="connsiteY0" fmla="*/ 988911 h 2545128"/>
              <a:gd name="connsiteX1" fmla="*/ 340313 w 2540039"/>
              <a:gd name="connsiteY1" fmla="*/ 399169 h 2545128"/>
              <a:gd name="connsiteX2" fmla="*/ 737010 w 2540039"/>
              <a:gd name="connsiteY2" fmla="*/ 506046 h 2545128"/>
              <a:gd name="connsiteX3" fmla="*/ 1770333 w 2540039"/>
              <a:gd name="connsiteY3" fmla="*/ 515843 h 2545128"/>
              <a:gd name="connsiteX4" fmla="*/ 2026604 w 2540039"/>
              <a:gd name="connsiteY4" fmla="*/ 523266 h 2545128"/>
              <a:gd name="connsiteX5" fmla="*/ 2027283 w 2540039"/>
              <a:gd name="connsiteY5" fmla="*/ 760311 h 2545128"/>
              <a:gd name="connsiteX6" fmla="*/ 2024017 w 2540039"/>
              <a:gd name="connsiteY6" fmla="*/ 1810389 h 2545128"/>
              <a:gd name="connsiteX7" fmla="*/ 2013541 w 2540039"/>
              <a:gd name="connsiteY7" fmla="*/ 2063762 h 2545128"/>
              <a:gd name="connsiteX8" fmla="*/ 1767067 w 2540039"/>
              <a:gd name="connsiteY8" fmla="*/ 2051591 h 2545128"/>
              <a:gd name="connsiteX9" fmla="*/ 730478 w 2540039"/>
              <a:gd name="connsiteY9" fmla="*/ 2051591 h 2545128"/>
              <a:gd name="connsiteX10" fmla="*/ 480739 w 2540039"/>
              <a:gd name="connsiteY10" fmla="*/ 2050700 h 2545128"/>
              <a:gd name="connsiteX11" fmla="*/ 0 w 2540039"/>
              <a:gd name="connsiteY11" fmla="*/ 1669963 h 2545128"/>
              <a:gd name="connsiteX12" fmla="*/ 0 w 2540039"/>
              <a:gd name="connsiteY12" fmla="*/ 988911 h 2545128"/>
              <a:gd name="connsiteX0" fmla="*/ 0 w 2540039"/>
              <a:gd name="connsiteY0" fmla="*/ 988911 h 2577339"/>
              <a:gd name="connsiteX1" fmla="*/ 340313 w 2540039"/>
              <a:gd name="connsiteY1" fmla="*/ 399169 h 2577339"/>
              <a:gd name="connsiteX2" fmla="*/ 737010 w 2540039"/>
              <a:gd name="connsiteY2" fmla="*/ 506046 h 2577339"/>
              <a:gd name="connsiteX3" fmla="*/ 1770333 w 2540039"/>
              <a:gd name="connsiteY3" fmla="*/ 515843 h 2577339"/>
              <a:gd name="connsiteX4" fmla="*/ 2026604 w 2540039"/>
              <a:gd name="connsiteY4" fmla="*/ 523266 h 2577339"/>
              <a:gd name="connsiteX5" fmla="*/ 2027283 w 2540039"/>
              <a:gd name="connsiteY5" fmla="*/ 760311 h 2577339"/>
              <a:gd name="connsiteX6" fmla="*/ 2024017 w 2540039"/>
              <a:gd name="connsiteY6" fmla="*/ 1810389 h 2577339"/>
              <a:gd name="connsiteX7" fmla="*/ 2013541 w 2540039"/>
              <a:gd name="connsiteY7" fmla="*/ 2063762 h 2577339"/>
              <a:gd name="connsiteX8" fmla="*/ 1767067 w 2540039"/>
              <a:gd name="connsiteY8" fmla="*/ 2051591 h 2577339"/>
              <a:gd name="connsiteX9" fmla="*/ 730478 w 2540039"/>
              <a:gd name="connsiteY9" fmla="*/ 2051591 h 2577339"/>
              <a:gd name="connsiteX10" fmla="*/ 480739 w 2540039"/>
              <a:gd name="connsiteY10" fmla="*/ 2050700 h 2577339"/>
              <a:gd name="connsiteX11" fmla="*/ 0 w 2540039"/>
              <a:gd name="connsiteY11" fmla="*/ 1669963 h 2577339"/>
              <a:gd name="connsiteX12" fmla="*/ 0 w 2540039"/>
              <a:gd name="connsiteY12" fmla="*/ 988911 h 2577339"/>
              <a:gd name="connsiteX0" fmla="*/ 0 w 2540039"/>
              <a:gd name="connsiteY0" fmla="*/ 988911 h 2577339"/>
              <a:gd name="connsiteX1" fmla="*/ 340313 w 2540039"/>
              <a:gd name="connsiteY1" fmla="*/ 399169 h 2577339"/>
              <a:gd name="connsiteX2" fmla="*/ 737010 w 2540039"/>
              <a:gd name="connsiteY2" fmla="*/ 506046 h 2577339"/>
              <a:gd name="connsiteX3" fmla="*/ 1770333 w 2540039"/>
              <a:gd name="connsiteY3" fmla="*/ 515843 h 2577339"/>
              <a:gd name="connsiteX4" fmla="*/ 2026604 w 2540039"/>
              <a:gd name="connsiteY4" fmla="*/ 523266 h 2577339"/>
              <a:gd name="connsiteX5" fmla="*/ 2027283 w 2540039"/>
              <a:gd name="connsiteY5" fmla="*/ 760311 h 2577339"/>
              <a:gd name="connsiteX6" fmla="*/ 2024017 w 2540039"/>
              <a:gd name="connsiteY6" fmla="*/ 1810389 h 2577339"/>
              <a:gd name="connsiteX7" fmla="*/ 2013541 w 2540039"/>
              <a:gd name="connsiteY7" fmla="*/ 2063762 h 2577339"/>
              <a:gd name="connsiteX8" fmla="*/ 1767067 w 2540039"/>
              <a:gd name="connsiteY8" fmla="*/ 2051591 h 2577339"/>
              <a:gd name="connsiteX9" fmla="*/ 730478 w 2540039"/>
              <a:gd name="connsiteY9" fmla="*/ 2051591 h 2577339"/>
              <a:gd name="connsiteX10" fmla="*/ 480739 w 2540039"/>
              <a:gd name="connsiteY10" fmla="*/ 2050700 h 2577339"/>
              <a:gd name="connsiteX11" fmla="*/ 483326 w 2540039"/>
              <a:gd name="connsiteY11" fmla="*/ 1797326 h 2577339"/>
              <a:gd name="connsiteX12" fmla="*/ 0 w 2540039"/>
              <a:gd name="connsiteY12" fmla="*/ 988911 h 2577339"/>
              <a:gd name="connsiteX0" fmla="*/ 143013 w 2199726"/>
              <a:gd name="connsiteY0" fmla="*/ 757045 h 2577339"/>
              <a:gd name="connsiteX1" fmla="*/ 0 w 2199726"/>
              <a:gd name="connsiteY1" fmla="*/ 399169 h 2577339"/>
              <a:gd name="connsiteX2" fmla="*/ 396697 w 2199726"/>
              <a:gd name="connsiteY2" fmla="*/ 506046 h 2577339"/>
              <a:gd name="connsiteX3" fmla="*/ 1430020 w 2199726"/>
              <a:gd name="connsiteY3" fmla="*/ 515843 h 2577339"/>
              <a:gd name="connsiteX4" fmla="*/ 1686291 w 2199726"/>
              <a:gd name="connsiteY4" fmla="*/ 523266 h 2577339"/>
              <a:gd name="connsiteX5" fmla="*/ 1686970 w 2199726"/>
              <a:gd name="connsiteY5" fmla="*/ 760311 h 2577339"/>
              <a:gd name="connsiteX6" fmla="*/ 1683704 w 2199726"/>
              <a:gd name="connsiteY6" fmla="*/ 1810389 h 2577339"/>
              <a:gd name="connsiteX7" fmla="*/ 1673228 w 2199726"/>
              <a:gd name="connsiteY7" fmla="*/ 2063762 h 2577339"/>
              <a:gd name="connsiteX8" fmla="*/ 1426754 w 2199726"/>
              <a:gd name="connsiteY8" fmla="*/ 2051591 h 2577339"/>
              <a:gd name="connsiteX9" fmla="*/ 390165 w 2199726"/>
              <a:gd name="connsiteY9" fmla="*/ 2051591 h 2577339"/>
              <a:gd name="connsiteX10" fmla="*/ 140426 w 2199726"/>
              <a:gd name="connsiteY10" fmla="*/ 2050700 h 2577339"/>
              <a:gd name="connsiteX11" fmla="*/ 143013 w 2199726"/>
              <a:gd name="connsiteY11" fmla="*/ 1797326 h 2577339"/>
              <a:gd name="connsiteX12" fmla="*/ 143013 w 2199726"/>
              <a:gd name="connsiteY12" fmla="*/ 757045 h 2577339"/>
              <a:gd name="connsiteX0" fmla="*/ 2587 w 2059300"/>
              <a:gd name="connsiteY0" fmla="*/ 757045 h 2577339"/>
              <a:gd name="connsiteX1" fmla="*/ 13062 w 2059300"/>
              <a:gd name="connsiteY1" fmla="*/ 503672 h 2577339"/>
              <a:gd name="connsiteX2" fmla="*/ 256271 w 2059300"/>
              <a:gd name="connsiteY2" fmla="*/ 506046 h 2577339"/>
              <a:gd name="connsiteX3" fmla="*/ 1289594 w 2059300"/>
              <a:gd name="connsiteY3" fmla="*/ 515843 h 2577339"/>
              <a:gd name="connsiteX4" fmla="*/ 1545865 w 2059300"/>
              <a:gd name="connsiteY4" fmla="*/ 523266 h 2577339"/>
              <a:gd name="connsiteX5" fmla="*/ 1546544 w 2059300"/>
              <a:gd name="connsiteY5" fmla="*/ 760311 h 2577339"/>
              <a:gd name="connsiteX6" fmla="*/ 1543278 w 2059300"/>
              <a:gd name="connsiteY6" fmla="*/ 1810389 h 2577339"/>
              <a:gd name="connsiteX7" fmla="*/ 1532802 w 2059300"/>
              <a:gd name="connsiteY7" fmla="*/ 2063762 h 2577339"/>
              <a:gd name="connsiteX8" fmla="*/ 1286328 w 2059300"/>
              <a:gd name="connsiteY8" fmla="*/ 2051591 h 2577339"/>
              <a:gd name="connsiteX9" fmla="*/ 249739 w 2059300"/>
              <a:gd name="connsiteY9" fmla="*/ 2051591 h 2577339"/>
              <a:gd name="connsiteX10" fmla="*/ 0 w 2059300"/>
              <a:gd name="connsiteY10" fmla="*/ 2050700 h 2577339"/>
              <a:gd name="connsiteX11" fmla="*/ 2587 w 2059300"/>
              <a:gd name="connsiteY11" fmla="*/ 1797326 h 2577339"/>
              <a:gd name="connsiteX12" fmla="*/ 2587 w 2059300"/>
              <a:gd name="connsiteY12" fmla="*/ 757045 h 2577339"/>
              <a:gd name="connsiteX0" fmla="*/ 317862 w 2374575"/>
              <a:gd name="connsiteY0" fmla="*/ 757045 h 2577339"/>
              <a:gd name="connsiteX1" fmla="*/ 328337 w 2374575"/>
              <a:gd name="connsiteY1" fmla="*/ 503672 h 2577339"/>
              <a:gd name="connsiteX2" fmla="*/ 571546 w 2374575"/>
              <a:gd name="connsiteY2" fmla="*/ 506046 h 2577339"/>
              <a:gd name="connsiteX3" fmla="*/ 1604869 w 2374575"/>
              <a:gd name="connsiteY3" fmla="*/ 515843 h 2577339"/>
              <a:gd name="connsiteX4" fmla="*/ 1861140 w 2374575"/>
              <a:gd name="connsiteY4" fmla="*/ 523266 h 2577339"/>
              <a:gd name="connsiteX5" fmla="*/ 1861819 w 2374575"/>
              <a:gd name="connsiteY5" fmla="*/ 760311 h 2577339"/>
              <a:gd name="connsiteX6" fmla="*/ 1858553 w 2374575"/>
              <a:gd name="connsiteY6" fmla="*/ 1810389 h 2577339"/>
              <a:gd name="connsiteX7" fmla="*/ 1848077 w 2374575"/>
              <a:gd name="connsiteY7" fmla="*/ 2063762 h 2577339"/>
              <a:gd name="connsiteX8" fmla="*/ 1601603 w 2374575"/>
              <a:gd name="connsiteY8" fmla="*/ 2051591 h 2577339"/>
              <a:gd name="connsiteX9" fmla="*/ 565014 w 2374575"/>
              <a:gd name="connsiteY9" fmla="*/ 2051591 h 2577339"/>
              <a:gd name="connsiteX10" fmla="*/ 315275 w 2374575"/>
              <a:gd name="connsiteY10" fmla="*/ 2050700 h 2577339"/>
              <a:gd name="connsiteX11" fmla="*/ 317862 w 2374575"/>
              <a:gd name="connsiteY11" fmla="*/ 1797326 h 2577339"/>
              <a:gd name="connsiteX12" fmla="*/ 317862 w 2374575"/>
              <a:gd name="connsiteY12" fmla="*/ 757045 h 2577339"/>
              <a:gd name="connsiteX0" fmla="*/ 516984 w 2573697"/>
              <a:gd name="connsiteY0" fmla="*/ 757045 h 2577339"/>
              <a:gd name="connsiteX1" fmla="*/ 527459 w 2573697"/>
              <a:gd name="connsiteY1" fmla="*/ 503672 h 2577339"/>
              <a:gd name="connsiteX2" fmla="*/ 770668 w 2573697"/>
              <a:gd name="connsiteY2" fmla="*/ 506046 h 2577339"/>
              <a:gd name="connsiteX3" fmla="*/ 1803991 w 2573697"/>
              <a:gd name="connsiteY3" fmla="*/ 515843 h 2577339"/>
              <a:gd name="connsiteX4" fmla="*/ 2060262 w 2573697"/>
              <a:gd name="connsiteY4" fmla="*/ 523266 h 2577339"/>
              <a:gd name="connsiteX5" fmla="*/ 2060941 w 2573697"/>
              <a:gd name="connsiteY5" fmla="*/ 760311 h 2577339"/>
              <a:gd name="connsiteX6" fmla="*/ 2057675 w 2573697"/>
              <a:gd name="connsiteY6" fmla="*/ 1810389 h 2577339"/>
              <a:gd name="connsiteX7" fmla="*/ 2047199 w 2573697"/>
              <a:gd name="connsiteY7" fmla="*/ 2063762 h 2577339"/>
              <a:gd name="connsiteX8" fmla="*/ 1800725 w 2573697"/>
              <a:gd name="connsiteY8" fmla="*/ 2051591 h 2577339"/>
              <a:gd name="connsiteX9" fmla="*/ 764136 w 2573697"/>
              <a:gd name="connsiteY9" fmla="*/ 2051591 h 2577339"/>
              <a:gd name="connsiteX10" fmla="*/ 514397 w 2573697"/>
              <a:gd name="connsiteY10" fmla="*/ 2050700 h 2577339"/>
              <a:gd name="connsiteX11" fmla="*/ 516984 w 2573697"/>
              <a:gd name="connsiteY11" fmla="*/ 1797326 h 2577339"/>
              <a:gd name="connsiteX12" fmla="*/ 516984 w 2573697"/>
              <a:gd name="connsiteY12" fmla="*/ 757045 h 2577339"/>
              <a:gd name="connsiteX0" fmla="*/ 516984 w 2573697"/>
              <a:gd name="connsiteY0" fmla="*/ 757045 h 2577339"/>
              <a:gd name="connsiteX1" fmla="*/ 527459 w 2573697"/>
              <a:gd name="connsiteY1" fmla="*/ 503672 h 2577339"/>
              <a:gd name="connsiteX2" fmla="*/ 770668 w 2573697"/>
              <a:gd name="connsiteY2" fmla="*/ 506046 h 2577339"/>
              <a:gd name="connsiteX3" fmla="*/ 1803991 w 2573697"/>
              <a:gd name="connsiteY3" fmla="*/ 515843 h 2577339"/>
              <a:gd name="connsiteX4" fmla="*/ 2060262 w 2573697"/>
              <a:gd name="connsiteY4" fmla="*/ 523266 h 2577339"/>
              <a:gd name="connsiteX5" fmla="*/ 2060941 w 2573697"/>
              <a:gd name="connsiteY5" fmla="*/ 760311 h 2577339"/>
              <a:gd name="connsiteX6" fmla="*/ 2057675 w 2573697"/>
              <a:gd name="connsiteY6" fmla="*/ 1810389 h 2577339"/>
              <a:gd name="connsiteX7" fmla="*/ 2047199 w 2573697"/>
              <a:gd name="connsiteY7" fmla="*/ 2063762 h 2577339"/>
              <a:gd name="connsiteX8" fmla="*/ 1800725 w 2573697"/>
              <a:gd name="connsiteY8" fmla="*/ 2051591 h 2577339"/>
              <a:gd name="connsiteX9" fmla="*/ 764136 w 2573697"/>
              <a:gd name="connsiteY9" fmla="*/ 2051591 h 2577339"/>
              <a:gd name="connsiteX10" fmla="*/ 514397 w 2573697"/>
              <a:gd name="connsiteY10" fmla="*/ 2050700 h 2577339"/>
              <a:gd name="connsiteX11" fmla="*/ 516984 w 2573697"/>
              <a:gd name="connsiteY11" fmla="*/ 1797326 h 2577339"/>
              <a:gd name="connsiteX12" fmla="*/ 516984 w 2573697"/>
              <a:gd name="connsiteY12" fmla="*/ 757045 h 2577339"/>
              <a:gd name="connsiteX0" fmla="*/ 521771 w 2568686"/>
              <a:gd name="connsiteY0" fmla="*/ 760311 h 2577339"/>
              <a:gd name="connsiteX1" fmla="*/ 522448 w 2568686"/>
              <a:gd name="connsiteY1" fmla="*/ 503672 h 2577339"/>
              <a:gd name="connsiteX2" fmla="*/ 765657 w 2568686"/>
              <a:gd name="connsiteY2" fmla="*/ 506046 h 2577339"/>
              <a:gd name="connsiteX3" fmla="*/ 1798980 w 2568686"/>
              <a:gd name="connsiteY3" fmla="*/ 515843 h 2577339"/>
              <a:gd name="connsiteX4" fmla="*/ 2055251 w 2568686"/>
              <a:gd name="connsiteY4" fmla="*/ 523266 h 2577339"/>
              <a:gd name="connsiteX5" fmla="*/ 2055930 w 2568686"/>
              <a:gd name="connsiteY5" fmla="*/ 760311 h 2577339"/>
              <a:gd name="connsiteX6" fmla="*/ 2052664 w 2568686"/>
              <a:gd name="connsiteY6" fmla="*/ 1810389 h 2577339"/>
              <a:gd name="connsiteX7" fmla="*/ 2042188 w 2568686"/>
              <a:gd name="connsiteY7" fmla="*/ 2063762 h 2577339"/>
              <a:gd name="connsiteX8" fmla="*/ 1795714 w 2568686"/>
              <a:gd name="connsiteY8" fmla="*/ 2051591 h 2577339"/>
              <a:gd name="connsiteX9" fmla="*/ 759125 w 2568686"/>
              <a:gd name="connsiteY9" fmla="*/ 2051591 h 2577339"/>
              <a:gd name="connsiteX10" fmla="*/ 509386 w 2568686"/>
              <a:gd name="connsiteY10" fmla="*/ 2050700 h 2577339"/>
              <a:gd name="connsiteX11" fmla="*/ 511973 w 2568686"/>
              <a:gd name="connsiteY11" fmla="*/ 1797326 h 2577339"/>
              <a:gd name="connsiteX12" fmla="*/ 521771 w 2568686"/>
              <a:gd name="connsiteY12" fmla="*/ 760311 h 2577339"/>
              <a:gd name="connsiteX0" fmla="*/ 521771 w 2568686"/>
              <a:gd name="connsiteY0" fmla="*/ 760311 h 2577339"/>
              <a:gd name="connsiteX1" fmla="*/ 522448 w 2568686"/>
              <a:gd name="connsiteY1" fmla="*/ 510204 h 2577339"/>
              <a:gd name="connsiteX2" fmla="*/ 765657 w 2568686"/>
              <a:gd name="connsiteY2" fmla="*/ 506046 h 2577339"/>
              <a:gd name="connsiteX3" fmla="*/ 1798980 w 2568686"/>
              <a:gd name="connsiteY3" fmla="*/ 515843 h 2577339"/>
              <a:gd name="connsiteX4" fmla="*/ 2055251 w 2568686"/>
              <a:gd name="connsiteY4" fmla="*/ 523266 h 2577339"/>
              <a:gd name="connsiteX5" fmla="*/ 2055930 w 2568686"/>
              <a:gd name="connsiteY5" fmla="*/ 760311 h 2577339"/>
              <a:gd name="connsiteX6" fmla="*/ 2052664 w 2568686"/>
              <a:gd name="connsiteY6" fmla="*/ 1810389 h 2577339"/>
              <a:gd name="connsiteX7" fmla="*/ 2042188 w 2568686"/>
              <a:gd name="connsiteY7" fmla="*/ 2063762 h 2577339"/>
              <a:gd name="connsiteX8" fmla="*/ 1795714 w 2568686"/>
              <a:gd name="connsiteY8" fmla="*/ 2051591 h 2577339"/>
              <a:gd name="connsiteX9" fmla="*/ 759125 w 2568686"/>
              <a:gd name="connsiteY9" fmla="*/ 2051591 h 2577339"/>
              <a:gd name="connsiteX10" fmla="*/ 509386 w 2568686"/>
              <a:gd name="connsiteY10" fmla="*/ 2050700 h 2577339"/>
              <a:gd name="connsiteX11" fmla="*/ 511973 w 2568686"/>
              <a:gd name="connsiteY11" fmla="*/ 1797326 h 2577339"/>
              <a:gd name="connsiteX12" fmla="*/ 521771 w 2568686"/>
              <a:gd name="connsiteY12" fmla="*/ 760311 h 2577339"/>
              <a:gd name="connsiteX0" fmla="*/ 521771 w 2568686"/>
              <a:gd name="connsiteY0" fmla="*/ 760311 h 2577339"/>
              <a:gd name="connsiteX1" fmla="*/ 522448 w 2568686"/>
              <a:gd name="connsiteY1" fmla="*/ 510204 h 2577339"/>
              <a:gd name="connsiteX2" fmla="*/ 765657 w 2568686"/>
              <a:gd name="connsiteY2" fmla="*/ 506046 h 2577339"/>
              <a:gd name="connsiteX3" fmla="*/ 1798980 w 2568686"/>
              <a:gd name="connsiteY3" fmla="*/ 515843 h 2577339"/>
              <a:gd name="connsiteX4" fmla="*/ 2055251 w 2568686"/>
              <a:gd name="connsiteY4" fmla="*/ 516735 h 2577339"/>
              <a:gd name="connsiteX5" fmla="*/ 2055930 w 2568686"/>
              <a:gd name="connsiteY5" fmla="*/ 760311 h 2577339"/>
              <a:gd name="connsiteX6" fmla="*/ 2052664 w 2568686"/>
              <a:gd name="connsiteY6" fmla="*/ 1810389 h 2577339"/>
              <a:gd name="connsiteX7" fmla="*/ 2042188 w 2568686"/>
              <a:gd name="connsiteY7" fmla="*/ 2063762 h 2577339"/>
              <a:gd name="connsiteX8" fmla="*/ 1795714 w 2568686"/>
              <a:gd name="connsiteY8" fmla="*/ 2051591 h 2577339"/>
              <a:gd name="connsiteX9" fmla="*/ 759125 w 2568686"/>
              <a:gd name="connsiteY9" fmla="*/ 2051591 h 2577339"/>
              <a:gd name="connsiteX10" fmla="*/ 509386 w 2568686"/>
              <a:gd name="connsiteY10" fmla="*/ 2050700 h 2577339"/>
              <a:gd name="connsiteX11" fmla="*/ 511973 w 2568686"/>
              <a:gd name="connsiteY11" fmla="*/ 1797326 h 2577339"/>
              <a:gd name="connsiteX12" fmla="*/ 521771 w 2568686"/>
              <a:gd name="connsiteY12" fmla="*/ 760311 h 2577339"/>
              <a:gd name="connsiteX0" fmla="*/ 521771 w 2568686"/>
              <a:gd name="connsiteY0" fmla="*/ 760311 h 2577339"/>
              <a:gd name="connsiteX1" fmla="*/ 522448 w 2568686"/>
              <a:gd name="connsiteY1" fmla="*/ 510204 h 2577339"/>
              <a:gd name="connsiteX2" fmla="*/ 765657 w 2568686"/>
              <a:gd name="connsiteY2" fmla="*/ 506046 h 2577339"/>
              <a:gd name="connsiteX3" fmla="*/ 1798980 w 2568686"/>
              <a:gd name="connsiteY3" fmla="*/ 515843 h 2577339"/>
              <a:gd name="connsiteX4" fmla="*/ 2055251 w 2568686"/>
              <a:gd name="connsiteY4" fmla="*/ 516735 h 2577339"/>
              <a:gd name="connsiteX5" fmla="*/ 2055930 w 2568686"/>
              <a:gd name="connsiteY5" fmla="*/ 760311 h 2577339"/>
              <a:gd name="connsiteX6" fmla="*/ 2052664 w 2568686"/>
              <a:gd name="connsiteY6" fmla="*/ 1810389 h 2577339"/>
              <a:gd name="connsiteX7" fmla="*/ 2051985 w 2568686"/>
              <a:gd name="connsiteY7" fmla="*/ 2067028 h 2577339"/>
              <a:gd name="connsiteX8" fmla="*/ 1795714 w 2568686"/>
              <a:gd name="connsiteY8" fmla="*/ 2051591 h 2577339"/>
              <a:gd name="connsiteX9" fmla="*/ 759125 w 2568686"/>
              <a:gd name="connsiteY9" fmla="*/ 2051591 h 2577339"/>
              <a:gd name="connsiteX10" fmla="*/ 509386 w 2568686"/>
              <a:gd name="connsiteY10" fmla="*/ 2050700 h 2577339"/>
              <a:gd name="connsiteX11" fmla="*/ 511973 w 2568686"/>
              <a:gd name="connsiteY11" fmla="*/ 1797326 h 2577339"/>
              <a:gd name="connsiteX12" fmla="*/ 521771 w 2568686"/>
              <a:gd name="connsiteY12" fmla="*/ 760311 h 2577339"/>
              <a:gd name="connsiteX0" fmla="*/ 521771 w 2568686"/>
              <a:gd name="connsiteY0" fmla="*/ 760311 h 2577339"/>
              <a:gd name="connsiteX1" fmla="*/ 522448 w 2568686"/>
              <a:gd name="connsiteY1" fmla="*/ 510204 h 2577339"/>
              <a:gd name="connsiteX2" fmla="*/ 765657 w 2568686"/>
              <a:gd name="connsiteY2" fmla="*/ 506046 h 2577339"/>
              <a:gd name="connsiteX3" fmla="*/ 1798980 w 2568686"/>
              <a:gd name="connsiteY3" fmla="*/ 515843 h 2577339"/>
              <a:gd name="connsiteX4" fmla="*/ 2055251 w 2568686"/>
              <a:gd name="connsiteY4" fmla="*/ 516735 h 2577339"/>
              <a:gd name="connsiteX5" fmla="*/ 2055930 w 2568686"/>
              <a:gd name="connsiteY5" fmla="*/ 760311 h 2577339"/>
              <a:gd name="connsiteX6" fmla="*/ 2052664 w 2568686"/>
              <a:gd name="connsiteY6" fmla="*/ 1810389 h 2577339"/>
              <a:gd name="connsiteX7" fmla="*/ 2051985 w 2568686"/>
              <a:gd name="connsiteY7" fmla="*/ 2053965 h 2577339"/>
              <a:gd name="connsiteX8" fmla="*/ 1795714 w 2568686"/>
              <a:gd name="connsiteY8" fmla="*/ 2051591 h 2577339"/>
              <a:gd name="connsiteX9" fmla="*/ 759125 w 2568686"/>
              <a:gd name="connsiteY9" fmla="*/ 2051591 h 2577339"/>
              <a:gd name="connsiteX10" fmla="*/ 509386 w 2568686"/>
              <a:gd name="connsiteY10" fmla="*/ 2050700 h 2577339"/>
              <a:gd name="connsiteX11" fmla="*/ 511973 w 2568686"/>
              <a:gd name="connsiteY11" fmla="*/ 1797326 h 2577339"/>
              <a:gd name="connsiteX12" fmla="*/ 521771 w 2568686"/>
              <a:gd name="connsiteY12" fmla="*/ 760311 h 2577339"/>
              <a:gd name="connsiteX0" fmla="*/ 521771 w 2568686"/>
              <a:gd name="connsiteY0" fmla="*/ 760311 h 2577339"/>
              <a:gd name="connsiteX1" fmla="*/ 522448 w 2568686"/>
              <a:gd name="connsiteY1" fmla="*/ 510204 h 2577339"/>
              <a:gd name="connsiteX2" fmla="*/ 765657 w 2568686"/>
              <a:gd name="connsiteY2" fmla="*/ 506046 h 2577339"/>
              <a:gd name="connsiteX3" fmla="*/ 1798980 w 2568686"/>
              <a:gd name="connsiteY3" fmla="*/ 515843 h 2577339"/>
              <a:gd name="connsiteX4" fmla="*/ 2055251 w 2568686"/>
              <a:gd name="connsiteY4" fmla="*/ 516735 h 2577339"/>
              <a:gd name="connsiteX5" fmla="*/ 2055930 w 2568686"/>
              <a:gd name="connsiteY5" fmla="*/ 760311 h 2577339"/>
              <a:gd name="connsiteX6" fmla="*/ 2052664 w 2568686"/>
              <a:gd name="connsiteY6" fmla="*/ 1810389 h 2577339"/>
              <a:gd name="connsiteX7" fmla="*/ 2051985 w 2568686"/>
              <a:gd name="connsiteY7" fmla="*/ 2053965 h 2577339"/>
              <a:gd name="connsiteX8" fmla="*/ 1795714 w 2568686"/>
              <a:gd name="connsiteY8" fmla="*/ 2051591 h 2577339"/>
              <a:gd name="connsiteX9" fmla="*/ 759125 w 2568686"/>
              <a:gd name="connsiteY9" fmla="*/ 2051591 h 2577339"/>
              <a:gd name="connsiteX10" fmla="*/ 515918 w 2568686"/>
              <a:gd name="connsiteY10" fmla="*/ 2053965 h 2577339"/>
              <a:gd name="connsiteX11" fmla="*/ 511973 w 2568686"/>
              <a:gd name="connsiteY11" fmla="*/ 1797326 h 2577339"/>
              <a:gd name="connsiteX12" fmla="*/ 521771 w 2568686"/>
              <a:gd name="connsiteY12" fmla="*/ 760311 h 2577339"/>
              <a:gd name="connsiteX0" fmla="*/ 521771 w 2568686"/>
              <a:gd name="connsiteY0" fmla="*/ 772849 h 2589877"/>
              <a:gd name="connsiteX1" fmla="*/ 522448 w 2568686"/>
              <a:gd name="connsiteY1" fmla="*/ 522742 h 2589877"/>
              <a:gd name="connsiteX2" fmla="*/ 765657 w 2568686"/>
              <a:gd name="connsiteY2" fmla="*/ 518584 h 2589877"/>
              <a:gd name="connsiteX3" fmla="*/ 1798980 w 2568686"/>
              <a:gd name="connsiteY3" fmla="*/ 528381 h 2589877"/>
              <a:gd name="connsiteX4" fmla="*/ 2055251 w 2568686"/>
              <a:gd name="connsiteY4" fmla="*/ 529273 h 2589877"/>
              <a:gd name="connsiteX5" fmla="*/ 2055930 w 2568686"/>
              <a:gd name="connsiteY5" fmla="*/ 772849 h 2589877"/>
              <a:gd name="connsiteX6" fmla="*/ 2052664 w 2568686"/>
              <a:gd name="connsiteY6" fmla="*/ 1822927 h 2589877"/>
              <a:gd name="connsiteX7" fmla="*/ 2051985 w 2568686"/>
              <a:gd name="connsiteY7" fmla="*/ 2066503 h 2589877"/>
              <a:gd name="connsiteX8" fmla="*/ 1795714 w 2568686"/>
              <a:gd name="connsiteY8" fmla="*/ 2064129 h 2589877"/>
              <a:gd name="connsiteX9" fmla="*/ 759125 w 2568686"/>
              <a:gd name="connsiteY9" fmla="*/ 2064129 h 2589877"/>
              <a:gd name="connsiteX10" fmla="*/ 515918 w 2568686"/>
              <a:gd name="connsiteY10" fmla="*/ 2066503 h 2589877"/>
              <a:gd name="connsiteX11" fmla="*/ 511973 w 2568686"/>
              <a:gd name="connsiteY11" fmla="*/ 1809864 h 2589877"/>
              <a:gd name="connsiteX12" fmla="*/ 521771 w 2568686"/>
              <a:gd name="connsiteY12" fmla="*/ 772849 h 2589877"/>
              <a:gd name="connsiteX0" fmla="*/ 521771 w 2568686"/>
              <a:gd name="connsiteY0" fmla="*/ 802820 h 2619848"/>
              <a:gd name="connsiteX1" fmla="*/ 522448 w 2568686"/>
              <a:gd name="connsiteY1" fmla="*/ 552713 h 2619848"/>
              <a:gd name="connsiteX2" fmla="*/ 765657 w 2568686"/>
              <a:gd name="connsiteY2" fmla="*/ 548555 h 2619848"/>
              <a:gd name="connsiteX3" fmla="*/ 1798980 w 2568686"/>
              <a:gd name="connsiteY3" fmla="*/ 558352 h 2619848"/>
              <a:gd name="connsiteX4" fmla="*/ 2055251 w 2568686"/>
              <a:gd name="connsiteY4" fmla="*/ 559244 h 2619848"/>
              <a:gd name="connsiteX5" fmla="*/ 2055930 w 2568686"/>
              <a:gd name="connsiteY5" fmla="*/ 802820 h 2619848"/>
              <a:gd name="connsiteX6" fmla="*/ 2052664 w 2568686"/>
              <a:gd name="connsiteY6" fmla="*/ 1852898 h 2619848"/>
              <a:gd name="connsiteX7" fmla="*/ 2051985 w 2568686"/>
              <a:gd name="connsiteY7" fmla="*/ 2096474 h 2619848"/>
              <a:gd name="connsiteX8" fmla="*/ 1795714 w 2568686"/>
              <a:gd name="connsiteY8" fmla="*/ 2094100 h 2619848"/>
              <a:gd name="connsiteX9" fmla="*/ 759125 w 2568686"/>
              <a:gd name="connsiteY9" fmla="*/ 2094100 h 2619848"/>
              <a:gd name="connsiteX10" fmla="*/ 515918 w 2568686"/>
              <a:gd name="connsiteY10" fmla="*/ 2096474 h 2619848"/>
              <a:gd name="connsiteX11" fmla="*/ 511973 w 2568686"/>
              <a:gd name="connsiteY11" fmla="*/ 1839835 h 2619848"/>
              <a:gd name="connsiteX12" fmla="*/ 521771 w 2568686"/>
              <a:gd name="connsiteY12" fmla="*/ 802820 h 2619848"/>
              <a:gd name="connsiteX0" fmla="*/ 521771 w 2568686"/>
              <a:gd name="connsiteY0" fmla="*/ 754880 h 2571908"/>
              <a:gd name="connsiteX1" fmla="*/ 522448 w 2568686"/>
              <a:gd name="connsiteY1" fmla="*/ 504773 h 2571908"/>
              <a:gd name="connsiteX2" fmla="*/ 765657 w 2568686"/>
              <a:gd name="connsiteY2" fmla="*/ 500615 h 2571908"/>
              <a:gd name="connsiteX3" fmla="*/ 1798980 w 2568686"/>
              <a:gd name="connsiteY3" fmla="*/ 510412 h 2571908"/>
              <a:gd name="connsiteX4" fmla="*/ 2055251 w 2568686"/>
              <a:gd name="connsiteY4" fmla="*/ 511304 h 2571908"/>
              <a:gd name="connsiteX5" fmla="*/ 2055930 w 2568686"/>
              <a:gd name="connsiteY5" fmla="*/ 754880 h 2571908"/>
              <a:gd name="connsiteX6" fmla="*/ 2052664 w 2568686"/>
              <a:gd name="connsiteY6" fmla="*/ 1804958 h 2571908"/>
              <a:gd name="connsiteX7" fmla="*/ 2051985 w 2568686"/>
              <a:gd name="connsiteY7" fmla="*/ 2048534 h 2571908"/>
              <a:gd name="connsiteX8" fmla="*/ 1795714 w 2568686"/>
              <a:gd name="connsiteY8" fmla="*/ 2046160 h 2571908"/>
              <a:gd name="connsiteX9" fmla="*/ 759125 w 2568686"/>
              <a:gd name="connsiteY9" fmla="*/ 2046160 h 2571908"/>
              <a:gd name="connsiteX10" fmla="*/ 515918 w 2568686"/>
              <a:gd name="connsiteY10" fmla="*/ 2048534 h 2571908"/>
              <a:gd name="connsiteX11" fmla="*/ 511973 w 2568686"/>
              <a:gd name="connsiteY11" fmla="*/ 1791895 h 2571908"/>
              <a:gd name="connsiteX12" fmla="*/ 521771 w 2568686"/>
              <a:gd name="connsiteY12" fmla="*/ 754880 h 2571908"/>
              <a:gd name="connsiteX0" fmla="*/ 521771 w 2568686"/>
              <a:gd name="connsiteY0" fmla="*/ 757432 h 2574460"/>
              <a:gd name="connsiteX1" fmla="*/ 522448 w 2568686"/>
              <a:gd name="connsiteY1" fmla="*/ 507325 h 2574460"/>
              <a:gd name="connsiteX2" fmla="*/ 765657 w 2568686"/>
              <a:gd name="connsiteY2" fmla="*/ 503167 h 2574460"/>
              <a:gd name="connsiteX3" fmla="*/ 1798980 w 2568686"/>
              <a:gd name="connsiteY3" fmla="*/ 512964 h 2574460"/>
              <a:gd name="connsiteX4" fmla="*/ 2055251 w 2568686"/>
              <a:gd name="connsiteY4" fmla="*/ 513856 h 2574460"/>
              <a:gd name="connsiteX5" fmla="*/ 2055930 w 2568686"/>
              <a:gd name="connsiteY5" fmla="*/ 757432 h 2574460"/>
              <a:gd name="connsiteX6" fmla="*/ 2052664 w 2568686"/>
              <a:gd name="connsiteY6" fmla="*/ 1807510 h 2574460"/>
              <a:gd name="connsiteX7" fmla="*/ 2051985 w 2568686"/>
              <a:gd name="connsiteY7" fmla="*/ 2051086 h 2574460"/>
              <a:gd name="connsiteX8" fmla="*/ 1795714 w 2568686"/>
              <a:gd name="connsiteY8" fmla="*/ 2048712 h 2574460"/>
              <a:gd name="connsiteX9" fmla="*/ 759125 w 2568686"/>
              <a:gd name="connsiteY9" fmla="*/ 2048712 h 2574460"/>
              <a:gd name="connsiteX10" fmla="*/ 515918 w 2568686"/>
              <a:gd name="connsiteY10" fmla="*/ 2051086 h 2574460"/>
              <a:gd name="connsiteX11" fmla="*/ 511973 w 2568686"/>
              <a:gd name="connsiteY11" fmla="*/ 1794447 h 2574460"/>
              <a:gd name="connsiteX12" fmla="*/ 521771 w 2568686"/>
              <a:gd name="connsiteY12" fmla="*/ 757432 h 25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8686" h="2574460">
                <a:moveTo>
                  <a:pt x="521771" y="757432"/>
                </a:moveTo>
                <a:cubicBezTo>
                  <a:pt x="521997" y="671886"/>
                  <a:pt x="522222" y="592871"/>
                  <a:pt x="522448" y="507325"/>
                </a:cubicBezTo>
                <a:lnTo>
                  <a:pt x="765657" y="503167"/>
                </a:lnTo>
                <a:cubicBezTo>
                  <a:pt x="842308" y="-225088"/>
                  <a:pt x="1794173" y="-110787"/>
                  <a:pt x="1798980" y="512964"/>
                </a:cubicBezTo>
                <a:lnTo>
                  <a:pt x="2055251" y="513856"/>
                </a:lnTo>
                <a:cubicBezTo>
                  <a:pt x="2055477" y="592871"/>
                  <a:pt x="2055704" y="678417"/>
                  <a:pt x="2055930" y="757432"/>
                </a:cubicBezTo>
                <a:cubicBezTo>
                  <a:pt x="2750438" y="872327"/>
                  <a:pt x="2729757" y="1715476"/>
                  <a:pt x="2052664" y="1807510"/>
                </a:cubicBezTo>
                <a:cubicBezTo>
                  <a:pt x="2052438" y="1893056"/>
                  <a:pt x="2052211" y="1965540"/>
                  <a:pt x="2051985" y="2051086"/>
                </a:cubicBezTo>
                <a:lnTo>
                  <a:pt x="1795714" y="2048712"/>
                </a:lnTo>
                <a:cubicBezTo>
                  <a:pt x="1737567" y="2711652"/>
                  <a:pt x="843398" y="2786764"/>
                  <a:pt x="759125" y="2048712"/>
                </a:cubicBezTo>
                <a:lnTo>
                  <a:pt x="515918" y="2051086"/>
                </a:lnTo>
                <a:cubicBezTo>
                  <a:pt x="516780" y="1966628"/>
                  <a:pt x="511111" y="1878905"/>
                  <a:pt x="511973" y="1794447"/>
                </a:cubicBezTo>
                <a:cubicBezTo>
                  <a:pt x="-150967" y="1728538"/>
                  <a:pt x="-193420" y="839669"/>
                  <a:pt x="521771" y="757432"/>
                </a:cubicBezTo>
                <a:close/>
              </a:path>
            </a:pathLst>
          </a:custGeom>
          <a:ln w="12700">
            <a:miter lim="400000"/>
          </a:ln>
          <a:extLst>
            <a:ext uri="{C572A759-6A51-4108-AA02-DFA0A04FC94B}">
              <ma14:wrappingTextBoxFlag xmlns:ma14="http://schemas.microsoft.com/office/mac/drawingml/2011/main" xmlns="" val="1"/>
            </a:ext>
          </a:extLst>
        </p:spPr>
        <p:txBody>
          <a:bodyPr>
            <a:normAutofit/>
          </a:bodyPr>
          <a:lstStyle>
            <a:lvl1pPr>
              <a:defRPr sz="1333"/>
            </a:lvl1pPr>
          </a:lstStyle>
          <a:p>
            <a:endParaRPr lang="en-US"/>
          </a:p>
        </p:txBody>
      </p:sp>
      <p:sp>
        <p:nvSpPr>
          <p:cNvPr id="1167" name="Shape 1167"/>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a:p>
        </p:txBody>
      </p:sp>
      <p:sp>
        <p:nvSpPr>
          <p:cNvPr id="1168" name="Shape 1168"/>
          <p:cNvSpPr/>
          <p:nvPr/>
        </p:nvSpPr>
        <p:spPr>
          <a:xfrm>
            <a:off x="10768358" y="514143"/>
            <a:ext cx="296661" cy="296661"/>
          </a:xfrm>
          <a:prstGeom prst="ellipse">
            <a:avLst/>
          </a:prstGeom>
          <a:ln w="12700">
            <a:solidFill>
              <a:srgbClr val="4C6077"/>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1171" name="Group 1171">
            <a:hlinkClick r:id="" action="ppaction://hlinkshowjump?jump=nextslide"/>
          </p:cNvPr>
          <p:cNvGrpSpPr/>
          <p:nvPr/>
        </p:nvGrpSpPr>
        <p:grpSpPr>
          <a:xfrm>
            <a:off x="11137942" y="514143"/>
            <a:ext cx="296661" cy="296661"/>
            <a:chOff x="0" y="0"/>
            <a:chExt cx="593321" cy="593321"/>
          </a:xfrm>
        </p:grpSpPr>
        <p:sp>
          <p:nvSpPr>
            <p:cNvPr id="1169" name="Shape 1169"/>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1170" name="Shape 1170"/>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1174" name="Group 1174">
            <a:hlinkClick r:id="" action="ppaction://hlinkshowjump?jump=previousslide"/>
          </p:cNvPr>
          <p:cNvGrpSpPr/>
          <p:nvPr/>
        </p:nvGrpSpPr>
        <p:grpSpPr>
          <a:xfrm>
            <a:off x="10398775" y="514143"/>
            <a:ext cx="296661" cy="296661"/>
            <a:chOff x="0" y="0"/>
            <a:chExt cx="593321" cy="593321"/>
          </a:xfrm>
        </p:grpSpPr>
        <p:sp>
          <p:nvSpPr>
            <p:cNvPr id="1172" name="Shape 1172"/>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1173" name="Shape 1173"/>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1177" name="Shape 1177"/>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1178" name="Shape 1178"/>
          <p:cNvSpPr>
            <a:spLocks noGrp="1"/>
          </p:cNvSpPr>
          <p:nvPr>
            <p:ph type="title"/>
          </p:nvPr>
        </p:nvSpPr>
        <p:spPr>
          <a:xfrm>
            <a:off x="609006" y="547694"/>
            <a:ext cx="9652023" cy="363676"/>
          </a:xfrm>
          <a:prstGeom prst="rect">
            <a:avLst/>
          </a:prstGeom>
        </p:spPr>
        <p:txBody>
          <a:bodyPr anchor="t"/>
          <a:lstStyle>
            <a:lvl1pPr algn="l">
              <a:defRPr sz="1751" cap="all">
                <a:solidFill>
                  <a:srgbClr val="A9AFBA"/>
                </a:solidFill>
                <a:latin typeface="Geomanist Bold"/>
                <a:ea typeface="Geomanist Bold"/>
                <a:cs typeface="Geomanist Bold"/>
                <a:sym typeface="Geomanist Bold"/>
              </a:defRPr>
            </a:lvl1pPr>
          </a:lstStyle>
          <a:p>
            <a:r>
              <a:t>Title Text</a:t>
            </a:r>
          </a:p>
        </p:txBody>
      </p:sp>
      <p:sp>
        <p:nvSpPr>
          <p:cNvPr id="18" name="Shape 126"/>
          <p:cNvSpPr/>
          <p:nvPr userDrawn="1"/>
        </p:nvSpPr>
        <p:spPr>
          <a:xfrm>
            <a:off x="9054812" y="6386929"/>
            <a:ext cx="2383668" cy="205315"/>
          </a:xfrm>
          <a:prstGeom prst="rect">
            <a:avLst/>
          </a:prstGeom>
          <a:ln w="12700">
            <a:miter lim="400000"/>
          </a:ln>
          <a:extLst>
            <a:ext uri="{C572A759-6A51-4108-AA02-DFA0A04FC94B}">
              <ma14:wrappingTextBoxFlag xmlns:ma14="http://schemas.microsoft.com/office/mac/drawingml/2011/main" xmlns="" val="1"/>
            </a:ext>
          </a:extLst>
        </p:spPr>
        <p:txBody>
          <a:bodyPr wrap="none" lIns="25401" tIns="25401" rIns="25401" bIns="25401" anchor="ctr">
            <a:spAutoFit/>
          </a:bodyPr>
          <a:lstStyle/>
          <a:p>
            <a:pPr defTabSz="412740" rtl="0" hangingPunct="0">
              <a:defRPr sz="2000">
                <a:solidFill>
                  <a:srgbClr val="4C6077"/>
                </a:solidFill>
                <a:latin typeface="Geomanist Light"/>
                <a:ea typeface="Geomanist Light"/>
                <a:cs typeface="Geomanist Light"/>
                <a:sym typeface="Geomanist Light"/>
              </a:defRPr>
            </a:pPr>
            <a:r>
              <a:rPr sz="1001" kern="0">
                <a:solidFill>
                  <a:srgbClr val="4C6077"/>
                </a:solidFill>
                <a:latin typeface="Geomanist Light"/>
                <a:ea typeface="Geomanist Light"/>
                <a:cs typeface="Geomanist Light"/>
                <a:sym typeface="Geomanist Light"/>
              </a:rPr>
              <a:t>Mountain presentation by </a:t>
            </a:r>
            <a:r>
              <a:rPr sz="1001" kern="0">
                <a:solidFill>
                  <a:srgbClr val="4C6077"/>
                </a:solidFill>
                <a:latin typeface="Geomanist Regular"/>
                <a:ea typeface="Geomanist Regular"/>
                <a:cs typeface="Geomanist Regular"/>
                <a:sym typeface="Geomanist Regular"/>
              </a:rPr>
              <a:t>ContestDesign</a:t>
            </a:r>
          </a:p>
        </p:txBody>
      </p:sp>
      <p:pic>
        <p:nvPicPr>
          <p:cNvPr id="19" name="03_For-Footer_Small.png"/>
          <p:cNvPicPr>
            <a:picLocks noChangeAspect="1"/>
          </p:cNvPicPr>
          <p:nvPr userDrawn="1"/>
        </p:nvPicPr>
        <p:blipFill>
          <a:blip r:embed="rId2">
            <a:extLst/>
          </a:blip>
          <a:stretch>
            <a:fillRect/>
          </a:stretch>
        </p:blipFill>
        <p:spPr>
          <a:xfrm>
            <a:off x="8660191" y="6354060"/>
            <a:ext cx="452543" cy="182525"/>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1329495073"/>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tx">
  <p:cSld name="Team Members Hiearachy">
    <p:spTree>
      <p:nvGrpSpPr>
        <p:cNvPr id="1" name=""/>
        <p:cNvGrpSpPr/>
        <p:nvPr/>
      </p:nvGrpSpPr>
      <p:grpSpPr>
        <a:xfrm>
          <a:off x="0" y="0"/>
          <a:ext cx="0" cy="0"/>
          <a:chOff x="0" y="0"/>
          <a:chExt cx="0" cy="0"/>
        </a:xfrm>
      </p:grpSpPr>
      <p:sp>
        <p:nvSpPr>
          <p:cNvPr id="1189" name="Shape 1189"/>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a:p>
        </p:txBody>
      </p:sp>
      <p:sp>
        <p:nvSpPr>
          <p:cNvPr id="1190" name="Shape 1190"/>
          <p:cNvSpPr/>
          <p:nvPr/>
        </p:nvSpPr>
        <p:spPr>
          <a:xfrm>
            <a:off x="10768358" y="514143"/>
            <a:ext cx="296661" cy="296661"/>
          </a:xfrm>
          <a:prstGeom prst="ellipse">
            <a:avLst/>
          </a:prstGeom>
          <a:ln w="12700">
            <a:solidFill>
              <a:srgbClr val="4C6077"/>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1193" name="Group 1193">
            <a:hlinkClick r:id="" action="ppaction://hlinkshowjump?jump=nextslide"/>
          </p:cNvPr>
          <p:cNvGrpSpPr/>
          <p:nvPr/>
        </p:nvGrpSpPr>
        <p:grpSpPr>
          <a:xfrm>
            <a:off x="11137942" y="514143"/>
            <a:ext cx="296661" cy="296661"/>
            <a:chOff x="0" y="0"/>
            <a:chExt cx="593321" cy="593321"/>
          </a:xfrm>
        </p:grpSpPr>
        <p:sp>
          <p:nvSpPr>
            <p:cNvPr id="1191" name="Shape 1191"/>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1192" name="Shape 1192"/>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1196" name="Group 1196">
            <a:hlinkClick r:id="" action="ppaction://hlinkshowjump?jump=previousslide"/>
          </p:cNvPr>
          <p:cNvGrpSpPr/>
          <p:nvPr/>
        </p:nvGrpSpPr>
        <p:grpSpPr>
          <a:xfrm>
            <a:off x="10398775" y="514143"/>
            <a:ext cx="296661" cy="296661"/>
            <a:chOff x="0" y="0"/>
            <a:chExt cx="593321" cy="593321"/>
          </a:xfrm>
        </p:grpSpPr>
        <p:sp>
          <p:nvSpPr>
            <p:cNvPr id="1194" name="Shape 1194"/>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1195" name="Shape 1195"/>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1197" name="Shape 1197"/>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1198" name="Shape 1198"/>
          <p:cNvSpPr>
            <a:spLocks noGrp="1"/>
          </p:cNvSpPr>
          <p:nvPr>
            <p:ph type="title"/>
          </p:nvPr>
        </p:nvSpPr>
        <p:spPr>
          <a:xfrm>
            <a:off x="609006" y="547694"/>
            <a:ext cx="9652023" cy="363676"/>
          </a:xfrm>
          <a:prstGeom prst="rect">
            <a:avLst/>
          </a:prstGeom>
        </p:spPr>
        <p:txBody>
          <a:bodyPr anchor="t"/>
          <a:lstStyle>
            <a:lvl1pPr algn="l">
              <a:defRPr sz="1751" cap="all">
                <a:solidFill>
                  <a:srgbClr val="A9AFBA"/>
                </a:solidFill>
                <a:latin typeface="Geomanist Bold"/>
                <a:ea typeface="Geomanist Bold"/>
                <a:cs typeface="Geomanist Bold"/>
                <a:sym typeface="Geomanist Bold"/>
              </a:defRPr>
            </a:lvl1pPr>
          </a:lstStyle>
          <a:p>
            <a:r>
              <a:t>Title Text</a:t>
            </a:r>
          </a:p>
        </p:txBody>
      </p:sp>
      <p:sp>
        <p:nvSpPr>
          <p:cNvPr id="1199" name="Shape 1199"/>
          <p:cNvSpPr>
            <a:spLocks noGrp="1"/>
          </p:cNvSpPr>
          <p:nvPr>
            <p:ph type="pic" sz="quarter" idx="13"/>
          </p:nvPr>
        </p:nvSpPr>
        <p:spPr>
          <a:xfrm>
            <a:off x="5186817" y="1189771"/>
            <a:ext cx="1818375" cy="1818375"/>
          </a:xfrm>
          <a:prstGeom prst="ellipse">
            <a:avLst/>
          </a:prstGeom>
        </p:spPr>
        <p:txBody>
          <a:bodyPr lIns="91439" tIns="45719" rIns="91439" bIns="45719" anchor="t">
            <a:noAutofit/>
          </a:bodyPr>
          <a:lstStyle>
            <a:lvl1pPr>
              <a:defRPr sz="800"/>
            </a:lvl1pPr>
          </a:lstStyle>
          <a:p>
            <a:endParaRPr/>
          </a:p>
        </p:txBody>
      </p:sp>
      <p:sp>
        <p:nvSpPr>
          <p:cNvPr id="1200" name="Shape 1200"/>
          <p:cNvSpPr>
            <a:spLocks noGrp="1"/>
          </p:cNvSpPr>
          <p:nvPr>
            <p:ph type="pic" sz="quarter" idx="14"/>
          </p:nvPr>
        </p:nvSpPr>
        <p:spPr>
          <a:xfrm>
            <a:off x="756347" y="3781174"/>
            <a:ext cx="1564437" cy="1564436"/>
          </a:xfrm>
          <a:prstGeom prst="ellipse">
            <a:avLst/>
          </a:prstGeom>
        </p:spPr>
        <p:txBody>
          <a:bodyPr lIns="91439" tIns="45719" rIns="91439" bIns="45719" anchor="t">
            <a:noAutofit/>
          </a:bodyPr>
          <a:lstStyle>
            <a:lvl1pPr>
              <a:defRPr sz="800"/>
            </a:lvl1pPr>
          </a:lstStyle>
          <a:p>
            <a:endParaRPr/>
          </a:p>
        </p:txBody>
      </p:sp>
      <p:sp>
        <p:nvSpPr>
          <p:cNvPr id="1201" name="Shape 1201"/>
          <p:cNvSpPr>
            <a:spLocks noGrp="1"/>
          </p:cNvSpPr>
          <p:nvPr>
            <p:ph type="pic" sz="quarter" idx="15"/>
          </p:nvPr>
        </p:nvSpPr>
        <p:spPr>
          <a:xfrm>
            <a:off x="2740021" y="3781174"/>
            <a:ext cx="1564436" cy="1564436"/>
          </a:xfrm>
          <a:prstGeom prst="ellipse">
            <a:avLst/>
          </a:prstGeom>
        </p:spPr>
        <p:txBody>
          <a:bodyPr lIns="91439" tIns="45719" rIns="91439" bIns="45719" anchor="t">
            <a:noAutofit/>
          </a:bodyPr>
          <a:lstStyle>
            <a:lvl1pPr>
              <a:defRPr sz="800"/>
            </a:lvl1pPr>
          </a:lstStyle>
          <a:p>
            <a:endParaRPr/>
          </a:p>
        </p:txBody>
      </p:sp>
      <p:sp>
        <p:nvSpPr>
          <p:cNvPr id="1202" name="Shape 1202"/>
          <p:cNvSpPr>
            <a:spLocks noGrp="1"/>
          </p:cNvSpPr>
          <p:nvPr>
            <p:ph type="pic" sz="quarter" idx="16"/>
          </p:nvPr>
        </p:nvSpPr>
        <p:spPr>
          <a:xfrm>
            <a:off x="7887371" y="3781174"/>
            <a:ext cx="1564437" cy="1564436"/>
          </a:xfrm>
          <a:prstGeom prst="ellipse">
            <a:avLst/>
          </a:prstGeom>
        </p:spPr>
        <p:txBody>
          <a:bodyPr lIns="91439" tIns="45719" rIns="91439" bIns="45719" anchor="t">
            <a:noAutofit/>
          </a:bodyPr>
          <a:lstStyle>
            <a:lvl1pPr>
              <a:defRPr sz="800"/>
            </a:lvl1pPr>
          </a:lstStyle>
          <a:p>
            <a:endParaRPr/>
          </a:p>
        </p:txBody>
      </p:sp>
      <p:sp>
        <p:nvSpPr>
          <p:cNvPr id="1203" name="Shape 1203"/>
          <p:cNvSpPr>
            <a:spLocks noGrp="1"/>
          </p:cNvSpPr>
          <p:nvPr>
            <p:ph type="pic" sz="quarter" idx="17"/>
          </p:nvPr>
        </p:nvSpPr>
        <p:spPr>
          <a:xfrm>
            <a:off x="9764803" y="3781174"/>
            <a:ext cx="1564436" cy="1564436"/>
          </a:xfrm>
          <a:prstGeom prst="ellipse">
            <a:avLst/>
          </a:prstGeom>
        </p:spPr>
        <p:txBody>
          <a:bodyPr lIns="91439" tIns="45719" rIns="91439" bIns="45719" anchor="t">
            <a:noAutofit/>
          </a:bodyPr>
          <a:lstStyle>
            <a:lvl1pPr>
              <a:defRPr sz="800"/>
            </a:lvl1pPr>
          </a:lstStyle>
          <a:p>
            <a:endParaRPr/>
          </a:p>
        </p:txBody>
      </p:sp>
    </p:spTree>
    <p:extLst>
      <p:ext uri="{BB962C8B-B14F-4D97-AF65-F5344CB8AC3E}">
        <p14:creationId xmlns:p14="http://schemas.microsoft.com/office/powerpoint/2010/main" val="2193892361"/>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tx">
  <p:cSld name="Team Members-Hiearachy 02">
    <p:spTree>
      <p:nvGrpSpPr>
        <p:cNvPr id="1" name=""/>
        <p:cNvGrpSpPr/>
        <p:nvPr/>
      </p:nvGrpSpPr>
      <p:grpSpPr>
        <a:xfrm>
          <a:off x="0" y="0"/>
          <a:ext cx="0" cy="0"/>
          <a:chOff x="0" y="0"/>
          <a:chExt cx="0" cy="0"/>
        </a:xfrm>
      </p:grpSpPr>
      <p:sp>
        <p:nvSpPr>
          <p:cNvPr id="1210" name="Shape 1210"/>
          <p:cNvSpPr>
            <a:spLocks noGrp="1"/>
          </p:cNvSpPr>
          <p:nvPr>
            <p:ph type="pic" sz="quarter" idx="13"/>
          </p:nvPr>
        </p:nvSpPr>
        <p:spPr>
          <a:xfrm>
            <a:off x="2064516" y="3683359"/>
            <a:ext cx="849472" cy="849472"/>
          </a:xfrm>
          <a:prstGeom prst="ellipse">
            <a:avLst/>
          </a:prstGeom>
        </p:spPr>
        <p:txBody>
          <a:bodyPr lIns="91439" tIns="45719" rIns="91439" bIns="45719" anchor="t">
            <a:noAutofit/>
          </a:bodyPr>
          <a:lstStyle>
            <a:lvl1pPr>
              <a:defRPr sz="400"/>
            </a:lvl1pPr>
          </a:lstStyle>
          <a:p>
            <a:endParaRPr/>
          </a:p>
        </p:txBody>
      </p:sp>
      <p:sp>
        <p:nvSpPr>
          <p:cNvPr id="1211" name="Shape 1211"/>
          <p:cNvSpPr>
            <a:spLocks noGrp="1"/>
          </p:cNvSpPr>
          <p:nvPr>
            <p:ph type="pic" sz="quarter" idx="14"/>
          </p:nvPr>
        </p:nvSpPr>
        <p:spPr>
          <a:xfrm>
            <a:off x="1348996" y="1260584"/>
            <a:ext cx="1230677" cy="1230677"/>
          </a:xfrm>
          <a:prstGeom prst="ellipse">
            <a:avLst/>
          </a:prstGeom>
        </p:spPr>
        <p:txBody>
          <a:bodyPr lIns="91439" tIns="45719" rIns="91439" bIns="45719" anchor="t">
            <a:noAutofit/>
          </a:bodyPr>
          <a:lstStyle>
            <a:lvl1pPr>
              <a:defRPr sz="800"/>
            </a:lvl1pPr>
          </a:lstStyle>
          <a:p>
            <a:endParaRPr/>
          </a:p>
        </p:txBody>
      </p:sp>
      <p:sp>
        <p:nvSpPr>
          <p:cNvPr id="1212" name="Shape 1212"/>
          <p:cNvSpPr>
            <a:spLocks noGrp="1"/>
          </p:cNvSpPr>
          <p:nvPr>
            <p:ph type="pic" sz="quarter" idx="15"/>
          </p:nvPr>
        </p:nvSpPr>
        <p:spPr>
          <a:xfrm>
            <a:off x="2907031" y="1260584"/>
            <a:ext cx="1230677" cy="1230677"/>
          </a:xfrm>
          <a:prstGeom prst="ellipse">
            <a:avLst/>
          </a:prstGeom>
        </p:spPr>
        <p:txBody>
          <a:bodyPr lIns="91439" tIns="45719" rIns="91439" bIns="45719" anchor="t">
            <a:noAutofit/>
          </a:bodyPr>
          <a:lstStyle>
            <a:lvl1pPr>
              <a:defRPr sz="800"/>
            </a:lvl1pPr>
          </a:lstStyle>
          <a:p>
            <a:endParaRPr/>
          </a:p>
        </p:txBody>
      </p:sp>
      <p:sp>
        <p:nvSpPr>
          <p:cNvPr id="1213" name="Shape 1213"/>
          <p:cNvSpPr>
            <a:spLocks noGrp="1"/>
          </p:cNvSpPr>
          <p:nvPr>
            <p:ph type="pic" sz="quarter" idx="16"/>
          </p:nvPr>
        </p:nvSpPr>
        <p:spPr>
          <a:xfrm>
            <a:off x="4465020" y="1260584"/>
            <a:ext cx="1230677" cy="1230677"/>
          </a:xfrm>
          <a:prstGeom prst="ellipse">
            <a:avLst/>
          </a:prstGeom>
        </p:spPr>
        <p:txBody>
          <a:bodyPr lIns="91439" tIns="45719" rIns="91439" bIns="45719" anchor="t">
            <a:noAutofit/>
          </a:bodyPr>
          <a:lstStyle>
            <a:lvl1pPr>
              <a:defRPr sz="800"/>
            </a:lvl1pPr>
          </a:lstStyle>
          <a:p>
            <a:endParaRPr/>
          </a:p>
        </p:txBody>
      </p:sp>
      <p:sp>
        <p:nvSpPr>
          <p:cNvPr id="1214" name="Shape 1214"/>
          <p:cNvSpPr>
            <a:spLocks noGrp="1"/>
          </p:cNvSpPr>
          <p:nvPr>
            <p:ph type="pic" sz="quarter" idx="17"/>
          </p:nvPr>
        </p:nvSpPr>
        <p:spPr>
          <a:xfrm>
            <a:off x="6496399" y="1260584"/>
            <a:ext cx="1230677" cy="1230677"/>
          </a:xfrm>
          <a:prstGeom prst="ellipse">
            <a:avLst/>
          </a:prstGeom>
        </p:spPr>
        <p:txBody>
          <a:bodyPr lIns="91439" tIns="45719" rIns="91439" bIns="45719" anchor="t">
            <a:noAutofit/>
          </a:bodyPr>
          <a:lstStyle>
            <a:lvl1pPr>
              <a:defRPr sz="800"/>
            </a:lvl1pPr>
          </a:lstStyle>
          <a:p>
            <a:endParaRPr/>
          </a:p>
        </p:txBody>
      </p:sp>
      <p:sp>
        <p:nvSpPr>
          <p:cNvPr id="1215" name="Shape 1215"/>
          <p:cNvSpPr>
            <a:spLocks noGrp="1"/>
          </p:cNvSpPr>
          <p:nvPr>
            <p:ph type="pic" sz="quarter" idx="18"/>
          </p:nvPr>
        </p:nvSpPr>
        <p:spPr>
          <a:xfrm>
            <a:off x="8054386" y="1260584"/>
            <a:ext cx="1230677" cy="1230677"/>
          </a:xfrm>
          <a:prstGeom prst="ellipse">
            <a:avLst/>
          </a:prstGeom>
        </p:spPr>
        <p:txBody>
          <a:bodyPr lIns="91439" tIns="45719" rIns="91439" bIns="45719" anchor="t">
            <a:noAutofit/>
          </a:bodyPr>
          <a:lstStyle>
            <a:lvl1pPr>
              <a:defRPr sz="800"/>
            </a:lvl1pPr>
          </a:lstStyle>
          <a:p>
            <a:endParaRPr/>
          </a:p>
        </p:txBody>
      </p:sp>
      <p:sp>
        <p:nvSpPr>
          <p:cNvPr id="1216" name="Shape 1216"/>
          <p:cNvSpPr>
            <a:spLocks noGrp="1"/>
          </p:cNvSpPr>
          <p:nvPr>
            <p:ph type="pic" sz="quarter" idx="19"/>
          </p:nvPr>
        </p:nvSpPr>
        <p:spPr>
          <a:xfrm>
            <a:off x="9612375" y="1260584"/>
            <a:ext cx="1230677" cy="1230677"/>
          </a:xfrm>
          <a:prstGeom prst="ellipse">
            <a:avLst/>
          </a:prstGeom>
        </p:spPr>
        <p:txBody>
          <a:bodyPr lIns="91439" tIns="45719" rIns="91439" bIns="45719" anchor="t">
            <a:noAutofit/>
          </a:bodyPr>
          <a:lstStyle>
            <a:lvl1pPr>
              <a:defRPr sz="800"/>
            </a:lvl1pPr>
          </a:lstStyle>
          <a:p>
            <a:endParaRPr/>
          </a:p>
        </p:txBody>
      </p:sp>
      <p:sp>
        <p:nvSpPr>
          <p:cNvPr id="1217" name="Shape 1217"/>
          <p:cNvSpPr>
            <a:spLocks noGrp="1"/>
          </p:cNvSpPr>
          <p:nvPr>
            <p:ph type="pic" sz="quarter" idx="20"/>
          </p:nvPr>
        </p:nvSpPr>
        <p:spPr>
          <a:xfrm>
            <a:off x="3097568" y="3683359"/>
            <a:ext cx="849472" cy="849472"/>
          </a:xfrm>
          <a:prstGeom prst="ellipse">
            <a:avLst/>
          </a:prstGeom>
        </p:spPr>
        <p:txBody>
          <a:bodyPr lIns="91439" tIns="45719" rIns="91439" bIns="45719" anchor="t">
            <a:noAutofit/>
          </a:bodyPr>
          <a:lstStyle>
            <a:lvl1pPr>
              <a:defRPr sz="400"/>
            </a:lvl1pPr>
          </a:lstStyle>
          <a:p>
            <a:endParaRPr/>
          </a:p>
        </p:txBody>
      </p:sp>
      <p:sp>
        <p:nvSpPr>
          <p:cNvPr id="1218" name="Shape 1218"/>
          <p:cNvSpPr>
            <a:spLocks noGrp="1"/>
          </p:cNvSpPr>
          <p:nvPr>
            <p:ph type="pic" sz="quarter" idx="21"/>
          </p:nvPr>
        </p:nvSpPr>
        <p:spPr>
          <a:xfrm>
            <a:off x="4139865" y="3683359"/>
            <a:ext cx="849472" cy="849472"/>
          </a:xfrm>
          <a:prstGeom prst="ellipse">
            <a:avLst/>
          </a:prstGeom>
        </p:spPr>
        <p:txBody>
          <a:bodyPr lIns="91439" tIns="45719" rIns="91439" bIns="45719" anchor="t">
            <a:noAutofit/>
          </a:bodyPr>
          <a:lstStyle>
            <a:lvl1pPr>
              <a:defRPr sz="400"/>
            </a:lvl1pPr>
          </a:lstStyle>
          <a:p>
            <a:endParaRPr/>
          </a:p>
        </p:txBody>
      </p:sp>
      <p:sp>
        <p:nvSpPr>
          <p:cNvPr id="1219" name="Shape 1219"/>
          <p:cNvSpPr>
            <a:spLocks noGrp="1"/>
          </p:cNvSpPr>
          <p:nvPr>
            <p:ph type="pic" sz="quarter" idx="22"/>
          </p:nvPr>
        </p:nvSpPr>
        <p:spPr>
          <a:xfrm>
            <a:off x="6695023" y="3683359"/>
            <a:ext cx="849472" cy="849472"/>
          </a:xfrm>
          <a:prstGeom prst="ellipse">
            <a:avLst/>
          </a:prstGeom>
        </p:spPr>
        <p:txBody>
          <a:bodyPr lIns="91439" tIns="45719" rIns="91439" bIns="45719" anchor="t">
            <a:noAutofit/>
          </a:bodyPr>
          <a:lstStyle>
            <a:lvl1pPr>
              <a:defRPr sz="400"/>
            </a:lvl1pPr>
          </a:lstStyle>
          <a:p>
            <a:endParaRPr/>
          </a:p>
        </p:txBody>
      </p:sp>
      <p:sp>
        <p:nvSpPr>
          <p:cNvPr id="1220" name="Shape 1220"/>
          <p:cNvSpPr>
            <a:spLocks noGrp="1"/>
          </p:cNvSpPr>
          <p:nvPr>
            <p:ph type="pic" sz="quarter" idx="23"/>
          </p:nvPr>
        </p:nvSpPr>
        <p:spPr>
          <a:xfrm>
            <a:off x="7737319" y="3683359"/>
            <a:ext cx="849472" cy="849472"/>
          </a:xfrm>
          <a:prstGeom prst="ellipse">
            <a:avLst/>
          </a:prstGeom>
        </p:spPr>
        <p:txBody>
          <a:bodyPr lIns="91439" tIns="45719" rIns="91439" bIns="45719" anchor="t">
            <a:noAutofit/>
          </a:bodyPr>
          <a:lstStyle>
            <a:lvl1pPr>
              <a:defRPr sz="400"/>
            </a:lvl1pPr>
          </a:lstStyle>
          <a:p>
            <a:endParaRPr/>
          </a:p>
        </p:txBody>
      </p:sp>
      <p:sp>
        <p:nvSpPr>
          <p:cNvPr id="1221" name="Shape 1221"/>
          <p:cNvSpPr>
            <a:spLocks noGrp="1"/>
          </p:cNvSpPr>
          <p:nvPr>
            <p:ph type="pic" sz="quarter" idx="24"/>
          </p:nvPr>
        </p:nvSpPr>
        <p:spPr>
          <a:xfrm>
            <a:off x="9804654" y="3683359"/>
            <a:ext cx="849473" cy="849472"/>
          </a:xfrm>
          <a:prstGeom prst="ellipse">
            <a:avLst/>
          </a:prstGeom>
        </p:spPr>
        <p:txBody>
          <a:bodyPr lIns="91439" tIns="45719" rIns="91439" bIns="45719" anchor="t">
            <a:noAutofit/>
          </a:bodyPr>
          <a:lstStyle>
            <a:lvl1pPr>
              <a:defRPr sz="400"/>
            </a:lvl1pPr>
          </a:lstStyle>
          <a:p>
            <a:endParaRPr/>
          </a:p>
        </p:txBody>
      </p:sp>
      <p:sp>
        <p:nvSpPr>
          <p:cNvPr id="1222" name="Shape 1222"/>
          <p:cNvSpPr>
            <a:spLocks noGrp="1"/>
          </p:cNvSpPr>
          <p:nvPr>
            <p:ph type="pic" sz="quarter" idx="25"/>
          </p:nvPr>
        </p:nvSpPr>
        <p:spPr>
          <a:xfrm>
            <a:off x="10846948" y="3683359"/>
            <a:ext cx="849472" cy="849472"/>
          </a:xfrm>
          <a:prstGeom prst="ellipse">
            <a:avLst/>
          </a:prstGeom>
        </p:spPr>
        <p:txBody>
          <a:bodyPr lIns="91439" tIns="45719" rIns="91439" bIns="45719" anchor="t">
            <a:noAutofit/>
          </a:bodyPr>
          <a:lstStyle>
            <a:lvl1pPr>
              <a:defRPr sz="400"/>
            </a:lvl1pPr>
          </a:lstStyle>
          <a:p>
            <a:endParaRPr/>
          </a:p>
        </p:txBody>
      </p:sp>
      <p:sp>
        <p:nvSpPr>
          <p:cNvPr id="1223" name="Shape 1223"/>
          <p:cNvSpPr>
            <a:spLocks noGrp="1"/>
          </p:cNvSpPr>
          <p:nvPr>
            <p:ph type="pic" sz="quarter" idx="26"/>
          </p:nvPr>
        </p:nvSpPr>
        <p:spPr>
          <a:xfrm>
            <a:off x="3097568" y="5284368"/>
            <a:ext cx="849472" cy="849472"/>
          </a:xfrm>
          <a:prstGeom prst="ellipse">
            <a:avLst/>
          </a:prstGeom>
        </p:spPr>
        <p:txBody>
          <a:bodyPr lIns="91439" tIns="45719" rIns="91439" bIns="45719" anchor="t">
            <a:noAutofit/>
          </a:bodyPr>
          <a:lstStyle>
            <a:lvl1pPr>
              <a:defRPr sz="400"/>
            </a:lvl1pPr>
          </a:lstStyle>
          <a:p>
            <a:endParaRPr/>
          </a:p>
        </p:txBody>
      </p:sp>
      <p:sp>
        <p:nvSpPr>
          <p:cNvPr id="1224" name="Shape 1224"/>
          <p:cNvSpPr>
            <a:spLocks noGrp="1"/>
          </p:cNvSpPr>
          <p:nvPr>
            <p:ph type="pic" sz="quarter" idx="27"/>
          </p:nvPr>
        </p:nvSpPr>
        <p:spPr>
          <a:xfrm>
            <a:off x="7723780" y="5284368"/>
            <a:ext cx="849473" cy="849472"/>
          </a:xfrm>
          <a:prstGeom prst="ellipse">
            <a:avLst/>
          </a:prstGeom>
        </p:spPr>
        <p:txBody>
          <a:bodyPr lIns="91439" tIns="45719" rIns="91439" bIns="45719" anchor="t">
            <a:noAutofit/>
          </a:bodyPr>
          <a:lstStyle>
            <a:lvl1pPr>
              <a:defRPr sz="400"/>
            </a:lvl1pPr>
          </a:lstStyle>
          <a:p>
            <a:endParaRPr/>
          </a:p>
        </p:txBody>
      </p:sp>
      <p:sp>
        <p:nvSpPr>
          <p:cNvPr id="1225" name="Shape 1225"/>
          <p:cNvSpPr>
            <a:spLocks noGrp="1"/>
          </p:cNvSpPr>
          <p:nvPr>
            <p:ph type="pic" sz="quarter" idx="28"/>
          </p:nvPr>
        </p:nvSpPr>
        <p:spPr>
          <a:xfrm>
            <a:off x="9803820" y="5284368"/>
            <a:ext cx="849472" cy="849472"/>
          </a:xfrm>
          <a:prstGeom prst="ellipse">
            <a:avLst/>
          </a:prstGeom>
        </p:spPr>
        <p:txBody>
          <a:bodyPr lIns="91439" tIns="45719" rIns="91439" bIns="45719" anchor="t">
            <a:noAutofit/>
          </a:bodyPr>
          <a:lstStyle>
            <a:lvl1pPr>
              <a:defRPr sz="400"/>
            </a:lvl1pPr>
          </a:lstStyle>
          <a:p>
            <a:endParaRPr/>
          </a:p>
        </p:txBody>
      </p:sp>
      <p:sp>
        <p:nvSpPr>
          <p:cNvPr id="1226" name="Shape 1226"/>
          <p:cNvSpPr>
            <a:spLocks noGrp="1"/>
          </p:cNvSpPr>
          <p:nvPr>
            <p:ph type="sldNum" sz="quarter" idx="2"/>
          </p:nvPr>
        </p:nvSpPr>
        <p:spPr>
          <a:xfrm>
            <a:off x="5925274" y="6540502"/>
            <a:ext cx="407996" cy="403939"/>
          </a:xfrm>
          <a:prstGeom prst="ellipse">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810986883"/>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he Business Forum Seminar">
    <p:spTree>
      <p:nvGrpSpPr>
        <p:cNvPr id="1" name=""/>
        <p:cNvGrpSpPr/>
        <p:nvPr/>
      </p:nvGrpSpPr>
      <p:grpSpPr>
        <a:xfrm>
          <a:off x="0" y="0"/>
          <a:ext cx="0" cy="0"/>
          <a:chOff x="0" y="0"/>
          <a:chExt cx="0" cy="0"/>
        </a:xfrm>
      </p:grpSpPr>
      <p:sp>
        <p:nvSpPr>
          <p:cNvPr id="84" name="Shape 84"/>
          <p:cNvSpPr>
            <a:spLocks noGrp="1"/>
          </p:cNvSpPr>
          <p:nvPr>
            <p:ph type="pic" idx="13"/>
          </p:nvPr>
        </p:nvSpPr>
        <p:spPr>
          <a:xfrm>
            <a:off x="0" y="0"/>
            <a:ext cx="12192000" cy="6858000"/>
          </a:xfrm>
          <a:prstGeom prst="rect">
            <a:avLst/>
          </a:prstGeom>
        </p:spPr>
        <p:txBody>
          <a:bodyPr lIns="91439" tIns="45719" rIns="91439" bIns="45719" anchor="t">
            <a:noAutofit/>
          </a:bodyPr>
          <a:lstStyle>
            <a:lvl1pPr>
              <a:defRPr sz="1333"/>
            </a:lvl1pPr>
          </a:lstStyle>
          <a:p>
            <a:endParaRPr dirty="0"/>
          </a:p>
        </p:txBody>
      </p:sp>
      <p:sp>
        <p:nvSpPr>
          <p:cNvPr id="85" name="Shape 85"/>
          <p:cNvSpPr>
            <a:spLocks noGrp="1"/>
          </p:cNvSpPr>
          <p:nvPr>
            <p:ph type="pic" sz="quarter" idx="14"/>
          </p:nvPr>
        </p:nvSpPr>
        <p:spPr>
          <a:xfrm>
            <a:off x="2084159" y="-7485"/>
            <a:ext cx="3539135" cy="4647527"/>
          </a:xfrm>
          <a:prstGeom prst="rect">
            <a:avLst/>
          </a:prstGeom>
        </p:spPr>
        <p:txBody>
          <a:bodyPr lIns="91439" tIns="45719" rIns="91439" bIns="45719" anchor="t">
            <a:noAutofit/>
          </a:bodyPr>
          <a:lstStyle>
            <a:lvl1pPr>
              <a:defRPr sz="1333"/>
            </a:lvl1pPr>
          </a:lstStyle>
          <a:p>
            <a:endParaRPr dirty="0"/>
          </a:p>
        </p:txBody>
      </p:sp>
      <p:sp>
        <p:nvSpPr>
          <p:cNvPr id="86" name="Shape 86"/>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1558978827"/>
      </p:ext>
    </p:extLst>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Team Member-Individual">
    <p:spTree>
      <p:nvGrpSpPr>
        <p:cNvPr id="1" name=""/>
        <p:cNvGrpSpPr/>
        <p:nvPr/>
      </p:nvGrpSpPr>
      <p:grpSpPr>
        <a:xfrm>
          <a:off x="0" y="0"/>
          <a:ext cx="0" cy="0"/>
          <a:chOff x="0" y="0"/>
          <a:chExt cx="0" cy="0"/>
        </a:xfrm>
      </p:grpSpPr>
      <p:sp>
        <p:nvSpPr>
          <p:cNvPr id="1233" name="Shape 1233"/>
          <p:cNvSpPr>
            <a:spLocks noGrp="1"/>
          </p:cNvSpPr>
          <p:nvPr>
            <p:ph type="pic" idx="13"/>
          </p:nvPr>
        </p:nvSpPr>
        <p:spPr>
          <a:xfrm>
            <a:off x="0" y="4003917"/>
            <a:ext cx="12192000" cy="2854083"/>
          </a:xfrm>
          <a:prstGeom prst="rect">
            <a:avLst/>
          </a:prstGeom>
        </p:spPr>
        <p:txBody>
          <a:bodyPr lIns="91439" tIns="45719" rIns="91439" bIns="45719" anchor="t">
            <a:noAutofit/>
          </a:bodyPr>
          <a:lstStyle>
            <a:lvl1pPr>
              <a:defRPr sz="1333"/>
            </a:lvl1pPr>
          </a:lstStyle>
          <a:p>
            <a:endParaRPr/>
          </a:p>
        </p:txBody>
      </p:sp>
      <p:sp>
        <p:nvSpPr>
          <p:cNvPr id="1234" name="Shape 1234"/>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a:p>
        </p:txBody>
      </p:sp>
      <p:sp>
        <p:nvSpPr>
          <p:cNvPr id="1235" name="Shape 1235"/>
          <p:cNvSpPr/>
          <p:nvPr/>
        </p:nvSpPr>
        <p:spPr>
          <a:xfrm>
            <a:off x="10768358" y="514143"/>
            <a:ext cx="296661" cy="296661"/>
          </a:xfrm>
          <a:prstGeom prst="ellipse">
            <a:avLst/>
          </a:prstGeom>
          <a:ln w="12700">
            <a:solidFill>
              <a:srgbClr val="4C6077"/>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1238" name="Group 1238">
            <a:hlinkClick r:id="" action="ppaction://hlinkshowjump?jump=nextslide"/>
          </p:cNvPr>
          <p:cNvGrpSpPr/>
          <p:nvPr/>
        </p:nvGrpSpPr>
        <p:grpSpPr>
          <a:xfrm>
            <a:off x="11137942" y="514143"/>
            <a:ext cx="296661" cy="296661"/>
            <a:chOff x="0" y="0"/>
            <a:chExt cx="593321" cy="593321"/>
          </a:xfrm>
        </p:grpSpPr>
        <p:sp>
          <p:nvSpPr>
            <p:cNvPr id="1236" name="Shape 1236"/>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1237" name="Shape 1237"/>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1241" name="Group 1241">
            <a:hlinkClick r:id="" action="ppaction://hlinkshowjump?jump=previousslide"/>
          </p:cNvPr>
          <p:cNvGrpSpPr/>
          <p:nvPr/>
        </p:nvGrpSpPr>
        <p:grpSpPr>
          <a:xfrm>
            <a:off x="10398775" y="514143"/>
            <a:ext cx="296661" cy="296661"/>
            <a:chOff x="0" y="0"/>
            <a:chExt cx="593321" cy="593321"/>
          </a:xfrm>
        </p:grpSpPr>
        <p:sp>
          <p:nvSpPr>
            <p:cNvPr id="1239" name="Shape 1239"/>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1240" name="Shape 1240"/>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1244" name="Shape 1244"/>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1245" name="Shape 1245"/>
          <p:cNvSpPr>
            <a:spLocks noGrp="1"/>
          </p:cNvSpPr>
          <p:nvPr>
            <p:ph type="title"/>
          </p:nvPr>
        </p:nvSpPr>
        <p:spPr>
          <a:xfrm>
            <a:off x="609006" y="547694"/>
            <a:ext cx="9652023" cy="363676"/>
          </a:xfrm>
          <a:prstGeom prst="rect">
            <a:avLst/>
          </a:prstGeom>
        </p:spPr>
        <p:txBody>
          <a:bodyPr anchor="t"/>
          <a:lstStyle>
            <a:lvl1pPr algn="l">
              <a:defRPr sz="1751" cap="all">
                <a:solidFill>
                  <a:srgbClr val="A9AFBA"/>
                </a:solidFill>
                <a:latin typeface="Geomanist Bold"/>
                <a:ea typeface="Geomanist Bold"/>
                <a:cs typeface="Geomanist Bold"/>
                <a:sym typeface="Geomanist Bold"/>
              </a:defRPr>
            </a:lvl1pPr>
          </a:lstStyle>
          <a:p>
            <a:r>
              <a:t>Title Text</a:t>
            </a:r>
          </a:p>
        </p:txBody>
      </p:sp>
      <p:sp>
        <p:nvSpPr>
          <p:cNvPr id="1246" name="Shape 1246"/>
          <p:cNvSpPr>
            <a:spLocks noGrp="1"/>
          </p:cNvSpPr>
          <p:nvPr>
            <p:ph type="pic" sz="half" idx="15"/>
          </p:nvPr>
        </p:nvSpPr>
        <p:spPr>
          <a:xfrm>
            <a:off x="3" y="1124773"/>
            <a:ext cx="4418416" cy="5733227"/>
          </a:xfrm>
          <a:prstGeom prst="rect">
            <a:avLst/>
          </a:prstGeom>
        </p:spPr>
        <p:txBody>
          <a:bodyPr lIns="91439" tIns="45719" rIns="91439" bIns="45719" anchor="t">
            <a:noAutofit/>
          </a:bodyPr>
          <a:lstStyle>
            <a:lvl1pPr>
              <a:defRPr sz="1333"/>
            </a:lvl1pPr>
          </a:lstStyle>
          <a:p>
            <a:endParaRPr/>
          </a:p>
        </p:txBody>
      </p:sp>
      <p:sp>
        <p:nvSpPr>
          <p:cNvPr id="16" name="Shape 26"/>
          <p:cNvSpPr/>
          <p:nvPr userDrawn="1"/>
        </p:nvSpPr>
        <p:spPr>
          <a:xfrm>
            <a:off x="9054811" y="6386929"/>
            <a:ext cx="2383668" cy="205315"/>
          </a:xfrm>
          <a:prstGeom prst="rect">
            <a:avLst/>
          </a:prstGeom>
          <a:ln w="12700">
            <a:miter lim="400000"/>
          </a:ln>
          <a:extLst>
            <a:ext uri="{C572A759-6A51-4108-AA02-DFA0A04FC94B}">
              <ma14:wrappingTextBoxFlag xmlns:ma14="http://schemas.microsoft.com/office/mac/drawingml/2011/main" xmlns="" val="1"/>
            </a:ext>
          </a:extLst>
        </p:spPr>
        <p:txBody>
          <a:bodyPr wrap="none" lIns="25401" tIns="25401" rIns="25401" bIns="25401" anchor="ctr">
            <a:spAutoFit/>
          </a:bodyPr>
          <a:lstStyle/>
          <a:p>
            <a:pPr defTabSz="412740" rtl="0" hangingPunct="0">
              <a:defRPr sz="2000">
                <a:solidFill>
                  <a:srgbClr val="FFFFFF"/>
                </a:solidFill>
                <a:latin typeface="Geomanist Light"/>
                <a:ea typeface="Geomanist Light"/>
                <a:cs typeface="Geomanist Light"/>
                <a:sym typeface="Geomanist Light"/>
              </a:defRPr>
            </a:pPr>
            <a:r>
              <a:rPr sz="1001" kern="0" dirty="0">
                <a:solidFill>
                  <a:srgbClr val="3C4D64"/>
                </a:solidFill>
                <a:latin typeface="Geomanist Regular"/>
                <a:ea typeface="Geomanist Regular"/>
                <a:cs typeface="Geomanist Regular"/>
                <a:sym typeface="Geomanist Regular"/>
              </a:rPr>
              <a:t>Mountain presentation by</a:t>
            </a:r>
            <a:r>
              <a:rPr sz="1001" kern="0" dirty="0">
                <a:solidFill>
                  <a:srgbClr val="3C4D64"/>
                </a:solidFill>
                <a:latin typeface="Geomanist Light"/>
                <a:ea typeface="Geomanist Light"/>
                <a:cs typeface="Geomanist Light"/>
                <a:sym typeface="Geomanist Light"/>
              </a:rPr>
              <a:t> </a:t>
            </a:r>
            <a:r>
              <a:rPr sz="1001" kern="0" dirty="0">
                <a:solidFill>
                  <a:srgbClr val="3C4D64"/>
                </a:solidFill>
                <a:latin typeface="Geomanist Medium"/>
                <a:ea typeface="Geomanist Medium"/>
                <a:cs typeface="Geomanist Medium"/>
                <a:sym typeface="Geomanist Medium"/>
              </a:rPr>
              <a:t>ContestDesign</a:t>
            </a:r>
          </a:p>
        </p:txBody>
      </p:sp>
      <p:pic>
        <p:nvPicPr>
          <p:cNvPr id="17" name="pasted-image.pdf"/>
          <p:cNvPicPr>
            <a:picLocks noChangeAspect="1"/>
          </p:cNvPicPr>
          <p:nvPr userDrawn="1"/>
        </p:nvPicPr>
        <p:blipFill>
          <a:blip r:embed="rId2">
            <a:extLst/>
          </a:blip>
          <a:srcRect l="37" r="37"/>
          <a:stretch>
            <a:fillRect/>
          </a:stretch>
        </p:blipFill>
        <p:spPr>
          <a:xfrm>
            <a:off x="8615739" y="6354060"/>
            <a:ext cx="452540" cy="182525"/>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2701852841"/>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Team Member-Individual 02">
    <p:spTree>
      <p:nvGrpSpPr>
        <p:cNvPr id="1" name=""/>
        <p:cNvGrpSpPr/>
        <p:nvPr/>
      </p:nvGrpSpPr>
      <p:grpSpPr>
        <a:xfrm>
          <a:off x="0" y="0"/>
          <a:ext cx="0" cy="0"/>
          <a:chOff x="0" y="0"/>
          <a:chExt cx="0" cy="0"/>
        </a:xfrm>
      </p:grpSpPr>
      <p:sp>
        <p:nvSpPr>
          <p:cNvPr id="1253" name="Shape 1253"/>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a:p>
        </p:txBody>
      </p:sp>
      <p:sp>
        <p:nvSpPr>
          <p:cNvPr id="1254" name="Shape 1254"/>
          <p:cNvSpPr/>
          <p:nvPr/>
        </p:nvSpPr>
        <p:spPr>
          <a:xfrm>
            <a:off x="10768358" y="514143"/>
            <a:ext cx="296661" cy="296661"/>
          </a:xfrm>
          <a:prstGeom prst="ellipse">
            <a:avLst/>
          </a:prstGeom>
          <a:ln w="12700">
            <a:solidFill>
              <a:srgbClr val="4C6077"/>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1257" name="Group 1257">
            <a:hlinkClick r:id="" action="ppaction://hlinkshowjump?jump=nextslide"/>
          </p:cNvPr>
          <p:cNvGrpSpPr/>
          <p:nvPr/>
        </p:nvGrpSpPr>
        <p:grpSpPr>
          <a:xfrm>
            <a:off x="11137942" y="514143"/>
            <a:ext cx="296661" cy="296661"/>
            <a:chOff x="0" y="0"/>
            <a:chExt cx="593321" cy="593321"/>
          </a:xfrm>
        </p:grpSpPr>
        <p:sp>
          <p:nvSpPr>
            <p:cNvPr id="1255" name="Shape 1255"/>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1256" name="Shape 1256"/>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1260" name="Group 1260">
            <a:hlinkClick r:id="" action="ppaction://hlinkshowjump?jump=previousslide"/>
          </p:cNvPr>
          <p:cNvGrpSpPr/>
          <p:nvPr/>
        </p:nvGrpSpPr>
        <p:grpSpPr>
          <a:xfrm>
            <a:off x="10398775" y="514143"/>
            <a:ext cx="296661" cy="296661"/>
            <a:chOff x="0" y="0"/>
            <a:chExt cx="593321" cy="593321"/>
          </a:xfrm>
        </p:grpSpPr>
        <p:sp>
          <p:nvSpPr>
            <p:cNvPr id="1258" name="Shape 1258"/>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1259" name="Shape 1259"/>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1263" name="Shape 1263"/>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1264" name="Shape 1264"/>
          <p:cNvSpPr>
            <a:spLocks noGrp="1"/>
          </p:cNvSpPr>
          <p:nvPr>
            <p:ph type="title"/>
          </p:nvPr>
        </p:nvSpPr>
        <p:spPr>
          <a:xfrm>
            <a:off x="609006" y="547694"/>
            <a:ext cx="9652023" cy="363676"/>
          </a:xfrm>
          <a:prstGeom prst="rect">
            <a:avLst/>
          </a:prstGeom>
        </p:spPr>
        <p:txBody>
          <a:bodyPr anchor="t"/>
          <a:lstStyle>
            <a:lvl1pPr algn="l">
              <a:defRPr sz="1751" cap="all">
                <a:solidFill>
                  <a:srgbClr val="A9AFBA"/>
                </a:solidFill>
                <a:latin typeface="Geomanist Bold"/>
                <a:ea typeface="Geomanist Bold"/>
                <a:cs typeface="Geomanist Bold"/>
                <a:sym typeface="Geomanist Bold"/>
              </a:defRPr>
            </a:lvl1pPr>
          </a:lstStyle>
          <a:p>
            <a:r>
              <a:t>Title Text</a:t>
            </a:r>
          </a:p>
        </p:txBody>
      </p:sp>
      <p:sp>
        <p:nvSpPr>
          <p:cNvPr id="1265" name="Shape 1265"/>
          <p:cNvSpPr>
            <a:spLocks noGrp="1"/>
          </p:cNvSpPr>
          <p:nvPr>
            <p:ph type="pic" sz="quarter" idx="14"/>
          </p:nvPr>
        </p:nvSpPr>
        <p:spPr>
          <a:xfrm>
            <a:off x="640203" y="1429647"/>
            <a:ext cx="3227868" cy="3227868"/>
          </a:xfrm>
          <a:prstGeom prst="rect">
            <a:avLst/>
          </a:prstGeom>
        </p:spPr>
        <p:txBody>
          <a:bodyPr lIns="91439" tIns="45719" rIns="91439" bIns="45719" anchor="t">
            <a:noAutofit/>
          </a:bodyPr>
          <a:lstStyle>
            <a:lvl1pPr>
              <a:defRPr sz="1333"/>
            </a:lvl1pPr>
          </a:lstStyle>
          <a:p>
            <a:endParaRPr/>
          </a:p>
        </p:txBody>
      </p:sp>
      <p:sp>
        <p:nvSpPr>
          <p:cNvPr id="15" name="Shape 126"/>
          <p:cNvSpPr/>
          <p:nvPr userDrawn="1"/>
        </p:nvSpPr>
        <p:spPr>
          <a:xfrm>
            <a:off x="9054812" y="6386929"/>
            <a:ext cx="2383668" cy="205315"/>
          </a:xfrm>
          <a:prstGeom prst="rect">
            <a:avLst/>
          </a:prstGeom>
          <a:ln w="12700">
            <a:miter lim="400000"/>
          </a:ln>
          <a:extLst>
            <a:ext uri="{C572A759-6A51-4108-AA02-DFA0A04FC94B}">
              <ma14:wrappingTextBoxFlag xmlns:ma14="http://schemas.microsoft.com/office/mac/drawingml/2011/main" xmlns="" val="1"/>
            </a:ext>
          </a:extLst>
        </p:spPr>
        <p:txBody>
          <a:bodyPr wrap="none" lIns="25401" tIns="25401" rIns="25401" bIns="25401" anchor="ctr">
            <a:spAutoFit/>
          </a:bodyPr>
          <a:lstStyle/>
          <a:p>
            <a:pPr defTabSz="412740" rtl="0" hangingPunct="0">
              <a:defRPr sz="2000">
                <a:solidFill>
                  <a:srgbClr val="4C6077"/>
                </a:solidFill>
                <a:latin typeface="Geomanist Light"/>
                <a:ea typeface="Geomanist Light"/>
                <a:cs typeface="Geomanist Light"/>
                <a:sym typeface="Geomanist Light"/>
              </a:defRPr>
            </a:pPr>
            <a:r>
              <a:rPr sz="1001" kern="0">
                <a:solidFill>
                  <a:srgbClr val="4C6077"/>
                </a:solidFill>
                <a:latin typeface="Geomanist Light"/>
                <a:ea typeface="Geomanist Light"/>
                <a:cs typeface="Geomanist Light"/>
                <a:sym typeface="Geomanist Light"/>
              </a:rPr>
              <a:t>Mountain presentation by </a:t>
            </a:r>
            <a:r>
              <a:rPr sz="1001" kern="0">
                <a:solidFill>
                  <a:srgbClr val="4C6077"/>
                </a:solidFill>
                <a:latin typeface="Geomanist Regular"/>
                <a:ea typeface="Geomanist Regular"/>
                <a:cs typeface="Geomanist Regular"/>
                <a:sym typeface="Geomanist Regular"/>
              </a:rPr>
              <a:t>ContestDesign</a:t>
            </a:r>
          </a:p>
        </p:txBody>
      </p:sp>
      <p:pic>
        <p:nvPicPr>
          <p:cNvPr id="16" name="03_For-Footer_Small.png"/>
          <p:cNvPicPr>
            <a:picLocks noChangeAspect="1"/>
          </p:cNvPicPr>
          <p:nvPr userDrawn="1"/>
        </p:nvPicPr>
        <p:blipFill>
          <a:blip r:embed="rId2">
            <a:extLst/>
          </a:blip>
          <a:stretch>
            <a:fillRect/>
          </a:stretch>
        </p:blipFill>
        <p:spPr>
          <a:xfrm>
            <a:off x="8660191" y="6354060"/>
            <a:ext cx="452543" cy="182525"/>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37387182"/>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Team Member-Individual 03">
    <p:spTree>
      <p:nvGrpSpPr>
        <p:cNvPr id="1" name=""/>
        <p:cNvGrpSpPr/>
        <p:nvPr/>
      </p:nvGrpSpPr>
      <p:grpSpPr>
        <a:xfrm>
          <a:off x="0" y="0"/>
          <a:ext cx="0" cy="0"/>
          <a:chOff x="0" y="0"/>
          <a:chExt cx="0" cy="0"/>
        </a:xfrm>
      </p:grpSpPr>
      <p:sp>
        <p:nvSpPr>
          <p:cNvPr id="1272" name="Shape 1272"/>
          <p:cNvSpPr>
            <a:spLocks noGrp="1"/>
          </p:cNvSpPr>
          <p:nvPr>
            <p:ph type="pic" idx="13"/>
          </p:nvPr>
        </p:nvSpPr>
        <p:spPr>
          <a:xfrm>
            <a:off x="-14436" y="893"/>
            <a:ext cx="5939435" cy="68764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6"/>
              <a:gd name="connsiteX1" fmla="*/ 10000 w 10000"/>
              <a:gd name="connsiteY1" fmla="*/ 0 h 10006"/>
              <a:gd name="connsiteX2" fmla="*/ 8000 w 10000"/>
              <a:gd name="connsiteY2" fmla="*/ 10000 h 10006"/>
              <a:gd name="connsiteX3" fmla="*/ 19 w 10000"/>
              <a:gd name="connsiteY3" fmla="*/ 10006 h 10006"/>
              <a:gd name="connsiteX4" fmla="*/ 0 w 10000"/>
              <a:gd name="connsiteY4" fmla="*/ 0 h 10006"/>
              <a:gd name="connsiteX0" fmla="*/ 0 w 10000"/>
              <a:gd name="connsiteY0" fmla="*/ 0 h 10006"/>
              <a:gd name="connsiteX1" fmla="*/ 10000 w 10000"/>
              <a:gd name="connsiteY1" fmla="*/ 0 h 10006"/>
              <a:gd name="connsiteX2" fmla="*/ 6161 w 10000"/>
              <a:gd name="connsiteY2" fmla="*/ 10006 h 10006"/>
              <a:gd name="connsiteX3" fmla="*/ 19 w 10000"/>
              <a:gd name="connsiteY3" fmla="*/ 10006 h 10006"/>
              <a:gd name="connsiteX4" fmla="*/ 0 w 10000"/>
              <a:gd name="connsiteY4" fmla="*/ 0 h 10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6">
                <a:moveTo>
                  <a:pt x="0" y="0"/>
                </a:moveTo>
                <a:lnTo>
                  <a:pt x="10000" y="0"/>
                </a:lnTo>
                <a:lnTo>
                  <a:pt x="6161" y="10006"/>
                </a:lnTo>
                <a:lnTo>
                  <a:pt x="19" y="10006"/>
                </a:lnTo>
                <a:cubicBezTo>
                  <a:pt x="13" y="6671"/>
                  <a:pt x="6" y="3335"/>
                  <a:pt x="0" y="0"/>
                </a:cubicBez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a:defRPr sz="1333"/>
            </a:lvl1pPr>
          </a:lstStyle>
          <a:p>
            <a:endParaRPr/>
          </a:p>
        </p:txBody>
      </p:sp>
      <p:sp>
        <p:nvSpPr>
          <p:cNvPr id="1273" name="Shape 1273"/>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a:p>
        </p:txBody>
      </p:sp>
      <p:sp>
        <p:nvSpPr>
          <p:cNvPr id="1274" name="Shape 1274"/>
          <p:cNvSpPr/>
          <p:nvPr/>
        </p:nvSpPr>
        <p:spPr>
          <a:xfrm>
            <a:off x="10768358" y="514143"/>
            <a:ext cx="296661" cy="296661"/>
          </a:xfrm>
          <a:prstGeom prst="ellipse">
            <a:avLst/>
          </a:prstGeom>
          <a:ln w="12700">
            <a:solidFill>
              <a:srgbClr val="4C6077"/>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1277" name="Group 1277">
            <a:hlinkClick r:id="" action="ppaction://hlinkshowjump?jump=nextslide"/>
          </p:cNvPr>
          <p:cNvGrpSpPr/>
          <p:nvPr/>
        </p:nvGrpSpPr>
        <p:grpSpPr>
          <a:xfrm>
            <a:off x="11137942" y="514143"/>
            <a:ext cx="296661" cy="296661"/>
            <a:chOff x="0" y="0"/>
            <a:chExt cx="593321" cy="593321"/>
          </a:xfrm>
        </p:grpSpPr>
        <p:sp>
          <p:nvSpPr>
            <p:cNvPr id="1275" name="Shape 1275"/>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1276" name="Shape 1276"/>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1280" name="Group 1280">
            <a:hlinkClick r:id="" action="ppaction://hlinkshowjump?jump=previousslide"/>
          </p:cNvPr>
          <p:cNvGrpSpPr/>
          <p:nvPr/>
        </p:nvGrpSpPr>
        <p:grpSpPr>
          <a:xfrm>
            <a:off x="10398775" y="514143"/>
            <a:ext cx="296661" cy="296661"/>
            <a:chOff x="0" y="0"/>
            <a:chExt cx="593321" cy="593321"/>
          </a:xfrm>
        </p:grpSpPr>
        <p:sp>
          <p:nvSpPr>
            <p:cNvPr id="1278" name="Shape 1278"/>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1279" name="Shape 1279"/>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1283" name="Shape 1283"/>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1284" name="Shape 1284"/>
          <p:cNvSpPr>
            <a:spLocks noGrp="1"/>
          </p:cNvSpPr>
          <p:nvPr>
            <p:ph type="title"/>
          </p:nvPr>
        </p:nvSpPr>
        <p:spPr>
          <a:xfrm>
            <a:off x="609006" y="547694"/>
            <a:ext cx="9652023" cy="363676"/>
          </a:xfrm>
          <a:prstGeom prst="rect">
            <a:avLst/>
          </a:prstGeom>
        </p:spPr>
        <p:txBody>
          <a:bodyPr anchor="t"/>
          <a:lstStyle>
            <a:lvl1pPr algn="l">
              <a:defRPr sz="1751" cap="all">
                <a:solidFill>
                  <a:srgbClr val="FFFFFF"/>
                </a:solidFill>
                <a:latin typeface="Geomanist Bold"/>
                <a:ea typeface="Geomanist Bold"/>
                <a:cs typeface="Geomanist Bold"/>
                <a:sym typeface="Geomanist Bold"/>
              </a:defRPr>
            </a:lvl1pPr>
          </a:lstStyle>
          <a:p>
            <a:r>
              <a:t>Title Text</a:t>
            </a:r>
          </a:p>
        </p:txBody>
      </p:sp>
      <p:sp>
        <p:nvSpPr>
          <p:cNvPr id="15" name="Shape 126"/>
          <p:cNvSpPr/>
          <p:nvPr userDrawn="1"/>
        </p:nvSpPr>
        <p:spPr>
          <a:xfrm>
            <a:off x="9054812" y="6386929"/>
            <a:ext cx="2383668" cy="205315"/>
          </a:xfrm>
          <a:prstGeom prst="rect">
            <a:avLst/>
          </a:prstGeom>
          <a:ln w="12700">
            <a:miter lim="400000"/>
          </a:ln>
          <a:extLst>
            <a:ext uri="{C572A759-6A51-4108-AA02-DFA0A04FC94B}">
              <ma14:wrappingTextBoxFlag xmlns:ma14="http://schemas.microsoft.com/office/mac/drawingml/2011/main" xmlns="" val="1"/>
            </a:ext>
          </a:extLst>
        </p:spPr>
        <p:txBody>
          <a:bodyPr wrap="none" lIns="25401" tIns="25401" rIns="25401" bIns="25401" anchor="ctr">
            <a:spAutoFit/>
          </a:bodyPr>
          <a:lstStyle/>
          <a:p>
            <a:pPr defTabSz="412740" rtl="0" hangingPunct="0">
              <a:defRPr sz="2000">
                <a:solidFill>
                  <a:srgbClr val="4C6077"/>
                </a:solidFill>
                <a:latin typeface="Geomanist Light"/>
                <a:ea typeface="Geomanist Light"/>
                <a:cs typeface="Geomanist Light"/>
                <a:sym typeface="Geomanist Light"/>
              </a:defRPr>
            </a:pPr>
            <a:r>
              <a:rPr sz="1001" kern="0">
                <a:solidFill>
                  <a:srgbClr val="4C6077"/>
                </a:solidFill>
                <a:latin typeface="Geomanist Light"/>
                <a:ea typeface="Geomanist Light"/>
                <a:cs typeface="Geomanist Light"/>
                <a:sym typeface="Geomanist Light"/>
              </a:rPr>
              <a:t>Mountain presentation by </a:t>
            </a:r>
            <a:r>
              <a:rPr sz="1001" kern="0">
                <a:solidFill>
                  <a:srgbClr val="4C6077"/>
                </a:solidFill>
                <a:latin typeface="Geomanist Regular"/>
                <a:ea typeface="Geomanist Regular"/>
                <a:cs typeface="Geomanist Regular"/>
                <a:sym typeface="Geomanist Regular"/>
              </a:rPr>
              <a:t>ContestDesign</a:t>
            </a:r>
          </a:p>
        </p:txBody>
      </p:sp>
      <p:pic>
        <p:nvPicPr>
          <p:cNvPr id="16" name="03_For-Footer_Small.png"/>
          <p:cNvPicPr>
            <a:picLocks noChangeAspect="1"/>
          </p:cNvPicPr>
          <p:nvPr userDrawn="1"/>
        </p:nvPicPr>
        <p:blipFill>
          <a:blip r:embed="rId2">
            <a:extLst/>
          </a:blip>
          <a:stretch>
            <a:fillRect/>
          </a:stretch>
        </p:blipFill>
        <p:spPr>
          <a:xfrm>
            <a:off x="8660191" y="6354060"/>
            <a:ext cx="452543" cy="182525"/>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900581012"/>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type="tx">
  <p:cSld name="1_Mobile Comparison">
    <p:spTree>
      <p:nvGrpSpPr>
        <p:cNvPr id="1" name=""/>
        <p:cNvGrpSpPr/>
        <p:nvPr/>
      </p:nvGrpSpPr>
      <p:grpSpPr>
        <a:xfrm>
          <a:off x="0" y="0"/>
          <a:ext cx="0" cy="0"/>
          <a:chOff x="0" y="0"/>
          <a:chExt cx="0" cy="0"/>
        </a:xfrm>
      </p:grpSpPr>
      <p:sp>
        <p:nvSpPr>
          <p:cNvPr id="1677" name="Shape 1677"/>
          <p:cNvSpPr>
            <a:spLocks noGrp="1"/>
          </p:cNvSpPr>
          <p:nvPr>
            <p:ph type="pic" sz="half" idx="13"/>
          </p:nvPr>
        </p:nvSpPr>
        <p:spPr>
          <a:xfrm>
            <a:off x="0" y="4269853"/>
            <a:ext cx="12192000" cy="2588148"/>
          </a:xfrm>
          <a:prstGeom prst="rect">
            <a:avLst/>
          </a:prstGeom>
        </p:spPr>
        <p:txBody>
          <a:bodyPr lIns="91439" tIns="45719" rIns="91439" bIns="45719" anchor="t">
            <a:noAutofit/>
          </a:bodyPr>
          <a:lstStyle>
            <a:lvl1pPr>
              <a:defRPr sz="1333"/>
            </a:lvl1pPr>
          </a:lstStyle>
          <a:p>
            <a:endParaRPr/>
          </a:p>
        </p:txBody>
      </p:sp>
      <p:sp>
        <p:nvSpPr>
          <p:cNvPr id="1678" name="Shape 1678"/>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a:p>
        </p:txBody>
      </p:sp>
      <p:sp>
        <p:nvSpPr>
          <p:cNvPr id="1679" name="Shape 1679"/>
          <p:cNvSpPr/>
          <p:nvPr/>
        </p:nvSpPr>
        <p:spPr>
          <a:xfrm>
            <a:off x="10768358" y="514143"/>
            <a:ext cx="296661" cy="296661"/>
          </a:xfrm>
          <a:prstGeom prst="ellipse">
            <a:avLst/>
          </a:prstGeom>
          <a:ln w="12700">
            <a:solidFill>
              <a:srgbClr val="4C6077"/>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1682" name="Group 1682">
            <a:hlinkClick r:id="" action="ppaction://hlinkshowjump?jump=nextslide"/>
          </p:cNvPr>
          <p:cNvGrpSpPr/>
          <p:nvPr/>
        </p:nvGrpSpPr>
        <p:grpSpPr>
          <a:xfrm>
            <a:off x="11137942" y="514143"/>
            <a:ext cx="296661" cy="296661"/>
            <a:chOff x="0" y="0"/>
            <a:chExt cx="593321" cy="593321"/>
          </a:xfrm>
        </p:grpSpPr>
        <p:sp>
          <p:nvSpPr>
            <p:cNvPr id="1680" name="Shape 1680"/>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1681" name="Shape 1681"/>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1685" name="Group 1685">
            <a:hlinkClick r:id="" action="ppaction://hlinkshowjump?jump=previousslide"/>
          </p:cNvPr>
          <p:cNvGrpSpPr/>
          <p:nvPr/>
        </p:nvGrpSpPr>
        <p:grpSpPr>
          <a:xfrm>
            <a:off x="10398775" y="514143"/>
            <a:ext cx="296661" cy="296661"/>
            <a:chOff x="0" y="0"/>
            <a:chExt cx="593321" cy="593321"/>
          </a:xfrm>
        </p:grpSpPr>
        <p:sp>
          <p:nvSpPr>
            <p:cNvPr id="1683" name="Shape 1683"/>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1684" name="Shape 1684"/>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1686" name="Shape 1686"/>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1687" name="Shape 1687"/>
          <p:cNvSpPr>
            <a:spLocks noGrp="1"/>
          </p:cNvSpPr>
          <p:nvPr>
            <p:ph type="title"/>
          </p:nvPr>
        </p:nvSpPr>
        <p:spPr>
          <a:xfrm>
            <a:off x="609006" y="547694"/>
            <a:ext cx="9652023" cy="363676"/>
          </a:xfrm>
          <a:prstGeom prst="rect">
            <a:avLst/>
          </a:prstGeom>
        </p:spPr>
        <p:txBody>
          <a:bodyPr anchor="t"/>
          <a:lstStyle>
            <a:lvl1pPr algn="l">
              <a:defRPr sz="1751" cap="all">
                <a:solidFill>
                  <a:srgbClr val="A9AFBA"/>
                </a:solidFill>
                <a:latin typeface="Geomanist Bold"/>
                <a:ea typeface="Geomanist Bold"/>
                <a:cs typeface="Geomanist Bold"/>
                <a:sym typeface="Geomanist Bold"/>
              </a:defRPr>
            </a:lvl1pPr>
          </a:lstStyle>
          <a:p>
            <a:r>
              <a:t>Title Text</a:t>
            </a:r>
          </a:p>
        </p:txBody>
      </p:sp>
    </p:spTree>
    <p:extLst>
      <p:ext uri="{BB962C8B-B14F-4D97-AF65-F5344CB8AC3E}">
        <p14:creationId xmlns:p14="http://schemas.microsoft.com/office/powerpoint/2010/main" val="450325952"/>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Laptop_Gold">
    <p:spTree>
      <p:nvGrpSpPr>
        <p:cNvPr id="1" name=""/>
        <p:cNvGrpSpPr/>
        <p:nvPr/>
      </p:nvGrpSpPr>
      <p:grpSpPr>
        <a:xfrm>
          <a:off x="0" y="0"/>
          <a:ext cx="0" cy="0"/>
          <a:chOff x="0" y="0"/>
          <a:chExt cx="0" cy="0"/>
        </a:xfrm>
      </p:grpSpPr>
      <p:sp>
        <p:nvSpPr>
          <p:cNvPr id="2127" name="Shape 2127"/>
          <p:cNvSpPr>
            <a:spLocks noGrp="1"/>
          </p:cNvSpPr>
          <p:nvPr>
            <p:ph type="pic" idx="13"/>
          </p:nvPr>
        </p:nvSpPr>
        <p:spPr>
          <a:xfrm>
            <a:off x="-19653" y="-22397"/>
            <a:ext cx="12249885" cy="6896412"/>
          </a:xfrm>
          <a:custGeom>
            <a:avLst/>
            <a:gdLst>
              <a:gd name="connsiteX0" fmla="*/ 10 w 9144000"/>
              <a:gd name="connsiteY0" fmla="*/ 1964637 h 5143500"/>
              <a:gd name="connsiteX1" fmla="*/ 4572000 w 9144000"/>
              <a:gd name="connsiteY1" fmla="*/ 0 h 5143500"/>
              <a:gd name="connsiteX2" fmla="*/ 9143990 w 9144000"/>
              <a:gd name="connsiteY2" fmla="*/ 1964637 h 5143500"/>
              <a:gd name="connsiteX3" fmla="*/ 7397645 w 9144000"/>
              <a:gd name="connsiteY3" fmla="*/ 5143487 h 5143500"/>
              <a:gd name="connsiteX4" fmla="*/ 1746355 w 9144000"/>
              <a:gd name="connsiteY4" fmla="*/ 5143487 h 5143500"/>
              <a:gd name="connsiteX5" fmla="*/ 10 w 9144000"/>
              <a:gd name="connsiteY5" fmla="*/ 1964637 h 5143500"/>
              <a:gd name="connsiteX0" fmla="*/ 0 w 9143980"/>
              <a:gd name="connsiteY0" fmla="*/ 1994134 h 5172984"/>
              <a:gd name="connsiteX1" fmla="*/ 22113 w 9143980"/>
              <a:gd name="connsiteY1" fmla="*/ 0 h 5172984"/>
              <a:gd name="connsiteX2" fmla="*/ 9143980 w 9143980"/>
              <a:gd name="connsiteY2" fmla="*/ 1994134 h 5172984"/>
              <a:gd name="connsiteX3" fmla="*/ 7397635 w 9143980"/>
              <a:gd name="connsiteY3" fmla="*/ 5172984 h 5172984"/>
              <a:gd name="connsiteX4" fmla="*/ 1746345 w 9143980"/>
              <a:gd name="connsiteY4" fmla="*/ 5172984 h 5172984"/>
              <a:gd name="connsiteX5" fmla="*/ 0 w 9143980"/>
              <a:gd name="connsiteY5" fmla="*/ 1994134 h 5172984"/>
              <a:gd name="connsiteX0" fmla="*/ 0 w 7397635"/>
              <a:gd name="connsiteY0" fmla="*/ 1994134 h 5172984"/>
              <a:gd name="connsiteX1" fmla="*/ 22113 w 7397635"/>
              <a:gd name="connsiteY1" fmla="*/ 0 h 5172984"/>
              <a:gd name="connsiteX2" fmla="*/ 3687077 w 7397635"/>
              <a:gd name="connsiteY2" fmla="*/ 17850 h 5172984"/>
              <a:gd name="connsiteX3" fmla="*/ 7397635 w 7397635"/>
              <a:gd name="connsiteY3" fmla="*/ 5172984 h 5172984"/>
              <a:gd name="connsiteX4" fmla="*/ 1746345 w 7397635"/>
              <a:gd name="connsiteY4" fmla="*/ 5172984 h 5172984"/>
              <a:gd name="connsiteX5" fmla="*/ 0 w 7397635"/>
              <a:gd name="connsiteY5" fmla="*/ 1994134 h 5172984"/>
              <a:gd name="connsiteX0" fmla="*/ 0 w 9182190"/>
              <a:gd name="connsiteY0" fmla="*/ 1994134 h 5172984"/>
              <a:gd name="connsiteX1" fmla="*/ 22113 w 9182190"/>
              <a:gd name="connsiteY1" fmla="*/ 0 h 5172984"/>
              <a:gd name="connsiteX2" fmla="*/ 3687077 w 9182190"/>
              <a:gd name="connsiteY2" fmla="*/ 17850 h 5172984"/>
              <a:gd name="connsiteX3" fmla="*/ 9182190 w 9182190"/>
              <a:gd name="connsiteY3" fmla="*/ 4612545 h 5172984"/>
              <a:gd name="connsiteX4" fmla="*/ 1746345 w 9182190"/>
              <a:gd name="connsiteY4" fmla="*/ 5172984 h 5172984"/>
              <a:gd name="connsiteX5" fmla="*/ 0 w 9182190"/>
              <a:gd name="connsiteY5" fmla="*/ 1994134 h 5172984"/>
              <a:gd name="connsiteX0" fmla="*/ 0 w 9182190"/>
              <a:gd name="connsiteY0" fmla="*/ 1994134 h 5231977"/>
              <a:gd name="connsiteX1" fmla="*/ 22113 w 9182190"/>
              <a:gd name="connsiteY1" fmla="*/ 0 h 5231977"/>
              <a:gd name="connsiteX2" fmla="*/ 3687077 w 9182190"/>
              <a:gd name="connsiteY2" fmla="*/ 17850 h 5231977"/>
              <a:gd name="connsiteX3" fmla="*/ 9182190 w 9182190"/>
              <a:gd name="connsiteY3" fmla="*/ 4612545 h 5231977"/>
              <a:gd name="connsiteX4" fmla="*/ 9150035 w 9182190"/>
              <a:gd name="connsiteY4" fmla="*/ 5231977 h 5231977"/>
              <a:gd name="connsiteX5" fmla="*/ 0 w 9182190"/>
              <a:gd name="connsiteY5" fmla="*/ 1994134 h 5231977"/>
              <a:gd name="connsiteX0" fmla="*/ 0 w 9196939"/>
              <a:gd name="connsiteY0" fmla="*/ 5194534 h 5231977"/>
              <a:gd name="connsiteX1" fmla="*/ 36862 w 9196939"/>
              <a:gd name="connsiteY1" fmla="*/ 0 h 5231977"/>
              <a:gd name="connsiteX2" fmla="*/ 3701826 w 9196939"/>
              <a:gd name="connsiteY2" fmla="*/ 17850 h 5231977"/>
              <a:gd name="connsiteX3" fmla="*/ 9196939 w 9196939"/>
              <a:gd name="connsiteY3" fmla="*/ 4612545 h 5231977"/>
              <a:gd name="connsiteX4" fmla="*/ 9164784 w 9196939"/>
              <a:gd name="connsiteY4" fmla="*/ 5231977 h 5231977"/>
              <a:gd name="connsiteX5" fmla="*/ 0 w 9196939"/>
              <a:gd name="connsiteY5" fmla="*/ 5194534 h 5231977"/>
              <a:gd name="connsiteX0" fmla="*/ 0 w 9196939"/>
              <a:gd name="connsiteY0" fmla="*/ 5185009 h 5231977"/>
              <a:gd name="connsiteX1" fmla="*/ 36862 w 9196939"/>
              <a:gd name="connsiteY1" fmla="*/ 0 h 5231977"/>
              <a:gd name="connsiteX2" fmla="*/ 3701826 w 9196939"/>
              <a:gd name="connsiteY2" fmla="*/ 17850 h 5231977"/>
              <a:gd name="connsiteX3" fmla="*/ 9196939 w 9196939"/>
              <a:gd name="connsiteY3" fmla="*/ 4612545 h 5231977"/>
              <a:gd name="connsiteX4" fmla="*/ 9164784 w 9196939"/>
              <a:gd name="connsiteY4" fmla="*/ 5231977 h 5231977"/>
              <a:gd name="connsiteX5" fmla="*/ 0 w 9196939"/>
              <a:gd name="connsiteY5" fmla="*/ 5185009 h 5231977"/>
              <a:gd name="connsiteX0" fmla="*/ 0 w 9196939"/>
              <a:gd name="connsiteY0" fmla="*/ 5172309 h 5219277"/>
              <a:gd name="connsiteX1" fmla="*/ 11462 w 9196939"/>
              <a:gd name="connsiteY1" fmla="*/ 0 h 5219277"/>
              <a:gd name="connsiteX2" fmla="*/ 3701826 w 9196939"/>
              <a:gd name="connsiteY2" fmla="*/ 5150 h 5219277"/>
              <a:gd name="connsiteX3" fmla="*/ 9196939 w 9196939"/>
              <a:gd name="connsiteY3" fmla="*/ 4599845 h 5219277"/>
              <a:gd name="connsiteX4" fmla="*/ 9164784 w 9196939"/>
              <a:gd name="connsiteY4" fmla="*/ 5219277 h 5219277"/>
              <a:gd name="connsiteX5" fmla="*/ 0 w 9196939"/>
              <a:gd name="connsiteY5" fmla="*/ 5172309 h 5219277"/>
              <a:gd name="connsiteX0" fmla="*/ 0 w 9196939"/>
              <a:gd name="connsiteY0" fmla="*/ 5172309 h 5219277"/>
              <a:gd name="connsiteX1" fmla="*/ 11462 w 9196939"/>
              <a:gd name="connsiteY1" fmla="*/ 0 h 5219277"/>
              <a:gd name="connsiteX2" fmla="*/ 3676426 w 9196939"/>
              <a:gd name="connsiteY2" fmla="*/ 1975 h 5219277"/>
              <a:gd name="connsiteX3" fmla="*/ 9196939 w 9196939"/>
              <a:gd name="connsiteY3" fmla="*/ 4599845 h 5219277"/>
              <a:gd name="connsiteX4" fmla="*/ 9164784 w 9196939"/>
              <a:gd name="connsiteY4" fmla="*/ 5219277 h 5219277"/>
              <a:gd name="connsiteX5" fmla="*/ 0 w 9196939"/>
              <a:gd name="connsiteY5" fmla="*/ 5172309 h 5219277"/>
              <a:gd name="connsiteX0" fmla="*/ 0 w 9187414"/>
              <a:gd name="connsiteY0" fmla="*/ 5172309 h 5219277"/>
              <a:gd name="connsiteX1" fmla="*/ 11462 w 9187414"/>
              <a:gd name="connsiteY1" fmla="*/ 0 h 5219277"/>
              <a:gd name="connsiteX2" fmla="*/ 3676426 w 9187414"/>
              <a:gd name="connsiteY2" fmla="*/ 1975 h 5219277"/>
              <a:gd name="connsiteX3" fmla="*/ 9187414 w 9187414"/>
              <a:gd name="connsiteY3" fmla="*/ 4599845 h 5219277"/>
              <a:gd name="connsiteX4" fmla="*/ 9164784 w 9187414"/>
              <a:gd name="connsiteY4" fmla="*/ 5219277 h 5219277"/>
              <a:gd name="connsiteX5" fmla="*/ 0 w 9187414"/>
              <a:gd name="connsiteY5" fmla="*/ 5172309 h 5219277"/>
              <a:gd name="connsiteX0" fmla="*/ 0 w 9187414"/>
              <a:gd name="connsiteY0" fmla="*/ 5172309 h 5172309"/>
              <a:gd name="connsiteX1" fmla="*/ 11462 w 9187414"/>
              <a:gd name="connsiteY1" fmla="*/ 0 h 5172309"/>
              <a:gd name="connsiteX2" fmla="*/ 3676426 w 9187414"/>
              <a:gd name="connsiteY2" fmla="*/ 1975 h 5172309"/>
              <a:gd name="connsiteX3" fmla="*/ 9187414 w 9187414"/>
              <a:gd name="connsiteY3" fmla="*/ 4599845 h 5172309"/>
              <a:gd name="connsiteX4" fmla="*/ 9180659 w 9187414"/>
              <a:gd name="connsiteY4" fmla="*/ 5171652 h 5172309"/>
              <a:gd name="connsiteX5" fmla="*/ 0 w 9187414"/>
              <a:gd name="connsiteY5" fmla="*/ 5172309 h 517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87414" h="5172309">
                <a:moveTo>
                  <a:pt x="0" y="5172309"/>
                </a:moveTo>
                <a:cubicBezTo>
                  <a:pt x="3821" y="3448206"/>
                  <a:pt x="7641" y="1724103"/>
                  <a:pt x="11462" y="0"/>
                </a:cubicBezTo>
                <a:lnTo>
                  <a:pt x="3676426" y="1975"/>
                </a:lnTo>
                <a:lnTo>
                  <a:pt x="9187414" y="4599845"/>
                </a:lnTo>
                <a:cubicBezTo>
                  <a:pt x="9185162" y="4790447"/>
                  <a:pt x="9182911" y="4981050"/>
                  <a:pt x="9180659" y="5171652"/>
                </a:cubicBezTo>
                <a:lnTo>
                  <a:pt x="0" y="5172309"/>
                </a:ln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a:defRPr sz="1333"/>
            </a:lvl1pPr>
          </a:lstStyle>
          <a:p>
            <a:endParaRPr/>
          </a:p>
        </p:txBody>
      </p:sp>
      <p:sp>
        <p:nvSpPr>
          <p:cNvPr id="2128" name="Shape 2128"/>
          <p:cNvSpPr>
            <a:spLocks noGrp="1"/>
          </p:cNvSpPr>
          <p:nvPr>
            <p:ph type="pic" sz="quarter" idx="14"/>
          </p:nvPr>
        </p:nvSpPr>
        <p:spPr>
          <a:xfrm>
            <a:off x="6473195" y="2132071"/>
            <a:ext cx="4815564" cy="3114444"/>
          </a:xfrm>
          <a:prstGeom prst="rect">
            <a:avLst/>
          </a:prstGeom>
        </p:spPr>
        <p:txBody>
          <a:bodyPr lIns="91439" tIns="45719" rIns="91439" bIns="45719" anchor="t">
            <a:noAutofit/>
          </a:bodyPr>
          <a:lstStyle>
            <a:lvl1pPr>
              <a:defRPr sz="1333"/>
            </a:lvl1pPr>
          </a:lstStyle>
          <a:p>
            <a:endParaRPr/>
          </a:p>
        </p:txBody>
      </p:sp>
      <p:sp>
        <p:nvSpPr>
          <p:cNvPr id="2130" name="Shape 2130"/>
          <p:cNvSpPr>
            <a:spLocks noGrp="1"/>
          </p:cNvSpPr>
          <p:nvPr>
            <p:ph type="sldNum" sz="quarter" idx="2"/>
          </p:nvPr>
        </p:nvSpPr>
        <p:spPr>
          <a:xfrm>
            <a:off x="11501869" y="566370"/>
            <a:ext cx="81233" cy="229775"/>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dirty="0"/>
          </a:p>
        </p:txBody>
      </p:sp>
      <p:sp>
        <p:nvSpPr>
          <p:cNvPr id="2131" name="Shape 2131"/>
          <p:cNvSpPr/>
          <p:nvPr/>
        </p:nvSpPr>
        <p:spPr>
          <a:xfrm>
            <a:off x="11357282" y="514143"/>
            <a:ext cx="296661" cy="296661"/>
          </a:xfrm>
          <a:prstGeom prst="ellipse">
            <a:avLst/>
          </a:prstGeom>
          <a:ln w="12700">
            <a:solidFill>
              <a:srgbClr val="4C6077"/>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2134" name="Group 2134">
            <a:hlinkClick r:id="" action="ppaction://hlinkshowjump?jump=nextslide"/>
          </p:cNvPr>
          <p:cNvGrpSpPr/>
          <p:nvPr/>
        </p:nvGrpSpPr>
        <p:grpSpPr>
          <a:xfrm>
            <a:off x="11726866" y="514143"/>
            <a:ext cx="296661" cy="296661"/>
            <a:chOff x="0" y="0"/>
            <a:chExt cx="593321" cy="593321"/>
          </a:xfrm>
        </p:grpSpPr>
        <p:sp>
          <p:nvSpPr>
            <p:cNvPr id="2132" name="Shape 2132"/>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2133" name="Shape 2133"/>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2137" name="Group 2137">
            <a:hlinkClick r:id="" action="ppaction://hlinkshowjump?jump=previousslide"/>
          </p:cNvPr>
          <p:cNvGrpSpPr/>
          <p:nvPr/>
        </p:nvGrpSpPr>
        <p:grpSpPr>
          <a:xfrm>
            <a:off x="10987699" y="514143"/>
            <a:ext cx="296661" cy="296661"/>
            <a:chOff x="0" y="0"/>
            <a:chExt cx="593321" cy="593321"/>
          </a:xfrm>
        </p:grpSpPr>
        <p:sp>
          <p:nvSpPr>
            <p:cNvPr id="2135" name="Shape 2135"/>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2136" name="Shape 2136"/>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2140" name="Shape 2140"/>
          <p:cNvSpPr/>
          <p:nvPr/>
        </p:nvSpPr>
        <p:spPr>
          <a:xfrm>
            <a:off x="1233215"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2141" name="Shape 2141"/>
          <p:cNvSpPr>
            <a:spLocks noGrp="1"/>
          </p:cNvSpPr>
          <p:nvPr>
            <p:ph type="title"/>
          </p:nvPr>
        </p:nvSpPr>
        <p:spPr>
          <a:xfrm>
            <a:off x="980958" y="547694"/>
            <a:ext cx="9652023" cy="363676"/>
          </a:xfrm>
          <a:prstGeom prst="rect">
            <a:avLst/>
          </a:prstGeom>
        </p:spPr>
        <p:txBody>
          <a:bodyPr anchor="t"/>
          <a:lstStyle>
            <a:lvl1pPr algn="l">
              <a:defRPr sz="1751" cap="all">
                <a:solidFill>
                  <a:srgbClr val="FFFFFF"/>
                </a:solidFill>
                <a:latin typeface="Geomanist Bold"/>
                <a:ea typeface="Geomanist Bold"/>
                <a:cs typeface="Geomanist Bold"/>
                <a:sym typeface="Geomanist Bold"/>
              </a:defRPr>
            </a:lvl1pPr>
          </a:lstStyle>
          <a:p>
            <a:r>
              <a:t>Title Text</a:t>
            </a:r>
          </a:p>
        </p:txBody>
      </p:sp>
      <p:pic>
        <p:nvPicPr>
          <p:cNvPr id="17" name="pasted-image.pdf"/>
          <p:cNvPicPr>
            <a:picLocks noChangeAspect="1"/>
          </p:cNvPicPr>
          <p:nvPr userDrawn="1"/>
        </p:nvPicPr>
        <p:blipFill>
          <a:blip r:embed="rId2">
            <a:extLst/>
          </a:blip>
          <a:srcRect l="37" r="37"/>
          <a:stretch>
            <a:fillRect/>
          </a:stretch>
        </p:blipFill>
        <p:spPr>
          <a:xfrm>
            <a:off x="8615739" y="6354060"/>
            <a:ext cx="452540" cy="182525"/>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1184904175"/>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App Screen">
    <p:spTree>
      <p:nvGrpSpPr>
        <p:cNvPr id="1" name=""/>
        <p:cNvGrpSpPr/>
        <p:nvPr/>
      </p:nvGrpSpPr>
      <p:grpSpPr>
        <a:xfrm>
          <a:off x="0" y="0"/>
          <a:ext cx="0" cy="0"/>
          <a:chOff x="0" y="0"/>
          <a:chExt cx="0" cy="0"/>
        </a:xfrm>
      </p:grpSpPr>
      <p:sp>
        <p:nvSpPr>
          <p:cNvPr id="2394" name="Shape 2394"/>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a:p>
        </p:txBody>
      </p:sp>
      <p:sp>
        <p:nvSpPr>
          <p:cNvPr id="2395" name="Shape 2395"/>
          <p:cNvSpPr/>
          <p:nvPr/>
        </p:nvSpPr>
        <p:spPr>
          <a:xfrm>
            <a:off x="10768358" y="514143"/>
            <a:ext cx="296661" cy="296661"/>
          </a:xfrm>
          <a:prstGeom prst="ellipse">
            <a:avLst/>
          </a:prstGeom>
          <a:ln w="12700">
            <a:solidFill>
              <a:srgbClr val="4C6077"/>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2398" name="Group 2398">
            <a:hlinkClick r:id="" action="ppaction://hlinkshowjump?jump=nextslide"/>
          </p:cNvPr>
          <p:cNvGrpSpPr/>
          <p:nvPr/>
        </p:nvGrpSpPr>
        <p:grpSpPr>
          <a:xfrm>
            <a:off x="11137942" y="514143"/>
            <a:ext cx="296661" cy="296661"/>
            <a:chOff x="0" y="0"/>
            <a:chExt cx="593321" cy="593321"/>
          </a:xfrm>
        </p:grpSpPr>
        <p:sp>
          <p:nvSpPr>
            <p:cNvPr id="2396" name="Shape 2396"/>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2397" name="Shape 2397"/>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2401" name="Group 2401">
            <a:hlinkClick r:id="" action="ppaction://hlinkshowjump?jump=previousslide"/>
          </p:cNvPr>
          <p:cNvGrpSpPr/>
          <p:nvPr/>
        </p:nvGrpSpPr>
        <p:grpSpPr>
          <a:xfrm>
            <a:off x="10398775" y="514143"/>
            <a:ext cx="296661" cy="296661"/>
            <a:chOff x="0" y="0"/>
            <a:chExt cx="593321" cy="593321"/>
          </a:xfrm>
        </p:grpSpPr>
        <p:sp>
          <p:nvSpPr>
            <p:cNvPr id="2399" name="Shape 2399"/>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2400" name="Shape 2400"/>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2404" name="Shape 2404"/>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2405" name="Shape 2405"/>
          <p:cNvSpPr>
            <a:spLocks noGrp="1"/>
          </p:cNvSpPr>
          <p:nvPr>
            <p:ph type="title"/>
          </p:nvPr>
        </p:nvSpPr>
        <p:spPr>
          <a:xfrm>
            <a:off x="609006" y="547694"/>
            <a:ext cx="9652023" cy="363676"/>
          </a:xfrm>
          <a:prstGeom prst="rect">
            <a:avLst/>
          </a:prstGeom>
        </p:spPr>
        <p:txBody>
          <a:bodyPr anchor="t"/>
          <a:lstStyle>
            <a:lvl1pPr algn="l">
              <a:defRPr sz="1751" cap="all">
                <a:solidFill>
                  <a:srgbClr val="A9AFBA"/>
                </a:solidFill>
                <a:latin typeface="Geomanist Bold"/>
                <a:ea typeface="Geomanist Bold"/>
                <a:cs typeface="Geomanist Bold"/>
                <a:sym typeface="Geomanist Bold"/>
              </a:defRPr>
            </a:lvl1pPr>
          </a:lstStyle>
          <a:p>
            <a:r>
              <a:t>Title Text</a:t>
            </a:r>
          </a:p>
        </p:txBody>
      </p:sp>
      <p:sp>
        <p:nvSpPr>
          <p:cNvPr id="2406" name="Shape 2406"/>
          <p:cNvSpPr>
            <a:spLocks noGrp="1"/>
          </p:cNvSpPr>
          <p:nvPr>
            <p:ph type="pic" sz="quarter" idx="14"/>
          </p:nvPr>
        </p:nvSpPr>
        <p:spPr>
          <a:xfrm>
            <a:off x="638621" y="1439388"/>
            <a:ext cx="2532972" cy="4405264"/>
          </a:xfrm>
          <a:prstGeom prst="rect">
            <a:avLst/>
          </a:prstGeom>
          <a:effectLst>
            <a:outerShdw blurRad="76200" dist="224999" dir="7302716" rotWithShape="0">
              <a:srgbClr val="000000">
                <a:alpha val="17313"/>
              </a:srgbClr>
            </a:outerShdw>
          </a:effectLst>
        </p:spPr>
        <p:txBody>
          <a:bodyPr lIns="91439" tIns="45719" rIns="91439" bIns="45719" anchor="t">
            <a:noAutofit/>
          </a:bodyPr>
          <a:lstStyle>
            <a:lvl1pPr>
              <a:defRPr sz="1333"/>
            </a:lvl1pPr>
          </a:lstStyle>
          <a:p>
            <a:endParaRPr/>
          </a:p>
        </p:txBody>
      </p:sp>
      <p:grpSp>
        <p:nvGrpSpPr>
          <p:cNvPr id="2409" name="Group 2409"/>
          <p:cNvGrpSpPr/>
          <p:nvPr/>
        </p:nvGrpSpPr>
        <p:grpSpPr>
          <a:xfrm>
            <a:off x="638621" y="1440148"/>
            <a:ext cx="2532972" cy="4404527"/>
            <a:chOff x="0" y="0"/>
            <a:chExt cx="5065942" cy="8809051"/>
          </a:xfrm>
        </p:grpSpPr>
        <p:sp>
          <p:nvSpPr>
            <p:cNvPr id="2407" name="Shape 2407"/>
            <p:cNvSpPr/>
            <p:nvPr/>
          </p:nvSpPr>
          <p:spPr>
            <a:xfrm>
              <a:off x="0" y="0"/>
              <a:ext cx="171902" cy="880905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74"/>
                  </a:lnTo>
                  <a:lnTo>
                    <a:pt x="0" y="21600"/>
                  </a:lnTo>
                  <a:lnTo>
                    <a:pt x="46" y="21600"/>
                  </a:lnTo>
                  <a:lnTo>
                    <a:pt x="21600" y="20868"/>
                  </a:lnTo>
                  <a:lnTo>
                    <a:pt x="21600" y="0"/>
                  </a:lnTo>
                  <a:close/>
                </a:path>
              </a:pathLst>
            </a:custGeom>
            <a:solidFill>
              <a:srgbClr val="000000">
                <a:alpha val="15000"/>
              </a:srgbClr>
            </a:solidFill>
            <a:ln w="12700" cap="flat">
              <a:noFill/>
              <a:miter lim="400000"/>
            </a:ln>
            <a:effectLst/>
          </p:spPr>
          <p:txBody>
            <a:bodyPr wrap="square" lIns="50800" tIns="50800" rIns="50800" bIns="50800" numCol="1" anchor="ctr">
              <a:noAutofit/>
            </a:bodyPr>
            <a:lstStyle/>
            <a:p>
              <a:pPr algn="ctr" defTabSz="412740" rtl="0" hangingPunct="0">
                <a:defRPr sz="3200">
                  <a:solidFill>
                    <a:srgbClr val="FFFFFF"/>
                  </a:solidFill>
                </a:defRPr>
              </a:pPr>
              <a:endParaRPr sz="1600" kern="0">
                <a:solidFill>
                  <a:srgbClr val="FFFFFF"/>
                </a:solidFill>
                <a:sym typeface="Helvetica Light"/>
              </a:endParaRPr>
            </a:p>
          </p:txBody>
        </p:sp>
        <p:sp>
          <p:nvSpPr>
            <p:cNvPr id="2408" name="Shape 2408"/>
            <p:cNvSpPr/>
            <p:nvPr/>
          </p:nvSpPr>
          <p:spPr>
            <a:xfrm>
              <a:off x="368" y="8510620"/>
              <a:ext cx="5065575" cy="298432"/>
            </a:xfrm>
            <a:custGeom>
              <a:avLst/>
              <a:gdLst/>
              <a:ahLst/>
              <a:cxnLst>
                <a:cxn ang="0">
                  <a:pos x="wd2" y="hd2"/>
                </a:cxn>
                <a:cxn ang="5400000">
                  <a:pos x="wd2" y="hd2"/>
                </a:cxn>
                <a:cxn ang="10800000">
                  <a:pos x="wd2" y="hd2"/>
                </a:cxn>
                <a:cxn ang="16200000">
                  <a:pos x="wd2" y="hd2"/>
                </a:cxn>
              </a:cxnLst>
              <a:rect l="0" t="0" r="r" b="b"/>
              <a:pathLst>
                <a:path w="21600" h="21600" extrusionOk="0">
                  <a:moveTo>
                    <a:pt x="731" y="0"/>
                  </a:moveTo>
                  <a:lnTo>
                    <a:pt x="0" y="21600"/>
                  </a:lnTo>
                  <a:lnTo>
                    <a:pt x="21189" y="21600"/>
                  </a:lnTo>
                  <a:lnTo>
                    <a:pt x="21600" y="11694"/>
                  </a:lnTo>
                  <a:lnTo>
                    <a:pt x="21600" y="11561"/>
                  </a:lnTo>
                  <a:lnTo>
                    <a:pt x="731" y="11561"/>
                  </a:lnTo>
                  <a:lnTo>
                    <a:pt x="731" y="0"/>
                  </a:lnTo>
                  <a:close/>
                </a:path>
              </a:pathLst>
            </a:custGeom>
            <a:solidFill>
              <a:srgbClr val="000000">
                <a:alpha val="20000"/>
              </a:srgbClr>
            </a:solidFill>
            <a:ln w="12700" cap="flat">
              <a:noFill/>
              <a:miter lim="400000"/>
            </a:ln>
            <a:effectLst/>
          </p:spPr>
          <p:txBody>
            <a:bodyPr wrap="square" lIns="50800" tIns="50800" rIns="50800" bIns="50800" numCol="1" anchor="ctr">
              <a:noAutofit/>
            </a:bodyPr>
            <a:lstStyle/>
            <a:p>
              <a:pPr algn="ctr" defTabSz="412740" rtl="0" hangingPunct="0">
                <a:defRPr sz="3200">
                  <a:solidFill>
                    <a:srgbClr val="FFFFFF"/>
                  </a:solidFill>
                </a:defRPr>
              </a:pPr>
              <a:endParaRPr sz="1600" kern="0">
                <a:solidFill>
                  <a:srgbClr val="FFFFFF"/>
                </a:solidFill>
                <a:sym typeface="Helvetica Light"/>
              </a:endParaRPr>
            </a:p>
          </p:txBody>
        </p:sp>
      </p:grpSp>
      <p:sp>
        <p:nvSpPr>
          <p:cNvPr id="18" name="Shape 126"/>
          <p:cNvSpPr/>
          <p:nvPr userDrawn="1"/>
        </p:nvSpPr>
        <p:spPr>
          <a:xfrm>
            <a:off x="9054812" y="6386929"/>
            <a:ext cx="2383668" cy="205315"/>
          </a:xfrm>
          <a:prstGeom prst="rect">
            <a:avLst/>
          </a:prstGeom>
          <a:ln w="12700">
            <a:miter lim="400000"/>
          </a:ln>
          <a:extLst>
            <a:ext uri="{C572A759-6A51-4108-AA02-DFA0A04FC94B}">
              <ma14:wrappingTextBoxFlag xmlns:ma14="http://schemas.microsoft.com/office/mac/drawingml/2011/main" xmlns="" val="1"/>
            </a:ext>
          </a:extLst>
        </p:spPr>
        <p:txBody>
          <a:bodyPr wrap="none" lIns="25401" tIns="25401" rIns="25401" bIns="25401" anchor="ctr">
            <a:spAutoFit/>
          </a:bodyPr>
          <a:lstStyle/>
          <a:p>
            <a:pPr defTabSz="412740" rtl="0" hangingPunct="0">
              <a:defRPr sz="2000">
                <a:solidFill>
                  <a:srgbClr val="4C6077"/>
                </a:solidFill>
                <a:latin typeface="Geomanist Light"/>
                <a:ea typeface="Geomanist Light"/>
                <a:cs typeface="Geomanist Light"/>
                <a:sym typeface="Geomanist Light"/>
              </a:defRPr>
            </a:pPr>
            <a:r>
              <a:rPr sz="1001" kern="0">
                <a:solidFill>
                  <a:srgbClr val="4C6077"/>
                </a:solidFill>
                <a:latin typeface="Geomanist Light"/>
                <a:ea typeface="Geomanist Light"/>
                <a:cs typeface="Geomanist Light"/>
                <a:sym typeface="Geomanist Light"/>
              </a:rPr>
              <a:t>Mountain presentation by </a:t>
            </a:r>
            <a:r>
              <a:rPr sz="1001" kern="0">
                <a:solidFill>
                  <a:srgbClr val="4C6077"/>
                </a:solidFill>
                <a:latin typeface="Geomanist Regular"/>
                <a:ea typeface="Geomanist Regular"/>
                <a:cs typeface="Geomanist Regular"/>
                <a:sym typeface="Geomanist Regular"/>
              </a:rPr>
              <a:t>ContestDesign</a:t>
            </a:r>
          </a:p>
        </p:txBody>
      </p:sp>
      <p:pic>
        <p:nvPicPr>
          <p:cNvPr id="19" name="03_For-Footer_Small.png"/>
          <p:cNvPicPr>
            <a:picLocks noChangeAspect="1"/>
          </p:cNvPicPr>
          <p:nvPr userDrawn="1"/>
        </p:nvPicPr>
        <p:blipFill>
          <a:blip r:embed="rId2">
            <a:extLst/>
          </a:blip>
          <a:stretch>
            <a:fillRect/>
          </a:stretch>
        </p:blipFill>
        <p:spPr>
          <a:xfrm>
            <a:off x="8660191" y="6354060"/>
            <a:ext cx="452543" cy="182525"/>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3884093940"/>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Smart Watch">
    <p:spTree>
      <p:nvGrpSpPr>
        <p:cNvPr id="1" name=""/>
        <p:cNvGrpSpPr/>
        <p:nvPr/>
      </p:nvGrpSpPr>
      <p:grpSpPr>
        <a:xfrm>
          <a:off x="0" y="0"/>
          <a:ext cx="0" cy="0"/>
          <a:chOff x="0" y="0"/>
          <a:chExt cx="0" cy="0"/>
        </a:xfrm>
      </p:grpSpPr>
      <p:sp>
        <p:nvSpPr>
          <p:cNvPr id="3065" name="Shape 3065"/>
          <p:cNvSpPr>
            <a:spLocks noGrp="1"/>
          </p:cNvSpPr>
          <p:nvPr>
            <p:ph type="pic" idx="13"/>
          </p:nvPr>
        </p:nvSpPr>
        <p:spPr>
          <a:xfrm>
            <a:off x="0" y="2109305"/>
            <a:ext cx="12192000" cy="4748352"/>
          </a:xfrm>
          <a:prstGeom prst="rect">
            <a:avLst/>
          </a:prstGeom>
        </p:spPr>
        <p:txBody>
          <a:bodyPr lIns="91439" tIns="45719" rIns="91439" bIns="45719" anchor="t">
            <a:noAutofit/>
          </a:bodyPr>
          <a:lstStyle>
            <a:lvl1pPr>
              <a:defRPr sz="1333"/>
            </a:lvl1pPr>
          </a:lstStyle>
          <a:p>
            <a:endParaRPr/>
          </a:p>
        </p:txBody>
      </p:sp>
      <p:sp>
        <p:nvSpPr>
          <p:cNvPr id="3066" name="Shape 3066"/>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a:p>
        </p:txBody>
      </p:sp>
      <p:sp>
        <p:nvSpPr>
          <p:cNvPr id="3067" name="Shape 3067"/>
          <p:cNvSpPr/>
          <p:nvPr/>
        </p:nvSpPr>
        <p:spPr>
          <a:xfrm>
            <a:off x="10768358" y="514143"/>
            <a:ext cx="296661" cy="296661"/>
          </a:xfrm>
          <a:prstGeom prst="ellipse">
            <a:avLst/>
          </a:prstGeom>
          <a:ln w="12700">
            <a:solidFill>
              <a:srgbClr val="4C6077"/>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3070" name="Group 3070">
            <a:hlinkClick r:id="" action="ppaction://hlinkshowjump?jump=nextslide"/>
          </p:cNvPr>
          <p:cNvGrpSpPr/>
          <p:nvPr/>
        </p:nvGrpSpPr>
        <p:grpSpPr>
          <a:xfrm>
            <a:off x="11137942" y="514143"/>
            <a:ext cx="296661" cy="296661"/>
            <a:chOff x="0" y="0"/>
            <a:chExt cx="593321" cy="593321"/>
          </a:xfrm>
        </p:grpSpPr>
        <p:sp>
          <p:nvSpPr>
            <p:cNvPr id="3068" name="Shape 3068"/>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3069" name="Shape 3069"/>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3073" name="Group 3073">
            <a:hlinkClick r:id="" action="ppaction://hlinkshowjump?jump=previousslide"/>
          </p:cNvPr>
          <p:cNvGrpSpPr/>
          <p:nvPr/>
        </p:nvGrpSpPr>
        <p:grpSpPr>
          <a:xfrm>
            <a:off x="10398775" y="514143"/>
            <a:ext cx="296661" cy="296661"/>
            <a:chOff x="0" y="0"/>
            <a:chExt cx="593321" cy="593321"/>
          </a:xfrm>
        </p:grpSpPr>
        <p:sp>
          <p:nvSpPr>
            <p:cNvPr id="3071" name="Shape 3071"/>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3072" name="Shape 3072"/>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3076" name="Shape 3076"/>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3077" name="Shape 3077"/>
          <p:cNvSpPr>
            <a:spLocks noGrp="1"/>
          </p:cNvSpPr>
          <p:nvPr>
            <p:ph type="title"/>
          </p:nvPr>
        </p:nvSpPr>
        <p:spPr>
          <a:xfrm>
            <a:off x="609006" y="547694"/>
            <a:ext cx="9652023" cy="363676"/>
          </a:xfrm>
          <a:prstGeom prst="rect">
            <a:avLst/>
          </a:prstGeom>
        </p:spPr>
        <p:txBody>
          <a:bodyPr anchor="t"/>
          <a:lstStyle>
            <a:lvl1pPr algn="l">
              <a:defRPr sz="1751" cap="all">
                <a:solidFill>
                  <a:srgbClr val="A9AFBA"/>
                </a:solidFill>
                <a:latin typeface="Geomanist Bold"/>
                <a:ea typeface="Geomanist Bold"/>
                <a:cs typeface="Geomanist Bold"/>
                <a:sym typeface="Geomanist Bold"/>
              </a:defRPr>
            </a:lvl1pPr>
          </a:lstStyle>
          <a:p>
            <a:r>
              <a:t>Title Text</a:t>
            </a:r>
          </a:p>
        </p:txBody>
      </p:sp>
      <p:sp>
        <p:nvSpPr>
          <p:cNvPr id="15" name="Shape 26"/>
          <p:cNvSpPr/>
          <p:nvPr userDrawn="1"/>
        </p:nvSpPr>
        <p:spPr>
          <a:xfrm>
            <a:off x="9054811" y="6386929"/>
            <a:ext cx="2383668" cy="205315"/>
          </a:xfrm>
          <a:prstGeom prst="rect">
            <a:avLst/>
          </a:prstGeom>
          <a:ln w="12700">
            <a:miter lim="400000"/>
          </a:ln>
          <a:extLst>
            <a:ext uri="{C572A759-6A51-4108-AA02-DFA0A04FC94B}">
              <ma14:wrappingTextBoxFlag xmlns:ma14="http://schemas.microsoft.com/office/mac/drawingml/2011/main" xmlns="" val="1"/>
            </a:ext>
          </a:extLst>
        </p:spPr>
        <p:txBody>
          <a:bodyPr wrap="none" lIns="25401" tIns="25401" rIns="25401" bIns="25401" anchor="ctr">
            <a:spAutoFit/>
          </a:bodyPr>
          <a:lstStyle/>
          <a:p>
            <a:pPr defTabSz="412740" rtl="0" hangingPunct="0">
              <a:defRPr sz="2000">
                <a:solidFill>
                  <a:srgbClr val="FFFFFF"/>
                </a:solidFill>
                <a:latin typeface="Geomanist Light"/>
                <a:ea typeface="Geomanist Light"/>
                <a:cs typeface="Geomanist Light"/>
                <a:sym typeface="Geomanist Light"/>
              </a:defRPr>
            </a:pPr>
            <a:r>
              <a:rPr sz="1001" kern="0" dirty="0">
                <a:solidFill>
                  <a:srgbClr val="3C4D64"/>
                </a:solidFill>
                <a:latin typeface="Geomanist Regular"/>
                <a:ea typeface="Geomanist Regular"/>
                <a:cs typeface="Geomanist Regular"/>
                <a:sym typeface="Geomanist Regular"/>
              </a:rPr>
              <a:t>Mountain presentation by</a:t>
            </a:r>
            <a:r>
              <a:rPr sz="1001" kern="0" dirty="0">
                <a:solidFill>
                  <a:srgbClr val="3C4D64"/>
                </a:solidFill>
                <a:latin typeface="Geomanist Light"/>
                <a:ea typeface="Geomanist Light"/>
                <a:cs typeface="Geomanist Light"/>
                <a:sym typeface="Geomanist Light"/>
              </a:rPr>
              <a:t> </a:t>
            </a:r>
            <a:r>
              <a:rPr sz="1001" kern="0" dirty="0">
                <a:solidFill>
                  <a:srgbClr val="3C4D64"/>
                </a:solidFill>
                <a:latin typeface="Geomanist Medium"/>
                <a:ea typeface="Geomanist Medium"/>
                <a:cs typeface="Geomanist Medium"/>
                <a:sym typeface="Geomanist Medium"/>
              </a:rPr>
              <a:t>ContestDesign</a:t>
            </a:r>
          </a:p>
        </p:txBody>
      </p:sp>
      <p:pic>
        <p:nvPicPr>
          <p:cNvPr id="16" name="pasted-image.pdf"/>
          <p:cNvPicPr>
            <a:picLocks noChangeAspect="1"/>
          </p:cNvPicPr>
          <p:nvPr userDrawn="1"/>
        </p:nvPicPr>
        <p:blipFill>
          <a:blip r:embed="rId2">
            <a:extLst/>
          </a:blip>
          <a:srcRect l="37" r="37"/>
          <a:stretch>
            <a:fillRect/>
          </a:stretch>
        </p:blipFill>
        <p:spPr>
          <a:xfrm>
            <a:off x="8615739" y="6354060"/>
            <a:ext cx="452540" cy="182525"/>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1758743718"/>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Smart Watch 02">
    <p:spTree>
      <p:nvGrpSpPr>
        <p:cNvPr id="1" name=""/>
        <p:cNvGrpSpPr/>
        <p:nvPr/>
      </p:nvGrpSpPr>
      <p:grpSpPr>
        <a:xfrm>
          <a:off x="0" y="0"/>
          <a:ext cx="0" cy="0"/>
          <a:chOff x="0" y="0"/>
          <a:chExt cx="0" cy="0"/>
        </a:xfrm>
      </p:grpSpPr>
      <p:sp>
        <p:nvSpPr>
          <p:cNvPr id="3084" name="Shape 3084"/>
          <p:cNvSpPr>
            <a:spLocks noGrp="1"/>
          </p:cNvSpPr>
          <p:nvPr>
            <p:ph type="pic" idx="13"/>
          </p:nvPr>
        </p:nvSpPr>
        <p:spPr>
          <a:xfrm>
            <a:off x="-1254" y="0"/>
            <a:ext cx="5974175" cy="6858000"/>
          </a:xfrm>
          <a:prstGeom prst="rect">
            <a:avLst/>
          </a:prstGeom>
        </p:spPr>
        <p:txBody>
          <a:bodyPr lIns="91439" tIns="45719" rIns="91439" bIns="45719" anchor="t">
            <a:noAutofit/>
          </a:bodyPr>
          <a:lstStyle>
            <a:lvl1pPr>
              <a:defRPr sz="1333"/>
            </a:lvl1pPr>
          </a:lstStyle>
          <a:p>
            <a:endParaRPr/>
          </a:p>
        </p:txBody>
      </p:sp>
      <p:sp>
        <p:nvSpPr>
          <p:cNvPr id="3085" name="Shape 3085"/>
          <p:cNvSpPr>
            <a:spLocks noGrp="1"/>
          </p:cNvSpPr>
          <p:nvPr>
            <p:ph type="pic" sz="quarter" idx="14"/>
          </p:nvPr>
        </p:nvSpPr>
        <p:spPr>
          <a:xfrm>
            <a:off x="4735632" y="2095135"/>
            <a:ext cx="2549065" cy="3206584"/>
          </a:xfrm>
          <a:prstGeom prst="rect">
            <a:avLst/>
          </a:prstGeom>
        </p:spPr>
        <p:txBody>
          <a:bodyPr lIns="91439" tIns="45719" rIns="91439" bIns="45719" anchor="t">
            <a:noAutofit/>
          </a:bodyPr>
          <a:lstStyle>
            <a:lvl1pPr>
              <a:defRPr sz="1333"/>
            </a:lvl1pPr>
          </a:lstStyle>
          <a:p>
            <a:endParaRPr/>
          </a:p>
        </p:txBody>
      </p:sp>
      <p:sp>
        <p:nvSpPr>
          <p:cNvPr id="3086" name="Shape 3086"/>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dirty="0"/>
          </a:p>
        </p:txBody>
      </p:sp>
      <p:sp>
        <p:nvSpPr>
          <p:cNvPr id="3087" name="Shape 3087"/>
          <p:cNvSpPr/>
          <p:nvPr/>
        </p:nvSpPr>
        <p:spPr>
          <a:xfrm>
            <a:off x="10768358" y="514143"/>
            <a:ext cx="296661" cy="296661"/>
          </a:xfrm>
          <a:prstGeom prst="ellipse">
            <a:avLst/>
          </a:prstGeom>
          <a:ln w="12700">
            <a:solidFill>
              <a:srgbClr val="4C6077"/>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3090" name="Group 3090">
            <a:hlinkClick r:id="" action="ppaction://hlinkshowjump?jump=nextslide"/>
          </p:cNvPr>
          <p:cNvGrpSpPr/>
          <p:nvPr/>
        </p:nvGrpSpPr>
        <p:grpSpPr>
          <a:xfrm>
            <a:off x="11137942" y="514143"/>
            <a:ext cx="296661" cy="296661"/>
            <a:chOff x="0" y="0"/>
            <a:chExt cx="593321" cy="593321"/>
          </a:xfrm>
        </p:grpSpPr>
        <p:sp>
          <p:nvSpPr>
            <p:cNvPr id="3088" name="Shape 3088"/>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3089" name="Shape 3089"/>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3093" name="Group 3093">
            <a:hlinkClick r:id="" action="ppaction://hlinkshowjump?jump=previousslide"/>
          </p:cNvPr>
          <p:cNvGrpSpPr/>
          <p:nvPr/>
        </p:nvGrpSpPr>
        <p:grpSpPr>
          <a:xfrm>
            <a:off x="10398775" y="514143"/>
            <a:ext cx="296661" cy="296661"/>
            <a:chOff x="0" y="0"/>
            <a:chExt cx="593321" cy="593321"/>
          </a:xfrm>
        </p:grpSpPr>
        <p:sp>
          <p:nvSpPr>
            <p:cNvPr id="3091" name="Shape 3091"/>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3092" name="Shape 3092"/>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3096" name="Shape 3096"/>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3097" name="Shape 3097"/>
          <p:cNvSpPr>
            <a:spLocks noGrp="1"/>
          </p:cNvSpPr>
          <p:nvPr>
            <p:ph type="title"/>
          </p:nvPr>
        </p:nvSpPr>
        <p:spPr>
          <a:xfrm>
            <a:off x="609006" y="547694"/>
            <a:ext cx="9652023" cy="363676"/>
          </a:xfrm>
          <a:prstGeom prst="rect">
            <a:avLst/>
          </a:prstGeom>
        </p:spPr>
        <p:txBody>
          <a:bodyPr anchor="t"/>
          <a:lstStyle>
            <a:lvl1pPr algn="l">
              <a:defRPr sz="1751" cap="all">
                <a:solidFill>
                  <a:srgbClr val="FFFFFF"/>
                </a:solidFill>
                <a:latin typeface="Geomanist Bold"/>
                <a:ea typeface="Geomanist Bold"/>
                <a:cs typeface="Geomanist Bold"/>
                <a:sym typeface="Geomanist Bold"/>
              </a:defRPr>
            </a:lvl1pPr>
          </a:lstStyle>
          <a:p>
            <a:r>
              <a:t>Title Text</a:t>
            </a:r>
          </a:p>
        </p:txBody>
      </p:sp>
      <p:sp>
        <p:nvSpPr>
          <p:cNvPr id="17" name="Shape 126"/>
          <p:cNvSpPr/>
          <p:nvPr userDrawn="1"/>
        </p:nvSpPr>
        <p:spPr>
          <a:xfrm>
            <a:off x="9054812" y="6386929"/>
            <a:ext cx="2383668" cy="205315"/>
          </a:xfrm>
          <a:prstGeom prst="rect">
            <a:avLst/>
          </a:prstGeom>
          <a:ln w="12700">
            <a:miter lim="400000"/>
          </a:ln>
          <a:extLst>
            <a:ext uri="{C572A759-6A51-4108-AA02-DFA0A04FC94B}">
              <ma14:wrappingTextBoxFlag xmlns:ma14="http://schemas.microsoft.com/office/mac/drawingml/2011/main" xmlns="" val="1"/>
            </a:ext>
          </a:extLst>
        </p:spPr>
        <p:txBody>
          <a:bodyPr wrap="none" lIns="25401" tIns="25401" rIns="25401" bIns="25401" anchor="ctr">
            <a:spAutoFit/>
          </a:bodyPr>
          <a:lstStyle/>
          <a:p>
            <a:pPr defTabSz="412740" rtl="0" hangingPunct="0">
              <a:defRPr sz="2000">
                <a:solidFill>
                  <a:srgbClr val="4C6077"/>
                </a:solidFill>
                <a:latin typeface="Geomanist Light"/>
                <a:ea typeface="Geomanist Light"/>
                <a:cs typeface="Geomanist Light"/>
                <a:sym typeface="Geomanist Light"/>
              </a:defRPr>
            </a:pPr>
            <a:r>
              <a:rPr sz="1001" kern="0">
                <a:solidFill>
                  <a:srgbClr val="4C6077"/>
                </a:solidFill>
                <a:latin typeface="Geomanist Light"/>
                <a:ea typeface="Geomanist Light"/>
                <a:cs typeface="Geomanist Light"/>
                <a:sym typeface="Geomanist Light"/>
              </a:rPr>
              <a:t>Mountain presentation by </a:t>
            </a:r>
            <a:r>
              <a:rPr sz="1001" kern="0">
                <a:solidFill>
                  <a:srgbClr val="4C6077"/>
                </a:solidFill>
                <a:latin typeface="Geomanist Regular"/>
                <a:ea typeface="Geomanist Regular"/>
                <a:cs typeface="Geomanist Regular"/>
                <a:sym typeface="Geomanist Regular"/>
              </a:rPr>
              <a:t>ContestDesign</a:t>
            </a:r>
          </a:p>
        </p:txBody>
      </p:sp>
      <p:pic>
        <p:nvPicPr>
          <p:cNvPr id="18" name="03_For-Footer_Small.png"/>
          <p:cNvPicPr>
            <a:picLocks noChangeAspect="1"/>
          </p:cNvPicPr>
          <p:nvPr userDrawn="1"/>
        </p:nvPicPr>
        <p:blipFill>
          <a:blip r:embed="rId2">
            <a:extLst/>
          </a:blip>
          <a:stretch>
            <a:fillRect/>
          </a:stretch>
        </p:blipFill>
        <p:spPr>
          <a:xfrm>
            <a:off x="8660191" y="6354060"/>
            <a:ext cx="452543" cy="182525"/>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206251952"/>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Smart Watch 03">
    <p:spTree>
      <p:nvGrpSpPr>
        <p:cNvPr id="1" name=""/>
        <p:cNvGrpSpPr/>
        <p:nvPr/>
      </p:nvGrpSpPr>
      <p:grpSpPr>
        <a:xfrm>
          <a:off x="0" y="0"/>
          <a:ext cx="0" cy="0"/>
          <a:chOff x="0" y="0"/>
          <a:chExt cx="0" cy="0"/>
        </a:xfrm>
      </p:grpSpPr>
      <p:sp>
        <p:nvSpPr>
          <p:cNvPr id="3105" name="Shape 3105"/>
          <p:cNvSpPr>
            <a:spLocks noGrp="1"/>
          </p:cNvSpPr>
          <p:nvPr>
            <p:ph type="sldNum" sz="quarter" idx="2"/>
          </p:nvPr>
        </p:nvSpPr>
        <p:spPr>
          <a:xfrm>
            <a:off x="10799672" y="534170"/>
            <a:ext cx="261290" cy="256609"/>
          </a:xfrm>
          <a:prstGeom prst="rect">
            <a:avLst/>
          </a:prstGeom>
        </p:spPr>
        <p:txBody>
          <a:bodyPr anchor="ctr"/>
          <a:lstStyle>
            <a:lvl1pPr>
              <a:defRPr sz="1001">
                <a:solidFill>
                  <a:srgbClr val="FFFFFF"/>
                </a:solidFill>
                <a:latin typeface="Geomanist Regular"/>
                <a:ea typeface="Geomanist Regular"/>
                <a:cs typeface="Geomanist Regular"/>
                <a:sym typeface="Geomanist Regular"/>
              </a:defRPr>
            </a:lvl1pPr>
          </a:lstStyle>
          <a:p>
            <a:fld id="{86CB4B4D-7CA3-9044-876B-883B54F8677D}" type="slidenum">
              <a:rPr/>
              <a:pPr/>
              <a:t>‹#›</a:t>
            </a:fld>
            <a:endParaRPr/>
          </a:p>
        </p:txBody>
      </p:sp>
      <p:sp>
        <p:nvSpPr>
          <p:cNvPr id="3106" name="Shape 3106"/>
          <p:cNvSpPr/>
          <p:nvPr/>
        </p:nvSpPr>
        <p:spPr>
          <a:xfrm>
            <a:off x="10768358" y="514143"/>
            <a:ext cx="296661" cy="296661"/>
          </a:xfrm>
          <a:prstGeom prst="ellipse">
            <a:avLst/>
          </a:prstGeom>
          <a:ln w="12700">
            <a:solidFill>
              <a:srgbClr val="FFFFFF"/>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3109" name="Group 3109">
            <a:hlinkClick r:id="" action="ppaction://hlinkshowjump?jump=nextslide"/>
          </p:cNvPr>
          <p:cNvGrpSpPr/>
          <p:nvPr/>
        </p:nvGrpSpPr>
        <p:grpSpPr>
          <a:xfrm>
            <a:off x="11137942" y="514143"/>
            <a:ext cx="296661" cy="296661"/>
            <a:chOff x="0" y="0"/>
            <a:chExt cx="593321" cy="593321"/>
          </a:xfrm>
        </p:grpSpPr>
        <p:sp>
          <p:nvSpPr>
            <p:cNvPr id="3107" name="Shape 3107"/>
            <p:cNvSpPr/>
            <p:nvPr/>
          </p:nvSpPr>
          <p:spPr>
            <a:xfrm>
              <a:off x="0" y="0"/>
              <a:ext cx="593322" cy="593322"/>
            </a:xfrm>
            <a:prstGeom prst="ellipse">
              <a:avLst/>
            </a:prstGeom>
            <a:noFill/>
            <a:ln w="12700" cap="flat">
              <a:solidFill>
                <a:srgbClr val="FFFFFF"/>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3108" name="Shape 3108"/>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FFFFFF"/>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3112" name="Group 3112">
            <a:hlinkClick r:id="" action="ppaction://hlinkshowjump?jump=previousslide"/>
          </p:cNvPr>
          <p:cNvGrpSpPr/>
          <p:nvPr/>
        </p:nvGrpSpPr>
        <p:grpSpPr>
          <a:xfrm>
            <a:off x="10398775" y="514143"/>
            <a:ext cx="296661" cy="296661"/>
            <a:chOff x="0" y="0"/>
            <a:chExt cx="593321" cy="593321"/>
          </a:xfrm>
        </p:grpSpPr>
        <p:sp>
          <p:nvSpPr>
            <p:cNvPr id="3110" name="Shape 3110"/>
            <p:cNvSpPr/>
            <p:nvPr/>
          </p:nvSpPr>
          <p:spPr>
            <a:xfrm>
              <a:off x="0" y="0"/>
              <a:ext cx="593322" cy="593322"/>
            </a:xfrm>
            <a:prstGeom prst="ellipse">
              <a:avLst/>
            </a:prstGeom>
            <a:noFill/>
            <a:ln w="12700" cap="flat">
              <a:solidFill>
                <a:srgbClr val="FFFFFF"/>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3111" name="Shape 3111"/>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FFFFFF"/>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3115" name="Shape 3115"/>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3116" name="Shape 3116"/>
          <p:cNvSpPr>
            <a:spLocks noGrp="1"/>
          </p:cNvSpPr>
          <p:nvPr>
            <p:ph type="title"/>
          </p:nvPr>
        </p:nvSpPr>
        <p:spPr>
          <a:xfrm>
            <a:off x="609006" y="547694"/>
            <a:ext cx="9652023" cy="363676"/>
          </a:xfrm>
          <a:prstGeom prst="rect">
            <a:avLst/>
          </a:prstGeom>
        </p:spPr>
        <p:txBody>
          <a:bodyPr anchor="t"/>
          <a:lstStyle>
            <a:lvl1pPr algn="l">
              <a:defRPr sz="1751" cap="all">
                <a:solidFill>
                  <a:srgbClr val="A9AFBA"/>
                </a:solidFill>
                <a:latin typeface="Geomanist Bold"/>
                <a:ea typeface="Geomanist Bold"/>
                <a:cs typeface="Geomanist Bold"/>
                <a:sym typeface="Geomanist Bold"/>
              </a:defRPr>
            </a:lvl1pPr>
          </a:lstStyle>
          <a:p>
            <a:r>
              <a:t>Title Text</a:t>
            </a:r>
          </a:p>
        </p:txBody>
      </p:sp>
      <p:sp>
        <p:nvSpPr>
          <p:cNvPr id="14" name="Shape 26"/>
          <p:cNvSpPr/>
          <p:nvPr userDrawn="1"/>
        </p:nvSpPr>
        <p:spPr>
          <a:xfrm>
            <a:off x="9054811" y="6386929"/>
            <a:ext cx="2383668" cy="205315"/>
          </a:xfrm>
          <a:prstGeom prst="rect">
            <a:avLst/>
          </a:prstGeom>
          <a:ln w="12700">
            <a:miter lim="400000"/>
          </a:ln>
          <a:extLst>
            <a:ext uri="{C572A759-6A51-4108-AA02-DFA0A04FC94B}">
              <ma14:wrappingTextBoxFlag xmlns:ma14="http://schemas.microsoft.com/office/mac/drawingml/2011/main" xmlns="" val="1"/>
            </a:ext>
          </a:extLst>
        </p:spPr>
        <p:txBody>
          <a:bodyPr wrap="none" lIns="25401" tIns="25401" rIns="25401" bIns="25401" anchor="ctr">
            <a:spAutoFit/>
          </a:bodyPr>
          <a:lstStyle/>
          <a:p>
            <a:pPr defTabSz="412740" rtl="0" hangingPunct="0">
              <a:defRPr sz="2000">
                <a:solidFill>
                  <a:srgbClr val="FFFFFF"/>
                </a:solidFill>
                <a:latin typeface="Geomanist Light"/>
                <a:ea typeface="Geomanist Light"/>
                <a:cs typeface="Geomanist Light"/>
                <a:sym typeface="Geomanist Light"/>
              </a:defRPr>
            </a:pPr>
            <a:r>
              <a:rPr sz="1001" kern="0" dirty="0">
                <a:solidFill>
                  <a:srgbClr val="3C4D64"/>
                </a:solidFill>
                <a:latin typeface="Geomanist Regular"/>
                <a:ea typeface="Geomanist Regular"/>
                <a:cs typeface="Geomanist Regular"/>
                <a:sym typeface="Geomanist Regular"/>
              </a:rPr>
              <a:t>Mountain presentation by</a:t>
            </a:r>
            <a:r>
              <a:rPr sz="1001" kern="0" dirty="0">
                <a:solidFill>
                  <a:srgbClr val="3C4D64"/>
                </a:solidFill>
                <a:latin typeface="Geomanist Light"/>
                <a:ea typeface="Geomanist Light"/>
                <a:cs typeface="Geomanist Light"/>
                <a:sym typeface="Geomanist Light"/>
              </a:rPr>
              <a:t> </a:t>
            </a:r>
            <a:r>
              <a:rPr sz="1001" kern="0" dirty="0">
                <a:solidFill>
                  <a:srgbClr val="3C4D64"/>
                </a:solidFill>
                <a:latin typeface="Geomanist Medium"/>
                <a:ea typeface="Geomanist Medium"/>
                <a:cs typeface="Geomanist Medium"/>
                <a:sym typeface="Geomanist Medium"/>
              </a:rPr>
              <a:t>ContestDesign</a:t>
            </a:r>
          </a:p>
        </p:txBody>
      </p:sp>
      <p:pic>
        <p:nvPicPr>
          <p:cNvPr id="15" name="pasted-image.pdf"/>
          <p:cNvPicPr>
            <a:picLocks noChangeAspect="1"/>
          </p:cNvPicPr>
          <p:nvPr userDrawn="1"/>
        </p:nvPicPr>
        <p:blipFill>
          <a:blip r:embed="rId2">
            <a:extLst/>
          </a:blip>
          <a:srcRect l="37" r="37"/>
          <a:stretch>
            <a:fillRect/>
          </a:stretch>
        </p:blipFill>
        <p:spPr>
          <a:xfrm>
            <a:off x="8615739" y="6354060"/>
            <a:ext cx="452540" cy="182525"/>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11003473"/>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Smart Watch 04">
    <p:spTree>
      <p:nvGrpSpPr>
        <p:cNvPr id="1" name=""/>
        <p:cNvGrpSpPr/>
        <p:nvPr/>
      </p:nvGrpSpPr>
      <p:grpSpPr>
        <a:xfrm>
          <a:off x="0" y="0"/>
          <a:ext cx="0" cy="0"/>
          <a:chOff x="0" y="0"/>
          <a:chExt cx="0" cy="0"/>
        </a:xfrm>
      </p:grpSpPr>
      <p:sp>
        <p:nvSpPr>
          <p:cNvPr id="3123" name="Shape 3123"/>
          <p:cNvSpPr>
            <a:spLocks noGrp="1"/>
          </p:cNvSpPr>
          <p:nvPr>
            <p:ph type="pic" idx="13"/>
          </p:nvPr>
        </p:nvSpPr>
        <p:spPr>
          <a:xfrm>
            <a:off x="0" y="0"/>
            <a:ext cx="12192000" cy="6858000"/>
          </a:xfrm>
          <a:prstGeom prst="rect">
            <a:avLst/>
          </a:prstGeom>
        </p:spPr>
        <p:txBody>
          <a:bodyPr lIns="91439" tIns="45719" rIns="91439" bIns="45719" anchor="t">
            <a:noAutofit/>
          </a:bodyPr>
          <a:lstStyle>
            <a:lvl1pPr>
              <a:defRPr sz="1333"/>
            </a:lvl1pPr>
          </a:lstStyle>
          <a:p>
            <a:endParaRPr/>
          </a:p>
        </p:txBody>
      </p:sp>
      <p:sp>
        <p:nvSpPr>
          <p:cNvPr id="3124" name="Shape 3124"/>
          <p:cNvSpPr>
            <a:spLocks noGrp="1"/>
          </p:cNvSpPr>
          <p:nvPr>
            <p:ph type="sldNum" sz="quarter" idx="2"/>
          </p:nvPr>
        </p:nvSpPr>
        <p:spPr>
          <a:xfrm>
            <a:off x="10799672" y="534170"/>
            <a:ext cx="261290" cy="256609"/>
          </a:xfrm>
          <a:prstGeom prst="rect">
            <a:avLst/>
          </a:prstGeom>
        </p:spPr>
        <p:txBody>
          <a:bodyPr anchor="ctr"/>
          <a:lstStyle>
            <a:lvl1pPr>
              <a:defRPr sz="1001">
                <a:solidFill>
                  <a:srgbClr val="FFFFFF"/>
                </a:solidFill>
                <a:latin typeface="Geomanist Regular"/>
                <a:ea typeface="Geomanist Regular"/>
                <a:cs typeface="Geomanist Regular"/>
                <a:sym typeface="Geomanist Regular"/>
              </a:defRPr>
            </a:lvl1pPr>
          </a:lstStyle>
          <a:p>
            <a:fld id="{86CB4B4D-7CA3-9044-876B-883B54F8677D}" type="slidenum">
              <a:rPr/>
              <a:pPr/>
              <a:t>‹#›</a:t>
            </a:fld>
            <a:endParaRPr dirty="0"/>
          </a:p>
        </p:txBody>
      </p:sp>
      <p:sp>
        <p:nvSpPr>
          <p:cNvPr id="3125" name="Shape 3125"/>
          <p:cNvSpPr/>
          <p:nvPr/>
        </p:nvSpPr>
        <p:spPr>
          <a:xfrm>
            <a:off x="10768358" y="514143"/>
            <a:ext cx="296661" cy="296661"/>
          </a:xfrm>
          <a:prstGeom prst="ellipse">
            <a:avLst/>
          </a:prstGeom>
          <a:ln w="12700">
            <a:solidFill>
              <a:srgbClr val="FFFFFF"/>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3128" name="Group 3128">
            <a:hlinkClick r:id="" action="ppaction://hlinkshowjump?jump=nextslide"/>
          </p:cNvPr>
          <p:cNvGrpSpPr/>
          <p:nvPr/>
        </p:nvGrpSpPr>
        <p:grpSpPr>
          <a:xfrm>
            <a:off x="11137942" y="514143"/>
            <a:ext cx="296661" cy="296661"/>
            <a:chOff x="0" y="0"/>
            <a:chExt cx="593321" cy="593321"/>
          </a:xfrm>
        </p:grpSpPr>
        <p:sp>
          <p:nvSpPr>
            <p:cNvPr id="3126" name="Shape 3126"/>
            <p:cNvSpPr/>
            <p:nvPr/>
          </p:nvSpPr>
          <p:spPr>
            <a:xfrm>
              <a:off x="0" y="0"/>
              <a:ext cx="593322" cy="593322"/>
            </a:xfrm>
            <a:prstGeom prst="ellipse">
              <a:avLst/>
            </a:prstGeom>
            <a:noFill/>
            <a:ln w="12700" cap="flat">
              <a:solidFill>
                <a:srgbClr val="FFFFFF"/>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3127" name="Shape 3127"/>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FFFFFF"/>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3131" name="Group 3131">
            <a:hlinkClick r:id="" action="ppaction://hlinkshowjump?jump=previousslide"/>
          </p:cNvPr>
          <p:cNvGrpSpPr/>
          <p:nvPr/>
        </p:nvGrpSpPr>
        <p:grpSpPr>
          <a:xfrm>
            <a:off x="10398775" y="514143"/>
            <a:ext cx="296661" cy="296661"/>
            <a:chOff x="0" y="0"/>
            <a:chExt cx="593321" cy="593321"/>
          </a:xfrm>
        </p:grpSpPr>
        <p:sp>
          <p:nvSpPr>
            <p:cNvPr id="3129" name="Shape 3129"/>
            <p:cNvSpPr/>
            <p:nvPr/>
          </p:nvSpPr>
          <p:spPr>
            <a:xfrm>
              <a:off x="0" y="0"/>
              <a:ext cx="593322" cy="593322"/>
            </a:xfrm>
            <a:prstGeom prst="ellipse">
              <a:avLst/>
            </a:prstGeom>
            <a:noFill/>
            <a:ln w="12700" cap="flat">
              <a:solidFill>
                <a:srgbClr val="FFFFFF"/>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3130" name="Shape 3130"/>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FFFFFF"/>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3134" name="Shape 3134"/>
          <p:cNvSpPr/>
          <p:nvPr/>
        </p:nvSpPr>
        <p:spPr>
          <a:xfrm>
            <a:off x="644291" y="884723"/>
            <a:ext cx="10783269" cy="0"/>
          </a:xfrm>
          <a:prstGeom prst="line">
            <a:avLst/>
          </a:prstGeom>
          <a:ln w="12700">
            <a:solidFill>
              <a:srgbClr val="FFFFFF"/>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3135" name="Shape 3135"/>
          <p:cNvSpPr>
            <a:spLocks noGrp="1"/>
          </p:cNvSpPr>
          <p:nvPr>
            <p:ph type="title"/>
          </p:nvPr>
        </p:nvSpPr>
        <p:spPr>
          <a:xfrm>
            <a:off x="609006" y="547694"/>
            <a:ext cx="9652023" cy="363676"/>
          </a:xfrm>
          <a:prstGeom prst="rect">
            <a:avLst/>
          </a:prstGeom>
        </p:spPr>
        <p:txBody>
          <a:bodyPr anchor="t"/>
          <a:lstStyle>
            <a:lvl1pPr algn="l">
              <a:defRPr sz="1751" cap="all">
                <a:solidFill>
                  <a:srgbClr val="FFFFFF"/>
                </a:solidFill>
                <a:latin typeface="Geomanist Bold"/>
                <a:ea typeface="Geomanist Bold"/>
                <a:cs typeface="Geomanist Bold"/>
                <a:sym typeface="Geomanist Bold"/>
              </a:defRPr>
            </a:lvl1pPr>
          </a:lstStyle>
          <a:p>
            <a:r>
              <a:t>Title Text</a:t>
            </a:r>
          </a:p>
        </p:txBody>
      </p:sp>
      <p:sp>
        <p:nvSpPr>
          <p:cNvPr id="15" name="Shape 26"/>
          <p:cNvSpPr/>
          <p:nvPr userDrawn="1"/>
        </p:nvSpPr>
        <p:spPr>
          <a:xfrm>
            <a:off x="9054811" y="6386929"/>
            <a:ext cx="2383668" cy="205315"/>
          </a:xfrm>
          <a:prstGeom prst="rect">
            <a:avLst/>
          </a:prstGeom>
          <a:ln w="12700">
            <a:miter lim="400000"/>
          </a:ln>
          <a:extLst>
            <a:ext uri="{C572A759-6A51-4108-AA02-DFA0A04FC94B}">
              <ma14:wrappingTextBoxFlag xmlns:ma14="http://schemas.microsoft.com/office/mac/drawingml/2011/main" xmlns="" val="1"/>
            </a:ext>
          </a:extLst>
        </p:spPr>
        <p:txBody>
          <a:bodyPr wrap="none" lIns="25401" tIns="25401" rIns="25401" bIns="25401" anchor="ctr">
            <a:spAutoFit/>
          </a:bodyPr>
          <a:lstStyle/>
          <a:p>
            <a:pPr defTabSz="412740" rtl="0" hangingPunct="0">
              <a:defRPr sz="2000">
                <a:solidFill>
                  <a:srgbClr val="FFFFFF"/>
                </a:solidFill>
                <a:latin typeface="Geomanist Light"/>
                <a:ea typeface="Geomanist Light"/>
                <a:cs typeface="Geomanist Light"/>
                <a:sym typeface="Geomanist Light"/>
              </a:defRPr>
            </a:pPr>
            <a:r>
              <a:rPr sz="1001" kern="0" dirty="0">
                <a:solidFill>
                  <a:srgbClr val="3C4D64"/>
                </a:solidFill>
                <a:latin typeface="Geomanist Regular"/>
                <a:ea typeface="Geomanist Regular"/>
                <a:cs typeface="Geomanist Regular"/>
                <a:sym typeface="Geomanist Regular"/>
              </a:rPr>
              <a:t>Mountain presentation by</a:t>
            </a:r>
            <a:r>
              <a:rPr sz="1001" kern="0" dirty="0">
                <a:solidFill>
                  <a:srgbClr val="3C4D64"/>
                </a:solidFill>
                <a:latin typeface="Geomanist Light"/>
                <a:ea typeface="Geomanist Light"/>
                <a:cs typeface="Geomanist Light"/>
                <a:sym typeface="Geomanist Light"/>
              </a:rPr>
              <a:t> </a:t>
            </a:r>
            <a:r>
              <a:rPr sz="1001" kern="0" dirty="0">
                <a:solidFill>
                  <a:srgbClr val="3C4D64"/>
                </a:solidFill>
                <a:latin typeface="Geomanist Medium"/>
                <a:ea typeface="Geomanist Medium"/>
                <a:cs typeface="Geomanist Medium"/>
                <a:sym typeface="Geomanist Medium"/>
              </a:rPr>
              <a:t>ContestDesign</a:t>
            </a:r>
          </a:p>
        </p:txBody>
      </p:sp>
      <p:pic>
        <p:nvPicPr>
          <p:cNvPr id="16" name="pasted-image.pdf"/>
          <p:cNvPicPr>
            <a:picLocks noChangeAspect="1"/>
          </p:cNvPicPr>
          <p:nvPr userDrawn="1"/>
        </p:nvPicPr>
        <p:blipFill>
          <a:blip r:embed="rId2">
            <a:extLst/>
          </a:blip>
          <a:srcRect l="37" r="37"/>
          <a:stretch>
            <a:fillRect/>
          </a:stretch>
        </p:blipFill>
        <p:spPr>
          <a:xfrm>
            <a:off x="8615739" y="6354060"/>
            <a:ext cx="452540" cy="182525"/>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1657164861"/>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Opening Presentation">
    <p:spTree>
      <p:nvGrpSpPr>
        <p:cNvPr id="1" name=""/>
        <p:cNvGrpSpPr/>
        <p:nvPr/>
      </p:nvGrpSpPr>
      <p:grpSpPr>
        <a:xfrm>
          <a:off x="0" y="0"/>
          <a:ext cx="0" cy="0"/>
          <a:chOff x="0" y="0"/>
          <a:chExt cx="0" cy="0"/>
        </a:xfrm>
      </p:grpSpPr>
      <p:sp>
        <p:nvSpPr>
          <p:cNvPr id="10" name="Shape 93"/>
          <p:cNvSpPr>
            <a:spLocks noGrp="1"/>
          </p:cNvSpPr>
          <p:nvPr>
            <p:ph type="pic" sz="quarter" idx="14"/>
          </p:nvPr>
        </p:nvSpPr>
        <p:spPr>
          <a:xfrm>
            <a:off x="7082512" y="4148613"/>
            <a:ext cx="1576408" cy="1576408"/>
          </a:xfrm>
          <a:prstGeom prst="ellipse">
            <a:avLst/>
          </a:prstGeom>
        </p:spPr>
        <p:txBody>
          <a:bodyPr lIns="91439" tIns="45719" rIns="91439" bIns="45719" anchor="t">
            <a:noAutofit/>
          </a:bodyPr>
          <a:lstStyle>
            <a:lvl1pPr>
              <a:defRPr sz="1333"/>
            </a:lvl1pPr>
          </a:lstStyle>
          <a:p>
            <a:endParaRPr dirty="0"/>
          </a:p>
        </p:txBody>
      </p:sp>
      <p:sp>
        <p:nvSpPr>
          <p:cNvPr id="93" name="Shape 93"/>
          <p:cNvSpPr>
            <a:spLocks noGrp="1"/>
          </p:cNvSpPr>
          <p:nvPr>
            <p:ph type="pic" sz="quarter" idx="13"/>
          </p:nvPr>
        </p:nvSpPr>
        <p:spPr>
          <a:xfrm>
            <a:off x="4903472" y="3843009"/>
            <a:ext cx="2555865" cy="2555865"/>
          </a:xfrm>
          <a:prstGeom prst="ellipse">
            <a:avLst/>
          </a:prstGeom>
        </p:spPr>
        <p:txBody>
          <a:bodyPr lIns="91439" tIns="45719" rIns="91439" bIns="45719" anchor="t">
            <a:noAutofit/>
          </a:bodyPr>
          <a:lstStyle>
            <a:lvl1pPr>
              <a:defRPr sz="1333"/>
            </a:lvl1pPr>
          </a:lstStyle>
          <a:p>
            <a:endParaRPr dirty="0"/>
          </a:p>
        </p:txBody>
      </p:sp>
    </p:spTree>
    <p:extLst>
      <p:ext uri="{BB962C8B-B14F-4D97-AF65-F5344CB8AC3E}">
        <p14:creationId xmlns:p14="http://schemas.microsoft.com/office/powerpoint/2010/main" val="3160433344"/>
      </p:ext>
    </p:extLst>
  </p:cSld>
  <p:clrMapOvr>
    <a:masterClrMapping/>
  </p:clrMapOvr>
  <p:transition spd="med"/>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Smart Watch 05">
    <p:spTree>
      <p:nvGrpSpPr>
        <p:cNvPr id="1" name=""/>
        <p:cNvGrpSpPr/>
        <p:nvPr/>
      </p:nvGrpSpPr>
      <p:grpSpPr>
        <a:xfrm>
          <a:off x="0" y="0"/>
          <a:ext cx="0" cy="0"/>
          <a:chOff x="0" y="0"/>
          <a:chExt cx="0" cy="0"/>
        </a:xfrm>
      </p:grpSpPr>
      <p:sp>
        <p:nvSpPr>
          <p:cNvPr id="3142" name="Shape 3142"/>
          <p:cNvSpPr>
            <a:spLocks noGrp="1"/>
          </p:cNvSpPr>
          <p:nvPr>
            <p:ph type="pic" idx="13"/>
          </p:nvPr>
        </p:nvSpPr>
        <p:spPr>
          <a:xfrm>
            <a:off x="-9618" y="3690108"/>
            <a:ext cx="12211236" cy="3174408"/>
          </a:xfrm>
          <a:prstGeom prst="rect">
            <a:avLst/>
          </a:prstGeom>
        </p:spPr>
        <p:txBody>
          <a:bodyPr lIns="91439" tIns="45719" rIns="91439" bIns="45719" anchor="t">
            <a:noAutofit/>
          </a:bodyPr>
          <a:lstStyle>
            <a:lvl1pPr>
              <a:defRPr sz="1333"/>
            </a:lvl1pPr>
          </a:lstStyle>
          <a:p>
            <a:endParaRPr/>
          </a:p>
        </p:txBody>
      </p:sp>
      <p:sp>
        <p:nvSpPr>
          <p:cNvPr id="3143" name="Shape 3143"/>
          <p:cNvSpPr>
            <a:spLocks noGrp="1"/>
          </p:cNvSpPr>
          <p:nvPr>
            <p:ph type="pic" sz="quarter" idx="14"/>
          </p:nvPr>
        </p:nvSpPr>
        <p:spPr>
          <a:xfrm>
            <a:off x="4868978" y="2907941"/>
            <a:ext cx="2307812" cy="2903100"/>
          </a:xfrm>
          <a:prstGeom prst="rect">
            <a:avLst/>
          </a:prstGeom>
        </p:spPr>
        <p:txBody>
          <a:bodyPr lIns="91439" tIns="45719" rIns="91439" bIns="45719" anchor="t">
            <a:noAutofit/>
          </a:bodyPr>
          <a:lstStyle>
            <a:lvl1pPr>
              <a:defRPr sz="1333"/>
            </a:lvl1pPr>
          </a:lstStyle>
          <a:p>
            <a:endParaRPr/>
          </a:p>
        </p:txBody>
      </p:sp>
      <p:sp>
        <p:nvSpPr>
          <p:cNvPr id="3144" name="Shape 3144"/>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a:p>
        </p:txBody>
      </p:sp>
      <p:sp>
        <p:nvSpPr>
          <p:cNvPr id="3145" name="Shape 3145"/>
          <p:cNvSpPr/>
          <p:nvPr/>
        </p:nvSpPr>
        <p:spPr>
          <a:xfrm>
            <a:off x="10768358" y="514143"/>
            <a:ext cx="296661" cy="296661"/>
          </a:xfrm>
          <a:prstGeom prst="ellipse">
            <a:avLst/>
          </a:prstGeom>
          <a:ln w="12700">
            <a:solidFill>
              <a:srgbClr val="4C6077"/>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3148" name="Group 3148">
            <a:hlinkClick r:id="" action="ppaction://hlinkshowjump?jump=nextslide"/>
          </p:cNvPr>
          <p:cNvGrpSpPr/>
          <p:nvPr/>
        </p:nvGrpSpPr>
        <p:grpSpPr>
          <a:xfrm>
            <a:off x="11137942" y="514143"/>
            <a:ext cx="296661" cy="296661"/>
            <a:chOff x="0" y="0"/>
            <a:chExt cx="593321" cy="593321"/>
          </a:xfrm>
        </p:grpSpPr>
        <p:sp>
          <p:nvSpPr>
            <p:cNvPr id="3146" name="Shape 3146"/>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3147" name="Shape 3147"/>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3151" name="Group 3151">
            <a:hlinkClick r:id="" action="ppaction://hlinkshowjump?jump=previousslide"/>
          </p:cNvPr>
          <p:cNvGrpSpPr/>
          <p:nvPr/>
        </p:nvGrpSpPr>
        <p:grpSpPr>
          <a:xfrm>
            <a:off x="10398775" y="514143"/>
            <a:ext cx="296661" cy="296661"/>
            <a:chOff x="0" y="0"/>
            <a:chExt cx="593321" cy="593321"/>
          </a:xfrm>
        </p:grpSpPr>
        <p:sp>
          <p:nvSpPr>
            <p:cNvPr id="3149" name="Shape 3149"/>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3150" name="Shape 3150"/>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3154" name="Shape 3154"/>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3155" name="Shape 3155"/>
          <p:cNvSpPr>
            <a:spLocks noGrp="1"/>
          </p:cNvSpPr>
          <p:nvPr>
            <p:ph type="title"/>
          </p:nvPr>
        </p:nvSpPr>
        <p:spPr>
          <a:xfrm>
            <a:off x="609006" y="547694"/>
            <a:ext cx="9652023" cy="363676"/>
          </a:xfrm>
          <a:prstGeom prst="rect">
            <a:avLst/>
          </a:prstGeom>
        </p:spPr>
        <p:txBody>
          <a:bodyPr anchor="t"/>
          <a:lstStyle>
            <a:lvl1pPr algn="l">
              <a:defRPr sz="1751" cap="all">
                <a:solidFill>
                  <a:srgbClr val="A9AFBA"/>
                </a:solidFill>
                <a:latin typeface="Geomanist Bold"/>
                <a:ea typeface="Geomanist Bold"/>
                <a:cs typeface="Geomanist Bold"/>
                <a:sym typeface="Geomanist Bold"/>
              </a:defRPr>
            </a:lvl1pPr>
          </a:lstStyle>
          <a:p>
            <a:r>
              <a:t>Title Text</a:t>
            </a:r>
          </a:p>
        </p:txBody>
      </p:sp>
      <p:sp>
        <p:nvSpPr>
          <p:cNvPr id="17" name="Shape 126"/>
          <p:cNvSpPr/>
          <p:nvPr userDrawn="1"/>
        </p:nvSpPr>
        <p:spPr>
          <a:xfrm>
            <a:off x="9054812" y="6386929"/>
            <a:ext cx="2383668" cy="205315"/>
          </a:xfrm>
          <a:prstGeom prst="rect">
            <a:avLst/>
          </a:prstGeom>
          <a:ln w="12700">
            <a:miter lim="400000"/>
          </a:ln>
          <a:extLst>
            <a:ext uri="{C572A759-6A51-4108-AA02-DFA0A04FC94B}">
              <ma14:wrappingTextBoxFlag xmlns:ma14="http://schemas.microsoft.com/office/mac/drawingml/2011/main" xmlns="" val="1"/>
            </a:ext>
          </a:extLst>
        </p:spPr>
        <p:txBody>
          <a:bodyPr wrap="none" lIns="25401" tIns="25401" rIns="25401" bIns="25401" anchor="ctr">
            <a:spAutoFit/>
          </a:bodyPr>
          <a:lstStyle/>
          <a:p>
            <a:pPr defTabSz="412740" rtl="0" hangingPunct="0">
              <a:defRPr sz="2000">
                <a:solidFill>
                  <a:srgbClr val="4C6077"/>
                </a:solidFill>
                <a:latin typeface="Geomanist Light"/>
                <a:ea typeface="Geomanist Light"/>
                <a:cs typeface="Geomanist Light"/>
                <a:sym typeface="Geomanist Light"/>
              </a:defRPr>
            </a:pPr>
            <a:r>
              <a:rPr sz="1001" kern="0">
                <a:solidFill>
                  <a:srgbClr val="4C6077"/>
                </a:solidFill>
                <a:latin typeface="Geomanist Light"/>
                <a:ea typeface="Geomanist Light"/>
                <a:cs typeface="Geomanist Light"/>
                <a:sym typeface="Geomanist Light"/>
              </a:rPr>
              <a:t>Mountain presentation by </a:t>
            </a:r>
            <a:r>
              <a:rPr sz="1001" kern="0">
                <a:solidFill>
                  <a:srgbClr val="4C6077"/>
                </a:solidFill>
                <a:latin typeface="Geomanist Regular"/>
                <a:ea typeface="Geomanist Regular"/>
                <a:cs typeface="Geomanist Regular"/>
                <a:sym typeface="Geomanist Regular"/>
              </a:rPr>
              <a:t>ContestDesign</a:t>
            </a:r>
          </a:p>
        </p:txBody>
      </p:sp>
      <p:pic>
        <p:nvPicPr>
          <p:cNvPr id="18" name="03_For-Footer_Small.png"/>
          <p:cNvPicPr>
            <a:picLocks noChangeAspect="1"/>
          </p:cNvPicPr>
          <p:nvPr userDrawn="1"/>
        </p:nvPicPr>
        <p:blipFill>
          <a:blip r:embed="rId2">
            <a:extLst/>
          </a:blip>
          <a:stretch>
            <a:fillRect/>
          </a:stretch>
        </p:blipFill>
        <p:spPr>
          <a:xfrm>
            <a:off x="8660191" y="6354060"/>
            <a:ext cx="452543" cy="182525"/>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1622109000"/>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Smart Watch 06-Comparison">
    <p:spTree>
      <p:nvGrpSpPr>
        <p:cNvPr id="1" name=""/>
        <p:cNvGrpSpPr/>
        <p:nvPr/>
      </p:nvGrpSpPr>
      <p:grpSpPr>
        <a:xfrm>
          <a:off x="0" y="0"/>
          <a:ext cx="0" cy="0"/>
          <a:chOff x="0" y="0"/>
          <a:chExt cx="0" cy="0"/>
        </a:xfrm>
      </p:grpSpPr>
      <p:sp>
        <p:nvSpPr>
          <p:cNvPr id="3163" name="Shape 3163"/>
          <p:cNvSpPr>
            <a:spLocks noGrp="1"/>
          </p:cNvSpPr>
          <p:nvPr>
            <p:ph type="sldNum" sz="quarter" idx="2"/>
          </p:nvPr>
        </p:nvSpPr>
        <p:spPr>
          <a:xfrm>
            <a:off x="10799672" y="534170"/>
            <a:ext cx="261290" cy="256609"/>
          </a:xfrm>
          <a:prstGeom prst="rect">
            <a:avLst/>
          </a:prstGeom>
        </p:spPr>
        <p:txBody>
          <a:bodyPr anchor="ctr"/>
          <a:lstStyle>
            <a:lvl1pPr>
              <a:defRPr sz="1001">
                <a:solidFill>
                  <a:srgbClr val="FFFFFF"/>
                </a:solidFill>
                <a:latin typeface="Geomanist Regular"/>
                <a:ea typeface="Geomanist Regular"/>
                <a:cs typeface="Geomanist Regular"/>
                <a:sym typeface="Geomanist Regular"/>
              </a:defRPr>
            </a:lvl1pPr>
          </a:lstStyle>
          <a:p>
            <a:fld id="{86CB4B4D-7CA3-9044-876B-883B54F8677D}" type="slidenum">
              <a:rPr/>
              <a:pPr/>
              <a:t>‹#›</a:t>
            </a:fld>
            <a:endParaRPr dirty="0"/>
          </a:p>
        </p:txBody>
      </p:sp>
      <p:sp>
        <p:nvSpPr>
          <p:cNvPr id="3164" name="Shape 3164"/>
          <p:cNvSpPr/>
          <p:nvPr/>
        </p:nvSpPr>
        <p:spPr>
          <a:xfrm>
            <a:off x="10768358" y="514143"/>
            <a:ext cx="296661" cy="296661"/>
          </a:xfrm>
          <a:prstGeom prst="ellipse">
            <a:avLst/>
          </a:prstGeom>
          <a:ln w="12700">
            <a:solidFill>
              <a:srgbClr val="FFFFFF"/>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3167" name="Group 3167">
            <a:hlinkClick r:id="" action="ppaction://hlinkshowjump?jump=nextslide"/>
          </p:cNvPr>
          <p:cNvGrpSpPr/>
          <p:nvPr/>
        </p:nvGrpSpPr>
        <p:grpSpPr>
          <a:xfrm>
            <a:off x="11137942" y="514143"/>
            <a:ext cx="296661" cy="296661"/>
            <a:chOff x="0" y="0"/>
            <a:chExt cx="593321" cy="593321"/>
          </a:xfrm>
        </p:grpSpPr>
        <p:sp>
          <p:nvSpPr>
            <p:cNvPr id="3165" name="Shape 3165"/>
            <p:cNvSpPr/>
            <p:nvPr/>
          </p:nvSpPr>
          <p:spPr>
            <a:xfrm>
              <a:off x="0" y="0"/>
              <a:ext cx="593322" cy="593322"/>
            </a:xfrm>
            <a:prstGeom prst="ellipse">
              <a:avLst/>
            </a:prstGeom>
            <a:noFill/>
            <a:ln w="12700" cap="flat">
              <a:solidFill>
                <a:srgbClr val="FFFFFF"/>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3166" name="Shape 3166"/>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FFFFFF"/>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3170" name="Group 3170">
            <a:hlinkClick r:id="" action="ppaction://hlinkshowjump?jump=previousslide"/>
          </p:cNvPr>
          <p:cNvGrpSpPr/>
          <p:nvPr/>
        </p:nvGrpSpPr>
        <p:grpSpPr>
          <a:xfrm>
            <a:off x="10398775" y="514143"/>
            <a:ext cx="296661" cy="296661"/>
            <a:chOff x="0" y="0"/>
            <a:chExt cx="593321" cy="593321"/>
          </a:xfrm>
        </p:grpSpPr>
        <p:sp>
          <p:nvSpPr>
            <p:cNvPr id="3168" name="Shape 3168"/>
            <p:cNvSpPr/>
            <p:nvPr/>
          </p:nvSpPr>
          <p:spPr>
            <a:xfrm>
              <a:off x="0" y="0"/>
              <a:ext cx="593322" cy="593322"/>
            </a:xfrm>
            <a:prstGeom prst="ellipse">
              <a:avLst/>
            </a:prstGeom>
            <a:noFill/>
            <a:ln w="12700" cap="flat">
              <a:solidFill>
                <a:srgbClr val="FFFFFF"/>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3169" name="Shape 3169"/>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FFFFFF"/>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3173" name="Shape 3173"/>
          <p:cNvSpPr/>
          <p:nvPr/>
        </p:nvSpPr>
        <p:spPr>
          <a:xfrm>
            <a:off x="644291" y="884723"/>
            <a:ext cx="10783269" cy="0"/>
          </a:xfrm>
          <a:prstGeom prst="line">
            <a:avLst/>
          </a:prstGeom>
          <a:ln w="12700">
            <a:solidFill>
              <a:srgbClr val="FFFFFF"/>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3174" name="Shape 3174"/>
          <p:cNvSpPr>
            <a:spLocks noGrp="1"/>
          </p:cNvSpPr>
          <p:nvPr>
            <p:ph type="title"/>
          </p:nvPr>
        </p:nvSpPr>
        <p:spPr>
          <a:xfrm>
            <a:off x="609006" y="547694"/>
            <a:ext cx="9652023" cy="363676"/>
          </a:xfrm>
          <a:prstGeom prst="rect">
            <a:avLst/>
          </a:prstGeom>
        </p:spPr>
        <p:txBody>
          <a:bodyPr anchor="t"/>
          <a:lstStyle>
            <a:lvl1pPr algn="l">
              <a:defRPr sz="1751" cap="all">
                <a:solidFill>
                  <a:srgbClr val="FFFFFF"/>
                </a:solidFill>
                <a:latin typeface="Geomanist Bold"/>
                <a:ea typeface="Geomanist Bold"/>
                <a:cs typeface="Geomanist Bold"/>
                <a:sym typeface="Geomanist Bold"/>
              </a:defRPr>
            </a:lvl1pPr>
          </a:lstStyle>
          <a:p>
            <a:r>
              <a:t>Title Text</a:t>
            </a:r>
          </a:p>
        </p:txBody>
      </p:sp>
      <p:sp>
        <p:nvSpPr>
          <p:cNvPr id="3175" name="Shape 3175"/>
          <p:cNvSpPr>
            <a:spLocks noGrp="1"/>
          </p:cNvSpPr>
          <p:nvPr>
            <p:ph type="pic" sz="quarter" idx="14"/>
          </p:nvPr>
        </p:nvSpPr>
        <p:spPr>
          <a:xfrm>
            <a:off x="6526361" y="2548139"/>
            <a:ext cx="1888443" cy="2340079"/>
          </a:xfrm>
          <a:prstGeom prst="rect">
            <a:avLst/>
          </a:prstGeom>
        </p:spPr>
        <p:txBody>
          <a:bodyPr lIns="91439" tIns="45719" rIns="91439" bIns="45719" anchor="t">
            <a:noAutofit/>
          </a:bodyPr>
          <a:lstStyle>
            <a:lvl1pPr>
              <a:defRPr sz="1333"/>
            </a:lvl1pPr>
          </a:lstStyle>
          <a:p>
            <a:endParaRPr/>
          </a:p>
        </p:txBody>
      </p:sp>
      <p:sp>
        <p:nvSpPr>
          <p:cNvPr id="3176" name="Shape 3176"/>
          <p:cNvSpPr>
            <a:spLocks noGrp="1"/>
          </p:cNvSpPr>
          <p:nvPr>
            <p:ph type="pic" sz="quarter" idx="15"/>
          </p:nvPr>
        </p:nvSpPr>
        <p:spPr>
          <a:xfrm>
            <a:off x="3652297" y="2548139"/>
            <a:ext cx="1888443" cy="2340079"/>
          </a:xfrm>
          <a:prstGeom prst="rect">
            <a:avLst/>
          </a:prstGeom>
        </p:spPr>
        <p:txBody>
          <a:bodyPr lIns="91439" tIns="45719" rIns="91439" bIns="45719" anchor="t">
            <a:noAutofit/>
          </a:bodyPr>
          <a:lstStyle>
            <a:lvl1pPr>
              <a:defRPr sz="1333"/>
            </a:lvl1pPr>
          </a:lstStyle>
          <a:p>
            <a:endParaRPr/>
          </a:p>
        </p:txBody>
      </p:sp>
      <p:sp>
        <p:nvSpPr>
          <p:cNvPr id="18" name="Shape 26"/>
          <p:cNvSpPr/>
          <p:nvPr userDrawn="1"/>
        </p:nvSpPr>
        <p:spPr>
          <a:xfrm>
            <a:off x="9054811" y="6386929"/>
            <a:ext cx="2383668" cy="205315"/>
          </a:xfrm>
          <a:prstGeom prst="rect">
            <a:avLst/>
          </a:prstGeom>
          <a:ln w="12700">
            <a:miter lim="400000"/>
          </a:ln>
          <a:extLst>
            <a:ext uri="{C572A759-6A51-4108-AA02-DFA0A04FC94B}">
              <ma14:wrappingTextBoxFlag xmlns:ma14="http://schemas.microsoft.com/office/mac/drawingml/2011/main" xmlns="" val="1"/>
            </a:ext>
          </a:extLst>
        </p:spPr>
        <p:txBody>
          <a:bodyPr wrap="none" lIns="25401" tIns="25401" rIns="25401" bIns="25401" anchor="ctr">
            <a:spAutoFit/>
          </a:bodyPr>
          <a:lstStyle/>
          <a:p>
            <a:pPr defTabSz="412740" rtl="0" hangingPunct="0">
              <a:defRPr sz="2000">
                <a:solidFill>
                  <a:srgbClr val="FFFFFF"/>
                </a:solidFill>
                <a:latin typeface="Geomanist Light"/>
                <a:ea typeface="Geomanist Light"/>
                <a:cs typeface="Geomanist Light"/>
                <a:sym typeface="Geomanist Light"/>
              </a:defRPr>
            </a:pPr>
            <a:r>
              <a:rPr sz="1001" kern="0" dirty="0">
                <a:solidFill>
                  <a:srgbClr val="3C4D64"/>
                </a:solidFill>
                <a:latin typeface="Geomanist Regular"/>
                <a:ea typeface="Geomanist Regular"/>
                <a:cs typeface="Geomanist Regular"/>
                <a:sym typeface="Geomanist Regular"/>
              </a:rPr>
              <a:t>Mountain presentation by</a:t>
            </a:r>
            <a:r>
              <a:rPr sz="1001" kern="0" dirty="0">
                <a:solidFill>
                  <a:srgbClr val="3C4D64"/>
                </a:solidFill>
                <a:latin typeface="Geomanist Light"/>
                <a:ea typeface="Geomanist Light"/>
                <a:cs typeface="Geomanist Light"/>
                <a:sym typeface="Geomanist Light"/>
              </a:rPr>
              <a:t> </a:t>
            </a:r>
            <a:r>
              <a:rPr sz="1001" kern="0" dirty="0">
                <a:solidFill>
                  <a:srgbClr val="3C4D64"/>
                </a:solidFill>
                <a:latin typeface="Geomanist Medium"/>
                <a:ea typeface="Geomanist Medium"/>
                <a:cs typeface="Geomanist Medium"/>
                <a:sym typeface="Geomanist Medium"/>
              </a:rPr>
              <a:t>ContestDesign</a:t>
            </a:r>
          </a:p>
        </p:txBody>
      </p:sp>
      <p:pic>
        <p:nvPicPr>
          <p:cNvPr id="19" name="pasted-image.pdf"/>
          <p:cNvPicPr>
            <a:picLocks noChangeAspect="1"/>
          </p:cNvPicPr>
          <p:nvPr userDrawn="1"/>
        </p:nvPicPr>
        <p:blipFill>
          <a:blip r:embed="rId2">
            <a:extLst/>
          </a:blip>
          <a:srcRect l="37" r="37"/>
          <a:stretch>
            <a:fillRect/>
          </a:stretch>
        </p:blipFill>
        <p:spPr>
          <a:xfrm>
            <a:off x="8615739" y="6354060"/>
            <a:ext cx="452540" cy="182525"/>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3653585973"/>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Smart Watch 07">
    <p:spTree>
      <p:nvGrpSpPr>
        <p:cNvPr id="1" name=""/>
        <p:cNvGrpSpPr/>
        <p:nvPr/>
      </p:nvGrpSpPr>
      <p:grpSpPr>
        <a:xfrm>
          <a:off x="0" y="0"/>
          <a:ext cx="0" cy="0"/>
          <a:chOff x="0" y="0"/>
          <a:chExt cx="0" cy="0"/>
        </a:xfrm>
      </p:grpSpPr>
      <p:sp>
        <p:nvSpPr>
          <p:cNvPr id="3185" name="Shape 3185"/>
          <p:cNvSpPr>
            <a:spLocks noGrp="1"/>
          </p:cNvSpPr>
          <p:nvPr>
            <p:ph type="pic" idx="13"/>
          </p:nvPr>
        </p:nvSpPr>
        <p:spPr>
          <a:xfrm>
            <a:off x="1" y="-27676"/>
            <a:ext cx="8220497" cy="6913351"/>
          </a:xfrm>
          <a:prstGeom prst="rect">
            <a:avLst/>
          </a:prstGeom>
        </p:spPr>
        <p:txBody>
          <a:bodyPr lIns="91439" tIns="45719" rIns="91439" bIns="45719" anchor="t">
            <a:noAutofit/>
          </a:bodyPr>
          <a:lstStyle>
            <a:lvl1pPr>
              <a:defRPr sz="1333"/>
            </a:lvl1pPr>
          </a:lstStyle>
          <a:p>
            <a:endParaRPr/>
          </a:p>
        </p:txBody>
      </p:sp>
      <p:sp>
        <p:nvSpPr>
          <p:cNvPr id="3186" name="Shape 3186"/>
          <p:cNvSpPr>
            <a:spLocks noGrp="1"/>
          </p:cNvSpPr>
          <p:nvPr>
            <p:ph type="pic" sz="quarter" idx="14"/>
          </p:nvPr>
        </p:nvSpPr>
        <p:spPr>
          <a:xfrm>
            <a:off x="4651277" y="2546386"/>
            <a:ext cx="1317179" cy="1650412"/>
          </a:xfrm>
          <a:prstGeom prst="rect">
            <a:avLst/>
          </a:prstGeom>
        </p:spPr>
        <p:txBody>
          <a:bodyPr lIns="91439" tIns="45719" rIns="91439" bIns="45719" anchor="t">
            <a:noAutofit/>
          </a:bodyPr>
          <a:lstStyle>
            <a:lvl1pPr>
              <a:defRPr sz="1333"/>
            </a:lvl1pPr>
          </a:lstStyle>
          <a:p>
            <a:endParaRPr/>
          </a:p>
        </p:txBody>
      </p:sp>
      <p:sp>
        <p:nvSpPr>
          <p:cNvPr id="3188" name="Shape 3188"/>
          <p:cNvSpPr>
            <a:spLocks noGrp="1"/>
          </p:cNvSpPr>
          <p:nvPr>
            <p:ph type="pic" sz="quarter" idx="15"/>
          </p:nvPr>
        </p:nvSpPr>
        <p:spPr>
          <a:xfrm>
            <a:off x="1325407" y="2546386"/>
            <a:ext cx="1317179" cy="1650412"/>
          </a:xfrm>
          <a:prstGeom prst="rect">
            <a:avLst/>
          </a:prstGeom>
        </p:spPr>
        <p:txBody>
          <a:bodyPr lIns="91439" tIns="45719" rIns="91439" bIns="45719" anchor="t">
            <a:noAutofit/>
          </a:bodyPr>
          <a:lstStyle>
            <a:lvl1pPr>
              <a:defRPr sz="1333"/>
            </a:lvl1pPr>
          </a:lstStyle>
          <a:p>
            <a:endParaRPr/>
          </a:p>
        </p:txBody>
      </p:sp>
      <p:sp>
        <p:nvSpPr>
          <p:cNvPr id="3190" name="Shape 3190"/>
          <p:cNvSpPr>
            <a:spLocks noGrp="1"/>
          </p:cNvSpPr>
          <p:nvPr>
            <p:ph type="sldNum" sz="quarter" idx="2"/>
          </p:nvPr>
        </p:nvSpPr>
        <p:spPr>
          <a:xfrm>
            <a:off x="10799672" y="534170"/>
            <a:ext cx="261290" cy="256609"/>
          </a:xfrm>
          <a:prstGeom prst="rect">
            <a:avLst/>
          </a:prstGeom>
        </p:spPr>
        <p:txBody>
          <a:bodyPr anchor="ctr"/>
          <a:lstStyle>
            <a:lvl1pPr>
              <a:defRPr sz="1001">
                <a:solidFill>
                  <a:srgbClr val="FFFFFF"/>
                </a:solidFill>
                <a:latin typeface="Geomanist Regular"/>
                <a:ea typeface="Geomanist Regular"/>
                <a:cs typeface="Geomanist Regular"/>
                <a:sym typeface="Geomanist Regular"/>
              </a:defRPr>
            </a:lvl1pPr>
          </a:lstStyle>
          <a:p>
            <a:fld id="{86CB4B4D-7CA3-9044-876B-883B54F8677D}" type="slidenum">
              <a:rPr/>
              <a:pPr/>
              <a:t>‹#›</a:t>
            </a:fld>
            <a:endParaRPr dirty="0"/>
          </a:p>
        </p:txBody>
      </p:sp>
      <p:sp>
        <p:nvSpPr>
          <p:cNvPr id="3191" name="Shape 3191"/>
          <p:cNvSpPr/>
          <p:nvPr/>
        </p:nvSpPr>
        <p:spPr>
          <a:xfrm>
            <a:off x="10768358" y="514143"/>
            <a:ext cx="296661" cy="296661"/>
          </a:xfrm>
          <a:prstGeom prst="ellipse">
            <a:avLst/>
          </a:prstGeom>
          <a:ln w="12700">
            <a:solidFill>
              <a:srgbClr val="FFFFFF"/>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3194" name="Group 3194">
            <a:hlinkClick r:id="" action="ppaction://hlinkshowjump?jump=nextslide"/>
          </p:cNvPr>
          <p:cNvGrpSpPr/>
          <p:nvPr/>
        </p:nvGrpSpPr>
        <p:grpSpPr>
          <a:xfrm>
            <a:off x="11137942" y="514143"/>
            <a:ext cx="296661" cy="296661"/>
            <a:chOff x="0" y="0"/>
            <a:chExt cx="593321" cy="593321"/>
          </a:xfrm>
        </p:grpSpPr>
        <p:sp>
          <p:nvSpPr>
            <p:cNvPr id="3192" name="Shape 3192"/>
            <p:cNvSpPr/>
            <p:nvPr/>
          </p:nvSpPr>
          <p:spPr>
            <a:xfrm>
              <a:off x="0" y="0"/>
              <a:ext cx="593322" cy="593322"/>
            </a:xfrm>
            <a:prstGeom prst="ellipse">
              <a:avLst/>
            </a:prstGeom>
            <a:noFill/>
            <a:ln w="12700" cap="flat">
              <a:solidFill>
                <a:srgbClr val="FFFFFF"/>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3193" name="Shape 3193"/>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FFFFFF"/>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3197" name="Group 3197">
            <a:hlinkClick r:id="" action="ppaction://hlinkshowjump?jump=previousslide"/>
          </p:cNvPr>
          <p:cNvGrpSpPr/>
          <p:nvPr/>
        </p:nvGrpSpPr>
        <p:grpSpPr>
          <a:xfrm>
            <a:off x="10398775" y="514143"/>
            <a:ext cx="296661" cy="296661"/>
            <a:chOff x="0" y="0"/>
            <a:chExt cx="593321" cy="593321"/>
          </a:xfrm>
        </p:grpSpPr>
        <p:sp>
          <p:nvSpPr>
            <p:cNvPr id="3195" name="Shape 3195"/>
            <p:cNvSpPr/>
            <p:nvPr/>
          </p:nvSpPr>
          <p:spPr>
            <a:xfrm>
              <a:off x="0" y="0"/>
              <a:ext cx="593322" cy="593322"/>
            </a:xfrm>
            <a:prstGeom prst="ellipse">
              <a:avLst/>
            </a:prstGeom>
            <a:noFill/>
            <a:ln w="12700" cap="flat">
              <a:solidFill>
                <a:srgbClr val="FFFFFF"/>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3196" name="Shape 3196"/>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FFFFFF"/>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3200" name="Shape 3200"/>
          <p:cNvSpPr/>
          <p:nvPr/>
        </p:nvSpPr>
        <p:spPr>
          <a:xfrm>
            <a:off x="644291" y="884723"/>
            <a:ext cx="10783269" cy="0"/>
          </a:xfrm>
          <a:prstGeom prst="line">
            <a:avLst/>
          </a:prstGeom>
          <a:ln w="12700">
            <a:solidFill>
              <a:srgbClr val="FFFFFF"/>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3201" name="Shape 3201"/>
          <p:cNvSpPr>
            <a:spLocks noGrp="1"/>
          </p:cNvSpPr>
          <p:nvPr>
            <p:ph type="title"/>
          </p:nvPr>
        </p:nvSpPr>
        <p:spPr>
          <a:xfrm>
            <a:off x="609006" y="547694"/>
            <a:ext cx="9652023" cy="363676"/>
          </a:xfrm>
          <a:prstGeom prst="rect">
            <a:avLst/>
          </a:prstGeom>
        </p:spPr>
        <p:txBody>
          <a:bodyPr anchor="t"/>
          <a:lstStyle>
            <a:lvl1pPr algn="l">
              <a:defRPr sz="1751" cap="all">
                <a:solidFill>
                  <a:srgbClr val="FFFFFF"/>
                </a:solidFill>
                <a:latin typeface="Geomanist Bold"/>
                <a:ea typeface="Geomanist Bold"/>
                <a:cs typeface="Geomanist Bold"/>
                <a:sym typeface="Geomanist Bold"/>
              </a:defRPr>
            </a:lvl1pPr>
          </a:lstStyle>
          <a:p>
            <a:r>
              <a:t>Title Text</a:t>
            </a:r>
          </a:p>
        </p:txBody>
      </p:sp>
      <p:sp>
        <p:nvSpPr>
          <p:cNvPr id="19" name="Shape 26"/>
          <p:cNvSpPr/>
          <p:nvPr userDrawn="1"/>
        </p:nvSpPr>
        <p:spPr>
          <a:xfrm>
            <a:off x="9054811" y="6386929"/>
            <a:ext cx="2383668" cy="205315"/>
          </a:xfrm>
          <a:prstGeom prst="rect">
            <a:avLst/>
          </a:prstGeom>
          <a:ln w="12700">
            <a:miter lim="400000"/>
          </a:ln>
          <a:extLst>
            <a:ext uri="{C572A759-6A51-4108-AA02-DFA0A04FC94B}">
              <ma14:wrappingTextBoxFlag xmlns:ma14="http://schemas.microsoft.com/office/mac/drawingml/2011/main" xmlns="" val="1"/>
            </a:ext>
          </a:extLst>
        </p:spPr>
        <p:txBody>
          <a:bodyPr wrap="none" lIns="25401" tIns="25401" rIns="25401" bIns="25401" anchor="ctr">
            <a:spAutoFit/>
          </a:bodyPr>
          <a:lstStyle/>
          <a:p>
            <a:pPr defTabSz="412740" rtl="0" hangingPunct="0">
              <a:defRPr sz="2000">
                <a:solidFill>
                  <a:srgbClr val="FFFFFF"/>
                </a:solidFill>
                <a:latin typeface="Geomanist Light"/>
                <a:ea typeface="Geomanist Light"/>
                <a:cs typeface="Geomanist Light"/>
                <a:sym typeface="Geomanist Light"/>
              </a:defRPr>
            </a:pPr>
            <a:r>
              <a:rPr sz="1001" kern="0" dirty="0">
                <a:solidFill>
                  <a:srgbClr val="3C4D64"/>
                </a:solidFill>
                <a:latin typeface="Geomanist Regular"/>
                <a:ea typeface="Geomanist Regular"/>
                <a:cs typeface="Geomanist Regular"/>
                <a:sym typeface="Geomanist Regular"/>
              </a:rPr>
              <a:t>Mountain presentation by</a:t>
            </a:r>
            <a:r>
              <a:rPr sz="1001" kern="0" dirty="0">
                <a:solidFill>
                  <a:srgbClr val="3C4D64"/>
                </a:solidFill>
                <a:latin typeface="Geomanist Light"/>
                <a:ea typeface="Geomanist Light"/>
                <a:cs typeface="Geomanist Light"/>
                <a:sym typeface="Geomanist Light"/>
              </a:rPr>
              <a:t> </a:t>
            </a:r>
            <a:r>
              <a:rPr sz="1001" kern="0" dirty="0">
                <a:solidFill>
                  <a:srgbClr val="3C4D64"/>
                </a:solidFill>
                <a:latin typeface="Geomanist Medium"/>
                <a:ea typeface="Geomanist Medium"/>
                <a:cs typeface="Geomanist Medium"/>
                <a:sym typeface="Geomanist Medium"/>
              </a:rPr>
              <a:t>ContestDesign</a:t>
            </a:r>
          </a:p>
        </p:txBody>
      </p:sp>
      <p:pic>
        <p:nvPicPr>
          <p:cNvPr id="20" name="pasted-image.pdf"/>
          <p:cNvPicPr>
            <a:picLocks noChangeAspect="1"/>
          </p:cNvPicPr>
          <p:nvPr userDrawn="1"/>
        </p:nvPicPr>
        <p:blipFill>
          <a:blip r:embed="rId2">
            <a:extLst/>
          </a:blip>
          <a:srcRect l="37" r="37"/>
          <a:stretch>
            <a:fillRect/>
          </a:stretch>
        </p:blipFill>
        <p:spPr>
          <a:xfrm>
            <a:off x="8615739" y="6354060"/>
            <a:ext cx="452540" cy="182525"/>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2508910787"/>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Smart Watch 08">
    <p:spTree>
      <p:nvGrpSpPr>
        <p:cNvPr id="1" name=""/>
        <p:cNvGrpSpPr/>
        <p:nvPr/>
      </p:nvGrpSpPr>
      <p:grpSpPr>
        <a:xfrm>
          <a:off x="0" y="0"/>
          <a:ext cx="0" cy="0"/>
          <a:chOff x="0" y="0"/>
          <a:chExt cx="0" cy="0"/>
        </a:xfrm>
      </p:grpSpPr>
      <p:sp>
        <p:nvSpPr>
          <p:cNvPr id="3208" name="Shape 3208"/>
          <p:cNvSpPr>
            <a:spLocks noGrp="1"/>
          </p:cNvSpPr>
          <p:nvPr>
            <p:ph type="pic" idx="13"/>
          </p:nvPr>
        </p:nvSpPr>
        <p:spPr>
          <a:xfrm>
            <a:off x="0" y="-27674"/>
            <a:ext cx="12192000" cy="3146588"/>
          </a:xfrm>
          <a:prstGeom prst="rect">
            <a:avLst/>
          </a:prstGeom>
        </p:spPr>
        <p:txBody>
          <a:bodyPr lIns="91439" tIns="45719" rIns="91439" bIns="45719" anchor="t">
            <a:noAutofit/>
          </a:bodyPr>
          <a:lstStyle>
            <a:lvl1pPr>
              <a:defRPr sz="1333"/>
            </a:lvl1pPr>
          </a:lstStyle>
          <a:p>
            <a:endParaRPr/>
          </a:p>
        </p:txBody>
      </p:sp>
      <p:sp>
        <p:nvSpPr>
          <p:cNvPr id="3209" name="Shape 3209"/>
          <p:cNvSpPr>
            <a:spLocks noGrp="1"/>
          </p:cNvSpPr>
          <p:nvPr>
            <p:ph type="pic" sz="quarter" idx="14"/>
          </p:nvPr>
        </p:nvSpPr>
        <p:spPr>
          <a:xfrm>
            <a:off x="4932482" y="1809384"/>
            <a:ext cx="1854324" cy="2332637"/>
          </a:xfrm>
          <a:prstGeom prst="rect">
            <a:avLst/>
          </a:prstGeom>
        </p:spPr>
        <p:txBody>
          <a:bodyPr lIns="91439" tIns="45719" rIns="91439" bIns="45719" anchor="t">
            <a:noAutofit/>
          </a:bodyPr>
          <a:lstStyle>
            <a:lvl1pPr>
              <a:defRPr sz="1333"/>
            </a:lvl1pPr>
          </a:lstStyle>
          <a:p>
            <a:endParaRPr/>
          </a:p>
        </p:txBody>
      </p:sp>
      <p:sp>
        <p:nvSpPr>
          <p:cNvPr id="3210" name="Shape 3210"/>
          <p:cNvSpPr>
            <a:spLocks noGrp="1"/>
          </p:cNvSpPr>
          <p:nvPr>
            <p:ph type="sldNum" sz="quarter" idx="2"/>
          </p:nvPr>
        </p:nvSpPr>
        <p:spPr>
          <a:xfrm>
            <a:off x="10799672" y="534170"/>
            <a:ext cx="261290" cy="256609"/>
          </a:xfrm>
          <a:prstGeom prst="rect">
            <a:avLst/>
          </a:prstGeom>
        </p:spPr>
        <p:txBody>
          <a:bodyPr anchor="ctr"/>
          <a:lstStyle>
            <a:lvl1pPr>
              <a:defRPr sz="1001">
                <a:solidFill>
                  <a:srgbClr val="FFFFFF"/>
                </a:solidFill>
                <a:latin typeface="Geomanist Regular"/>
                <a:ea typeface="Geomanist Regular"/>
                <a:cs typeface="Geomanist Regular"/>
                <a:sym typeface="Geomanist Regular"/>
              </a:defRPr>
            </a:lvl1pPr>
          </a:lstStyle>
          <a:p>
            <a:fld id="{86CB4B4D-7CA3-9044-876B-883B54F8677D}" type="slidenum">
              <a:rPr/>
              <a:pPr/>
              <a:t>‹#›</a:t>
            </a:fld>
            <a:endParaRPr dirty="0"/>
          </a:p>
        </p:txBody>
      </p:sp>
      <p:sp>
        <p:nvSpPr>
          <p:cNvPr id="3211" name="Shape 3211"/>
          <p:cNvSpPr/>
          <p:nvPr/>
        </p:nvSpPr>
        <p:spPr>
          <a:xfrm>
            <a:off x="10768358" y="514143"/>
            <a:ext cx="296661" cy="296661"/>
          </a:xfrm>
          <a:prstGeom prst="ellipse">
            <a:avLst/>
          </a:prstGeom>
          <a:ln w="12700">
            <a:solidFill>
              <a:srgbClr val="FFFFFF"/>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3214" name="Group 3214">
            <a:hlinkClick r:id="" action="ppaction://hlinkshowjump?jump=nextslide"/>
          </p:cNvPr>
          <p:cNvGrpSpPr/>
          <p:nvPr/>
        </p:nvGrpSpPr>
        <p:grpSpPr>
          <a:xfrm>
            <a:off x="11137942" y="514143"/>
            <a:ext cx="296661" cy="296661"/>
            <a:chOff x="0" y="0"/>
            <a:chExt cx="593321" cy="593321"/>
          </a:xfrm>
        </p:grpSpPr>
        <p:sp>
          <p:nvSpPr>
            <p:cNvPr id="3212" name="Shape 3212"/>
            <p:cNvSpPr/>
            <p:nvPr/>
          </p:nvSpPr>
          <p:spPr>
            <a:xfrm>
              <a:off x="0" y="0"/>
              <a:ext cx="593322" cy="593322"/>
            </a:xfrm>
            <a:prstGeom prst="ellipse">
              <a:avLst/>
            </a:prstGeom>
            <a:noFill/>
            <a:ln w="12700" cap="flat">
              <a:solidFill>
                <a:srgbClr val="FFFFFF"/>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3213" name="Shape 3213"/>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FFFFFF"/>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3217" name="Group 3217">
            <a:hlinkClick r:id="" action="ppaction://hlinkshowjump?jump=previousslide"/>
          </p:cNvPr>
          <p:cNvGrpSpPr/>
          <p:nvPr/>
        </p:nvGrpSpPr>
        <p:grpSpPr>
          <a:xfrm>
            <a:off x="10398775" y="514143"/>
            <a:ext cx="296661" cy="296661"/>
            <a:chOff x="0" y="0"/>
            <a:chExt cx="593321" cy="593321"/>
          </a:xfrm>
        </p:grpSpPr>
        <p:sp>
          <p:nvSpPr>
            <p:cNvPr id="3215" name="Shape 3215"/>
            <p:cNvSpPr/>
            <p:nvPr/>
          </p:nvSpPr>
          <p:spPr>
            <a:xfrm>
              <a:off x="0" y="0"/>
              <a:ext cx="593322" cy="593322"/>
            </a:xfrm>
            <a:prstGeom prst="ellipse">
              <a:avLst/>
            </a:prstGeom>
            <a:noFill/>
            <a:ln w="12700" cap="flat">
              <a:solidFill>
                <a:srgbClr val="FFFFFF"/>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3216" name="Shape 3216"/>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FFFFFF"/>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3218" name="Shape 3218"/>
          <p:cNvSpPr/>
          <p:nvPr/>
        </p:nvSpPr>
        <p:spPr>
          <a:xfrm>
            <a:off x="644291" y="884723"/>
            <a:ext cx="10783269" cy="0"/>
          </a:xfrm>
          <a:prstGeom prst="line">
            <a:avLst/>
          </a:prstGeom>
          <a:ln w="12700">
            <a:solidFill>
              <a:srgbClr val="FFFFFF"/>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3219" name="Shape 3219"/>
          <p:cNvSpPr>
            <a:spLocks noGrp="1"/>
          </p:cNvSpPr>
          <p:nvPr>
            <p:ph type="title"/>
          </p:nvPr>
        </p:nvSpPr>
        <p:spPr>
          <a:xfrm>
            <a:off x="609006" y="547694"/>
            <a:ext cx="9652023" cy="363676"/>
          </a:xfrm>
          <a:prstGeom prst="rect">
            <a:avLst/>
          </a:prstGeom>
        </p:spPr>
        <p:txBody>
          <a:bodyPr anchor="t"/>
          <a:lstStyle>
            <a:lvl1pPr algn="l">
              <a:defRPr sz="1751" cap="all">
                <a:solidFill>
                  <a:srgbClr val="FFFFFF"/>
                </a:solidFill>
                <a:latin typeface="Geomanist Bold"/>
                <a:ea typeface="Geomanist Bold"/>
                <a:cs typeface="Geomanist Bold"/>
                <a:sym typeface="Geomanist Bold"/>
              </a:defRPr>
            </a:lvl1pPr>
          </a:lstStyle>
          <a:p>
            <a:r>
              <a:t>Title Text</a:t>
            </a:r>
          </a:p>
        </p:txBody>
      </p:sp>
      <p:sp>
        <p:nvSpPr>
          <p:cNvPr id="3221" name="Shape 3221"/>
          <p:cNvSpPr>
            <a:spLocks noGrp="1"/>
          </p:cNvSpPr>
          <p:nvPr>
            <p:ph type="pic" sz="quarter" idx="15"/>
          </p:nvPr>
        </p:nvSpPr>
        <p:spPr>
          <a:xfrm>
            <a:off x="1066345" y="1809384"/>
            <a:ext cx="1854324" cy="2332637"/>
          </a:xfrm>
          <a:prstGeom prst="rect">
            <a:avLst/>
          </a:prstGeom>
        </p:spPr>
        <p:txBody>
          <a:bodyPr lIns="91439" tIns="45719" rIns="91439" bIns="45719" anchor="t">
            <a:noAutofit/>
          </a:bodyPr>
          <a:lstStyle>
            <a:lvl1pPr>
              <a:defRPr sz="1333"/>
            </a:lvl1pPr>
          </a:lstStyle>
          <a:p>
            <a:endParaRPr/>
          </a:p>
        </p:txBody>
      </p:sp>
      <p:sp>
        <p:nvSpPr>
          <p:cNvPr id="3223" name="Shape 3223"/>
          <p:cNvSpPr>
            <a:spLocks noGrp="1"/>
          </p:cNvSpPr>
          <p:nvPr>
            <p:ph type="pic" sz="quarter" idx="17"/>
          </p:nvPr>
        </p:nvSpPr>
        <p:spPr>
          <a:xfrm>
            <a:off x="8798622" y="1809384"/>
            <a:ext cx="1854324" cy="2332637"/>
          </a:xfrm>
          <a:prstGeom prst="rect">
            <a:avLst/>
          </a:prstGeom>
        </p:spPr>
        <p:txBody>
          <a:bodyPr lIns="91439" tIns="45719" rIns="91439" bIns="45719" anchor="t">
            <a:noAutofit/>
          </a:bodyPr>
          <a:lstStyle>
            <a:lvl1pPr>
              <a:defRPr sz="1333"/>
            </a:lvl1pPr>
          </a:lstStyle>
          <a:p>
            <a:endParaRPr/>
          </a:p>
        </p:txBody>
      </p:sp>
    </p:spTree>
    <p:extLst>
      <p:ext uri="{BB962C8B-B14F-4D97-AF65-F5344CB8AC3E}">
        <p14:creationId xmlns:p14="http://schemas.microsoft.com/office/powerpoint/2010/main" val="1572875785"/>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Smart Watch 09_Side View">
    <p:spTree>
      <p:nvGrpSpPr>
        <p:cNvPr id="1" name=""/>
        <p:cNvGrpSpPr/>
        <p:nvPr/>
      </p:nvGrpSpPr>
      <p:grpSpPr>
        <a:xfrm>
          <a:off x="0" y="0"/>
          <a:ext cx="0" cy="0"/>
          <a:chOff x="0" y="0"/>
          <a:chExt cx="0" cy="0"/>
        </a:xfrm>
      </p:grpSpPr>
      <p:sp>
        <p:nvSpPr>
          <p:cNvPr id="3231" name="Shape 3231"/>
          <p:cNvSpPr>
            <a:spLocks noGrp="1"/>
          </p:cNvSpPr>
          <p:nvPr>
            <p:ph type="pic" idx="13"/>
          </p:nvPr>
        </p:nvSpPr>
        <p:spPr>
          <a:xfrm>
            <a:off x="3" y="0"/>
            <a:ext cx="5570647" cy="6858000"/>
          </a:xfrm>
          <a:prstGeom prst="rect">
            <a:avLst/>
          </a:prstGeom>
        </p:spPr>
        <p:txBody>
          <a:bodyPr lIns="91439" tIns="45719" rIns="91439" bIns="45719" anchor="t">
            <a:noAutofit/>
          </a:bodyPr>
          <a:lstStyle>
            <a:lvl1pPr>
              <a:defRPr sz="1333"/>
            </a:lvl1pPr>
          </a:lstStyle>
          <a:p>
            <a:endParaRPr/>
          </a:p>
        </p:txBody>
      </p:sp>
      <p:sp>
        <p:nvSpPr>
          <p:cNvPr id="3232" name="Shape 3232"/>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a:p>
        </p:txBody>
      </p:sp>
      <p:sp>
        <p:nvSpPr>
          <p:cNvPr id="3233" name="Shape 3233"/>
          <p:cNvSpPr/>
          <p:nvPr/>
        </p:nvSpPr>
        <p:spPr>
          <a:xfrm>
            <a:off x="10768358" y="514143"/>
            <a:ext cx="296661" cy="296661"/>
          </a:xfrm>
          <a:prstGeom prst="ellipse">
            <a:avLst/>
          </a:prstGeom>
          <a:ln w="12700">
            <a:solidFill>
              <a:srgbClr val="4C6077"/>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3236" name="Group 3236">
            <a:hlinkClick r:id="" action="ppaction://hlinkshowjump?jump=nextslide"/>
          </p:cNvPr>
          <p:cNvGrpSpPr/>
          <p:nvPr/>
        </p:nvGrpSpPr>
        <p:grpSpPr>
          <a:xfrm>
            <a:off x="11137942" y="514143"/>
            <a:ext cx="296661" cy="296661"/>
            <a:chOff x="0" y="0"/>
            <a:chExt cx="593321" cy="593321"/>
          </a:xfrm>
        </p:grpSpPr>
        <p:sp>
          <p:nvSpPr>
            <p:cNvPr id="3234" name="Shape 3234"/>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3235" name="Shape 3235"/>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3239" name="Group 3239">
            <a:hlinkClick r:id="" action="ppaction://hlinkshowjump?jump=previousslide"/>
          </p:cNvPr>
          <p:cNvGrpSpPr/>
          <p:nvPr/>
        </p:nvGrpSpPr>
        <p:grpSpPr>
          <a:xfrm>
            <a:off x="10398775" y="514143"/>
            <a:ext cx="296661" cy="296661"/>
            <a:chOff x="0" y="0"/>
            <a:chExt cx="593321" cy="593321"/>
          </a:xfrm>
        </p:grpSpPr>
        <p:sp>
          <p:nvSpPr>
            <p:cNvPr id="3237" name="Shape 3237"/>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3238" name="Shape 3238"/>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3242" name="Shape 3242"/>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3243" name="Shape 3243"/>
          <p:cNvSpPr>
            <a:spLocks noGrp="1"/>
          </p:cNvSpPr>
          <p:nvPr>
            <p:ph type="title"/>
          </p:nvPr>
        </p:nvSpPr>
        <p:spPr>
          <a:xfrm>
            <a:off x="609006" y="547694"/>
            <a:ext cx="9652023" cy="363676"/>
          </a:xfrm>
          <a:prstGeom prst="rect">
            <a:avLst/>
          </a:prstGeom>
        </p:spPr>
        <p:txBody>
          <a:bodyPr anchor="t"/>
          <a:lstStyle>
            <a:lvl1pPr algn="l">
              <a:defRPr sz="1751" cap="all">
                <a:solidFill>
                  <a:srgbClr val="FFFFFF"/>
                </a:solidFill>
                <a:latin typeface="Geomanist Bold"/>
                <a:ea typeface="Geomanist Bold"/>
                <a:cs typeface="Geomanist Bold"/>
                <a:sym typeface="Geomanist Bold"/>
              </a:defRPr>
            </a:lvl1pPr>
          </a:lstStyle>
          <a:p>
            <a:r>
              <a:t>Title Text</a:t>
            </a:r>
          </a:p>
        </p:txBody>
      </p:sp>
      <p:sp>
        <p:nvSpPr>
          <p:cNvPr id="15" name="Shape 126"/>
          <p:cNvSpPr/>
          <p:nvPr userDrawn="1"/>
        </p:nvSpPr>
        <p:spPr>
          <a:xfrm>
            <a:off x="9054812" y="6386929"/>
            <a:ext cx="2383668" cy="205315"/>
          </a:xfrm>
          <a:prstGeom prst="rect">
            <a:avLst/>
          </a:prstGeom>
          <a:ln w="12700">
            <a:miter lim="400000"/>
          </a:ln>
          <a:extLst>
            <a:ext uri="{C572A759-6A51-4108-AA02-DFA0A04FC94B}">
              <ma14:wrappingTextBoxFlag xmlns:ma14="http://schemas.microsoft.com/office/mac/drawingml/2011/main" xmlns="" val="1"/>
            </a:ext>
          </a:extLst>
        </p:spPr>
        <p:txBody>
          <a:bodyPr wrap="none" lIns="25401" tIns="25401" rIns="25401" bIns="25401" anchor="ctr">
            <a:spAutoFit/>
          </a:bodyPr>
          <a:lstStyle/>
          <a:p>
            <a:pPr defTabSz="412740" rtl="0" hangingPunct="0">
              <a:defRPr sz="2000">
                <a:solidFill>
                  <a:srgbClr val="4C6077"/>
                </a:solidFill>
                <a:latin typeface="Geomanist Light"/>
                <a:ea typeface="Geomanist Light"/>
                <a:cs typeface="Geomanist Light"/>
                <a:sym typeface="Geomanist Light"/>
              </a:defRPr>
            </a:pPr>
            <a:r>
              <a:rPr sz="1001" kern="0">
                <a:solidFill>
                  <a:srgbClr val="4C6077"/>
                </a:solidFill>
                <a:latin typeface="Geomanist Light"/>
                <a:ea typeface="Geomanist Light"/>
                <a:cs typeface="Geomanist Light"/>
                <a:sym typeface="Geomanist Light"/>
              </a:rPr>
              <a:t>Mountain presentation by </a:t>
            </a:r>
            <a:r>
              <a:rPr sz="1001" kern="0">
                <a:solidFill>
                  <a:srgbClr val="4C6077"/>
                </a:solidFill>
                <a:latin typeface="Geomanist Regular"/>
                <a:ea typeface="Geomanist Regular"/>
                <a:cs typeface="Geomanist Regular"/>
                <a:sym typeface="Geomanist Regular"/>
              </a:rPr>
              <a:t>ContestDesign</a:t>
            </a:r>
          </a:p>
        </p:txBody>
      </p:sp>
      <p:pic>
        <p:nvPicPr>
          <p:cNvPr id="16" name="03_For-Footer_Small.png"/>
          <p:cNvPicPr>
            <a:picLocks noChangeAspect="1"/>
          </p:cNvPicPr>
          <p:nvPr userDrawn="1"/>
        </p:nvPicPr>
        <p:blipFill>
          <a:blip r:embed="rId2">
            <a:extLst/>
          </a:blip>
          <a:stretch>
            <a:fillRect/>
          </a:stretch>
        </p:blipFill>
        <p:spPr>
          <a:xfrm>
            <a:off x="8660191" y="6354060"/>
            <a:ext cx="452543" cy="182525"/>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528875015"/>
      </p:ext>
    </p:extLst>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Project Timeline">
    <p:spTree>
      <p:nvGrpSpPr>
        <p:cNvPr id="1" name=""/>
        <p:cNvGrpSpPr/>
        <p:nvPr/>
      </p:nvGrpSpPr>
      <p:grpSpPr>
        <a:xfrm>
          <a:off x="0" y="0"/>
          <a:ext cx="0" cy="0"/>
          <a:chOff x="0" y="0"/>
          <a:chExt cx="0" cy="0"/>
        </a:xfrm>
      </p:grpSpPr>
      <p:sp>
        <p:nvSpPr>
          <p:cNvPr id="3250" name="Shape 3250"/>
          <p:cNvSpPr>
            <a:spLocks noGrp="1"/>
          </p:cNvSpPr>
          <p:nvPr>
            <p:ph type="pic" idx="13"/>
          </p:nvPr>
        </p:nvSpPr>
        <p:spPr>
          <a:xfrm>
            <a:off x="4" y="0"/>
            <a:ext cx="5114345" cy="6858000"/>
          </a:xfrm>
          <a:prstGeom prst="rect">
            <a:avLst/>
          </a:prstGeom>
        </p:spPr>
        <p:txBody>
          <a:bodyPr lIns="91439" tIns="45719" rIns="91439" bIns="45719" anchor="t">
            <a:noAutofit/>
          </a:bodyPr>
          <a:lstStyle>
            <a:lvl1pPr>
              <a:defRPr sz="1333"/>
            </a:lvl1pPr>
          </a:lstStyle>
          <a:p>
            <a:endParaRPr/>
          </a:p>
        </p:txBody>
      </p:sp>
      <p:sp>
        <p:nvSpPr>
          <p:cNvPr id="3251" name="Shape 3251"/>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dirty="0"/>
          </a:p>
        </p:txBody>
      </p:sp>
      <p:sp>
        <p:nvSpPr>
          <p:cNvPr id="3252" name="Shape 3252"/>
          <p:cNvSpPr/>
          <p:nvPr/>
        </p:nvSpPr>
        <p:spPr>
          <a:xfrm>
            <a:off x="10768358" y="514143"/>
            <a:ext cx="296661" cy="296661"/>
          </a:xfrm>
          <a:prstGeom prst="ellipse">
            <a:avLst/>
          </a:prstGeom>
          <a:ln w="12700">
            <a:solidFill>
              <a:srgbClr val="4C6077"/>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3255" name="Group 3255">
            <a:hlinkClick r:id="" action="ppaction://hlinkshowjump?jump=nextslide"/>
          </p:cNvPr>
          <p:cNvGrpSpPr/>
          <p:nvPr/>
        </p:nvGrpSpPr>
        <p:grpSpPr>
          <a:xfrm>
            <a:off x="11137942" y="514143"/>
            <a:ext cx="296661" cy="296661"/>
            <a:chOff x="0" y="0"/>
            <a:chExt cx="593321" cy="593321"/>
          </a:xfrm>
        </p:grpSpPr>
        <p:sp>
          <p:nvSpPr>
            <p:cNvPr id="3253" name="Shape 3253"/>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3254" name="Shape 3254"/>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3258" name="Group 3258">
            <a:hlinkClick r:id="" action="ppaction://hlinkshowjump?jump=previousslide"/>
          </p:cNvPr>
          <p:cNvGrpSpPr/>
          <p:nvPr/>
        </p:nvGrpSpPr>
        <p:grpSpPr>
          <a:xfrm>
            <a:off x="10398775" y="514143"/>
            <a:ext cx="296661" cy="296661"/>
            <a:chOff x="0" y="0"/>
            <a:chExt cx="593321" cy="593321"/>
          </a:xfrm>
        </p:grpSpPr>
        <p:sp>
          <p:nvSpPr>
            <p:cNvPr id="3256" name="Shape 3256"/>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3257" name="Shape 3257"/>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3261" name="Shape 3261"/>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3262" name="Shape 3262"/>
          <p:cNvSpPr>
            <a:spLocks noGrp="1"/>
          </p:cNvSpPr>
          <p:nvPr>
            <p:ph type="title"/>
          </p:nvPr>
        </p:nvSpPr>
        <p:spPr>
          <a:xfrm>
            <a:off x="609006" y="547694"/>
            <a:ext cx="9652023" cy="363676"/>
          </a:xfrm>
          <a:prstGeom prst="rect">
            <a:avLst/>
          </a:prstGeom>
        </p:spPr>
        <p:txBody>
          <a:bodyPr anchor="t"/>
          <a:lstStyle>
            <a:lvl1pPr algn="l">
              <a:defRPr sz="1751" cap="all">
                <a:solidFill>
                  <a:srgbClr val="FFFFFF"/>
                </a:solidFill>
                <a:latin typeface="Geomanist Bold"/>
                <a:ea typeface="Geomanist Bold"/>
                <a:cs typeface="Geomanist Bold"/>
                <a:sym typeface="Geomanist Bold"/>
              </a:defRPr>
            </a:lvl1pPr>
          </a:lstStyle>
          <a:p>
            <a:r>
              <a:t>Title Text</a:t>
            </a:r>
          </a:p>
        </p:txBody>
      </p:sp>
      <p:sp>
        <p:nvSpPr>
          <p:cNvPr id="3263" name="Shape 3263"/>
          <p:cNvSpPr>
            <a:spLocks noGrp="1"/>
          </p:cNvSpPr>
          <p:nvPr>
            <p:ph type="pic" sz="quarter" idx="15"/>
          </p:nvPr>
        </p:nvSpPr>
        <p:spPr>
          <a:xfrm>
            <a:off x="3580493" y="1955476"/>
            <a:ext cx="2947049" cy="2947048"/>
          </a:xfrm>
          <a:prstGeom prst="rect">
            <a:avLst/>
          </a:prstGeom>
        </p:spPr>
        <p:txBody>
          <a:bodyPr lIns="91439" tIns="45719" rIns="91439" bIns="45719" anchor="t">
            <a:noAutofit/>
          </a:bodyPr>
          <a:lstStyle>
            <a:lvl1pPr>
              <a:defRPr sz="1333"/>
            </a:lvl1pPr>
          </a:lstStyle>
          <a:p>
            <a:endParaRPr/>
          </a:p>
        </p:txBody>
      </p:sp>
      <p:sp>
        <p:nvSpPr>
          <p:cNvPr id="16" name="Shape 126"/>
          <p:cNvSpPr/>
          <p:nvPr userDrawn="1"/>
        </p:nvSpPr>
        <p:spPr>
          <a:xfrm>
            <a:off x="9054812" y="6386929"/>
            <a:ext cx="2383668" cy="205315"/>
          </a:xfrm>
          <a:prstGeom prst="rect">
            <a:avLst/>
          </a:prstGeom>
          <a:ln w="12700">
            <a:miter lim="400000"/>
          </a:ln>
          <a:extLst>
            <a:ext uri="{C572A759-6A51-4108-AA02-DFA0A04FC94B}">
              <ma14:wrappingTextBoxFlag xmlns:ma14="http://schemas.microsoft.com/office/mac/drawingml/2011/main" xmlns="" val="1"/>
            </a:ext>
          </a:extLst>
        </p:spPr>
        <p:txBody>
          <a:bodyPr wrap="none" lIns="25401" tIns="25401" rIns="25401" bIns="25401" anchor="ctr">
            <a:spAutoFit/>
          </a:bodyPr>
          <a:lstStyle/>
          <a:p>
            <a:pPr defTabSz="412740" rtl="0" hangingPunct="0">
              <a:defRPr sz="2000">
                <a:solidFill>
                  <a:srgbClr val="4C6077"/>
                </a:solidFill>
                <a:latin typeface="Geomanist Light"/>
                <a:ea typeface="Geomanist Light"/>
                <a:cs typeface="Geomanist Light"/>
                <a:sym typeface="Geomanist Light"/>
              </a:defRPr>
            </a:pPr>
            <a:r>
              <a:rPr sz="1001" kern="0">
                <a:solidFill>
                  <a:srgbClr val="4C6077"/>
                </a:solidFill>
                <a:latin typeface="Geomanist Light"/>
                <a:ea typeface="Geomanist Light"/>
                <a:cs typeface="Geomanist Light"/>
                <a:sym typeface="Geomanist Light"/>
              </a:rPr>
              <a:t>Mountain presentation by </a:t>
            </a:r>
            <a:r>
              <a:rPr sz="1001" kern="0">
                <a:solidFill>
                  <a:srgbClr val="4C6077"/>
                </a:solidFill>
                <a:latin typeface="Geomanist Regular"/>
                <a:ea typeface="Geomanist Regular"/>
                <a:cs typeface="Geomanist Regular"/>
                <a:sym typeface="Geomanist Regular"/>
              </a:rPr>
              <a:t>ContestDesign</a:t>
            </a:r>
          </a:p>
        </p:txBody>
      </p:sp>
      <p:pic>
        <p:nvPicPr>
          <p:cNvPr id="17" name="03_For-Footer_Small.png"/>
          <p:cNvPicPr>
            <a:picLocks noChangeAspect="1"/>
          </p:cNvPicPr>
          <p:nvPr userDrawn="1"/>
        </p:nvPicPr>
        <p:blipFill>
          <a:blip r:embed="rId2">
            <a:extLst/>
          </a:blip>
          <a:stretch>
            <a:fillRect/>
          </a:stretch>
        </p:blipFill>
        <p:spPr>
          <a:xfrm>
            <a:off x="8660191" y="6354060"/>
            <a:ext cx="452543" cy="182525"/>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3190337756"/>
      </p:ext>
    </p:extLst>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type="tx">
  <p:cSld name="Project Timeline 02">
    <p:spTree>
      <p:nvGrpSpPr>
        <p:cNvPr id="1" name=""/>
        <p:cNvGrpSpPr/>
        <p:nvPr/>
      </p:nvGrpSpPr>
      <p:grpSpPr>
        <a:xfrm>
          <a:off x="0" y="0"/>
          <a:ext cx="0" cy="0"/>
          <a:chOff x="0" y="0"/>
          <a:chExt cx="0" cy="0"/>
        </a:xfrm>
      </p:grpSpPr>
      <p:sp>
        <p:nvSpPr>
          <p:cNvPr id="3270" name="Shape 3270"/>
          <p:cNvSpPr>
            <a:spLocks noGrp="1"/>
          </p:cNvSpPr>
          <p:nvPr>
            <p:ph type="pic" sz="quarter" idx="13"/>
          </p:nvPr>
        </p:nvSpPr>
        <p:spPr>
          <a:xfrm>
            <a:off x="3580493" y="1955476"/>
            <a:ext cx="2947049" cy="2947048"/>
          </a:xfrm>
          <a:prstGeom prst="rect">
            <a:avLst/>
          </a:prstGeom>
        </p:spPr>
        <p:txBody>
          <a:bodyPr lIns="91439" tIns="45719" rIns="91439" bIns="45719" anchor="t">
            <a:noAutofit/>
          </a:bodyPr>
          <a:lstStyle>
            <a:lvl1pPr>
              <a:defRPr sz="1333"/>
            </a:lvl1pPr>
          </a:lstStyle>
          <a:p>
            <a:endParaRPr/>
          </a:p>
        </p:txBody>
      </p:sp>
      <p:sp>
        <p:nvSpPr>
          <p:cNvPr id="3271" name="Shape 3271"/>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dirty="0"/>
          </a:p>
        </p:txBody>
      </p:sp>
    </p:spTree>
    <p:extLst>
      <p:ext uri="{BB962C8B-B14F-4D97-AF65-F5344CB8AC3E}">
        <p14:creationId xmlns:p14="http://schemas.microsoft.com/office/powerpoint/2010/main" val="3242274661"/>
      </p:ext>
    </p:extLst>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type="tx">
  <p:cSld name="Timeline 04 :Company History of Timeline (1)">
    <p:spTree>
      <p:nvGrpSpPr>
        <p:cNvPr id="1" name=""/>
        <p:cNvGrpSpPr/>
        <p:nvPr/>
      </p:nvGrpSpPr>
      <p:grpSpPr>
        <a:xfrm>
          <a:off x="0" y="0"/>
          <a:ext cx="0" cy="0"/>
          <a:chOff x="0" y="0"/>
          <a:chExt cx="0" cy="0"/>
        </a:xfrm>
      </p:grpSpPr>
      <p:sp>
        <p:nvSpPr>
          <p:cNvPr id="3278" name="Shape 3278"/>
          <p:cNvSpPr>
            <a:spLocks noGrp="1"/>
          </p:cNvSpPr>
          <p:nvPr>
            <p:ph type="sldNum" sz="quarter" idx="2"/>
          </p:nvPr>
        </p:nvSpPr>
        <p:spPr>
          <a:xfrm>
            <a:off x="10799672" y="534170"/>
            <a:ext cx="261290" cy="256609"/>
          </a:xfrm>
          <a:prstGeom prst="rect">
            <a:avLst/>
          </a:prstGeom>
        </p:spPr>
        <p:txBody>
          <a:bodyPr anchor="ctr"/>
          <a:lstStyle>
            <a:lvl1pPr>
              <a:defRPr sz="1001">
                <a:solidFill>
                  <a:srgbClr val="FFFFFF"/>
                </a:solidFill>
                <a:latin typeface="Geomanist Regular"/>
                <a:ea typeface="Geomanist Regular"/>
                <a:cs typeface="Geomanist Regular"/>
                <a:sym typeface="Geomanist Regular"/>
              </a:defRPr>
            </a:lvl1pPr>
          </a:lstStyle>
          <a:p>
            <a:fld id="{86CB4B4D-7CA3-9044-876B-883B54F8677D}" type="slidenum">
              <a:rPr/>
              <a:pPr/>
              <a:t>‹#›</a:t>
            </a:fld>
            <a:endParaRPr dirty="0"/>
          </a:p>
        </p:txBody>
      </p:sp>
      <p:sp>
        <p:nvSpPr>
          <p:cNvPr id="3279" name="Shape 3279"/>
          <p:cNvSpPr/>
          <p:nvPr/>
        </p:nvSpPr>
        <p:spPr>
          <a:xfrm>
            <a:off x="10768358" y="514143"/>
            <a:ext cx="296661" cy="296661"/>
          </a:xfrm>
          <a:prstGeom prst="ellipse">
            <a:avLst/>
          </a:prstGeom>
          <a:ln w="12700">
            <a:solidFill>
              <a:srgbClr val="FFFFFF"/>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3282" name="Group 3282">
            <a:hlinkClick r:id="" action="ppaction://hlinkshowjump?jump=nextslide"/>
          </p:cNvPr>
          <p:cNvGrpSpPr/>
          <p:nvPr/>
        </p:nvGrpSpPr>
        <p:grpSpPr>
          <a:xfrm>
            <a:off x="11137942" y="514143"/>
            <a:ext cx="296661" cy="296661"/>
            <a:chOff x="0" y="0"/>
            <a:chExt cx="593321" cy="593321"/>
          </a:xfrm>
        </p:grpSpPr>
        <p:sp>
          <p:nvSpPr>
            <p:cNvPr id="3280" name="Shape 3280"/>
            <p:cNvSpPr/>
            <p:nvPr/>
          </p:nvSpPr>
          <p:spPr>
            <a:xfrm>
              <a:off x="0" y="0"/>
              <a:ext cx="593322" cy="593322"/>
            </a:xfrm>
            <a:prstGeom prst="ellipse">
              <a:avLst/>
            </a:prstGeom>
            <a:noFill/>
            <a:ln w="12700" cap="flat">
              <a:solidFill>
                <a:srgbClr val="FFFFFF"/>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3281" name="Shape 3281"/>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FFFFFF"/>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3285" name="Group 3285">
            <a:hlinkClick r:id="" action="ppaction://hlinkshowjump?jump=previousslide"/>
          </p:cNvPr>
          <p:cNvGrpSpPr/>
          <p:nvPr/>
        </p:nvGrpSpPr>
        <p:grpSpPr>
          <a:xfrm>
            <a:off x="10398775" y="514143"/>
            <a:ext cx="296661" cy="296661"/>
            <a:chOff x="0" y="0"/>
            <a:chExt cx="593321" cy="593321"/>
          </a:xfrm>
        </p:grpSpPr>
        <p:sp>
          <p:nvSpPr>
            <p:cNvPr id="3283" name="Shape 3283"/>
            <p:cNvSpPr/>
            <p:nvPr/>
          </p:nvSpPr>
          <p:spPr>
            <a:xfrm>
              <a:off x="0" y="0"/>
              <a:ext cx="593322" cy="593322"/>
            </a:xfrm>
            <a:prstGeom prst="ellipse">
              <a:avLst/>
            </a:prstGeom>
            <a:noFill/>
            <a:ln w="12700" cap="flat">
              <a:solidFill>
                <a:srgbClr val="FFFFFF"/>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3284" name="Shape 3284"/>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FFFFFF"/>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3286" name="Shape 3286"/>
          <p:cNvSpPr/>
          <p:nvPr/>
        </p:nvSpPr>
        <p:spPr>
          <a:xfrm>
            <a:off x="644291" y="884723"/>
            <a:ext cx="10783269" cy="0"/>
          </a:xfrm>
          <a:prstGeom prst="line">
            <a:avLst/>
          </a:prstGeom>
          <a:ln w="12700">
            <a:solidFill>
              <a:srgbClr val="FFFFFF"/>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3287" name="Shape 3287"/>
          <p:cNvSpPr>
            <a:spLocks noGrp="1"/>
          </p:cNvSpPr>
          <p:nvPr>
            <p:ph type="title"/>
          </p:nvPr>
        </p:nvSpPr>
        <p:spPr>
          <a:xfrm>
            <a:off x="609006" y="547694"/>
            <a:ext cx="9652023" cy="363676"/>
          </a:xfrm>
          <a:prstGeom prst="rect">
            <a:avLst/>
          </a:prstGeom>
        </p:spPr>
        <p:txBody>
          <a:bodyPr anchor="t"/>
          <a:lstStyle>
            <a:lvl1pPr algn="l">
              <a:defRPr sz="1751" cap="all">
                <a:solidFill>
                  <a:srgbClr val="FFFFFF"/>
                </a:solidFill>
                <a:latin typeface="Geomanist Bold"/>
                <a:ea typeface="Geomanist Bold"/>
                <a:cs typeface="Geomanist Bold"/>
                <a:sym typeface="Geomanist Bold"/>
              </a:defRPr>
            </a:lvl1pPr>
          </a:lstStyle>
          <a:p>
            <a:r>
              <a:t>Title Text</a:t>
            </a:r>
          </a:p>
        </p:txBody>
      </p:sp>
      <p:sp>
        <p:nvSpPr>
          <p:cNvPr id="3288" name="Shape 3288"/>
          <p:cNvSpPr>
            <a:spLocks noGrp="1"/>
          </p:cNvSpPr>
          <p:nvPr>
            <p:ph type="pic" sz="quarter" idx="13"/>
          </p:nvPr>
        </p:nvSpPr>
        <p:spPr>
          <a:xfrm>
            <a:off x="2591526" y="3897290"/>
            <a:ext cx="586556" cy="586556"/>
          </a:xfrm>
          <a:prstGeom prst="ellipse">
            <a:avLst/>
          </a:prstGeom>
        </p:spPr>
        <p:txBody>
          <a:bodyPr lIns="91439" tIns="45719" rIns="91439" bIns="45719" anchor="t">
            <a:noAutofit/>
          </a:bodyPr>
          <a:lstStyle>
            <a:lvl1pPr>
              <a:defRPr sz="667"/>
            </a:lvl1pPr>
          </a:lstStyle>
          <a:p>
            <a:endParaRPr/>
          </a:p>
        </p:txBody>
      </p:sp>
      <p:sp>
        <p:nvSpPr>
          <p:cNvPr id="3289" name="Shape 3289"/>
          <p:cNvSpPr>
            <a:spLocks noGrp="1"/>
          </p:cNvSpPr>
          <p:nvPr>
            <p:ph type="pic" sz="quarter" idx="14"/>
          </p:nvPr>
        </p:nvSpPr>
        <p:spPr>
          <a:xfrm>
            <a:off x="2591526" y="4758486"/>
            <a:ext cx="586556" cy="586556"/>
          </a:xfrm>
          <a:prstGeom prst="ellipse">
            <a:avLst/>
          </a:prstGeom>
        </p:spPr>
        <p:txBody>
          <a:bodyPr lIns="91439" tIns="45719" rIns="91439" bIns="45719" anchor="t">
            <a:noAutofit/>
          </a:bodyPr>
          <a:lstStyle>
            <a:lvl1pPr>
              <a:defRPr sz="667"/>
            </a:lvl1pPr>
          </a:lstStyle>
          <a:p>
            <a:endParaRPr/>
          </a:p>
        </p:txBody>
      </p:sp>
      <p:sp>
        <p:nvSpPr>
          <p:cNvPr id="3290" name="Shape 3290"/>
          <p:cNvSpPr>
            <a:spLocks noGrp="1"/>
          </p:cNvSpPr>
          <p:nvPr>
            <p:ph type="pic" sz="quarter" idx="15"/>
          </p:nvPr>
        </p:nvSpPr>
        <p:spPr>
          <a:xfrm>
            <a:off x="2591526" y="5618825"/>
            <a:ext cx="586556" cy="586556"/>
          </a:xfrm>
          <a:prstGeom prst="ellipse">
            <a:avLst/>
          </a:prstGeom>
        </p:spPr>
        <p:txBody>
          <a:bodyPr lIns="91439" tIns="45719" rIns="91439" bIns="45719" anchor="t">
            <a:noAutofit/>
          </a:bodyPr>
          <a:lstStyle>
            <a:lvl1pPr>
              <a:defRPr sz="667"/>
            </a:lvl1pPr>
          </a:lstStyle>
          <a:p>
            <a:endParaRPr/>
          </a:p>
        </p:txBody>
      </p:sp>
    </p:spTree>
    <p:extLst>
      <p:ext uri="{BB962C8B-B14F-4D97-AF65-F5344CB8AC3E}">
        <p14:creationId xmlns:p14="http://schemas.microsoft.com/office/powerpoint/2010/main" val="2331653002"/>
      </p:ext>
    </p:extLst>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type="tx">
  <p:cSld name="Timeline 04 :Company History of Timeline (2)">
    <p:spTree>
      <p:nvGrpSpPr>
        <p:cNvPr id="1" name=""/>
        <p:cNvGrpSpPr/>
        <p:nvPr/>
      </p:nvGrpSpPr>
      <p:grpSpPr>
        <a:xfrm>
          <a:off x="0" y="0"/>
          <a:ext cx="0" cy="0"/>
          <a:chOff x="0" y="0"/>
          <a:chExt cx="0" cy="0"/>
        </a:xfrm>
      </p:grpSpPr>
      <p:sp>
        <p:nvSpPr>
          <p:cNvPr id="3297" name="Shape 3297"/>
          <p:cNvSpPr>
            <a:spLocks noGrp="1"/>
          </p:cNvSpPr>
          <p:nvPr>
            <p:ph type="pic" sz="quarter" idx="13"/>
          </p:nvPr>
        </p:nvSpPr>
        <p:spPr>
          <a:xfrm>
            <a:off x="2591499" y="546257"/>
            <a:ext cx="586556" cy="586556"/>
          </a:xfrm>
          <a:prstGeom prst="ellipse">
            <a:avLst/>
          </a:prstGeom>
        </p:spPr>
        <p:txBody>
          <a:bodyPr lIns="91439" tIns="45719" rIns="91439" bIns="45719" anchor="t">
            <a:noAutofit/>
          </a:bodyPr>
          <a:lstStyle>
            <a:lvl1pPr>
              <a:defRPr sz="667"/>
            </a:lvl1pPr>
          </a:lstStyle>
          <a:p>
            <a:endParaRPr/>
          </a:p>
        </p:txBody>
      </p:sp>
      <p:sp>
        <p:nvSpPr>
          <p:cNvPr id="3298" name="Shape 3298"/>
          <p:cNvSpPr>
            <a:spLocks noGrp="1"/>
          </p:cNvSpPr>
          <p:nvPr>
            <p:ph type="pic" sz="quarter" idx="14"/>
          </p:nvPr>
        </p:nvSpPr>
        <p:spPr>
          <a:xfrm>
            <a:off x="2591499" y="1502099"/>
            <a:ext cx="586556" cy="586556"/>
          </a:xfrm>
          <a:prstGeom prst="ellipse">
            <a:avLst/>
          </a:prstGeom>
        </p:spPr>
        <p:txBody>
          <a:bodyPr lIns="91439" tIns="45719" rIns="91439" bIns="45719" anchor="t">
            <a:noAutofit/>
          </a:bodyPr>
          <a:lstStyle>
            <a:lvl1pPr>
              <a:defRPr sz="667"/>
            </a:lvl1pPr>
          </a:lstStyle>
          <a:p>
            <a:endParaRPr/>
          </a:p>
        </p:txBody>
      </p:sp>
      <p:sp>
        <p:nvSpPr>
          <p:cNvPr id="3299" name="Shape 3299"/>
          <p:cNvSpPr>
            <a:spLocks noGrp="1"/>
          </p:cNvSpPr>
          <p:nvPr>
            <p:ph type="pic" sz="quarter" idx="15"/>
          </p:nvPr>
        </p:nvSpPr>
        <p:spPr>
          <a:xfrm>
            <a:off x="2591499" y="2635523"/>
            <a:ext cx="586556" cy="586556"/>
          </a:xfrm>
          <a:prstGeom prst="ellipse">
            <a:avLst/>
          </a:prstGeom>
        </p:spPr>
        <p:txBody>
          <a:bodyPr lIns="91439" tIns="45719" rIns="91439" bIns="45719" anchor="t">
            <a:noAutofit/>
          </a:bodyPr>
          <a:lstStyle>
            <a:lvl1pPr>
              <a:defRPr sz="667"/>
            </a:lvl1pPr>
          </a:lstStyle>
          <a:p>
            <a:endParaRPr/>
          </a:p>
        </p:txBody>
      </p:sp>
      <p:sp>
        <p:nvSpPr>
          <p:cNvPr id="3300" name="Shape 3300"/>
          <p:cNvSpPr>
            <a:spLocks noGrp="1"/>
          </p:cNvSpPr>
          <p:nvPr>
            <p:ph type="pic" sz="quarter" idx="16"/>
          </p:nvPr>
        </p:nvSpPr>
        <p:spPr>
          <a:xfrm>
            <a:off x="2591499" y="3496721"/>
            <a:ext cx="586556" cy="586556"/>
          </a:xfrm>
          <a:prstGeom prst="ellipse">
            <a:avLst/>
          </a:prstGeom>
        </p:spPr>
        <p:txBody>
          <a:bodyPr lIns="91439" tIns="45719" rIns="91439" bIns="45719" anchor="t">
            <a:noAutofit/>
          </a:bodyPr>
          <a:lstStyle>
            <a:lvl1pPr>
              <a:defRPr sz="667"/>
            </a:lvl1pPr>
          </a:lstStyle>
          <a:p>
            <a:endParaRPr/>
          </a:p>
        </p:txBody>
      </p:sp>
      <p:sp>
        <p:nvSpPr>
          <p:cNvPr id="3301" name="Shape 3301"/>
          <p:cNvSpPr>
            <a:spLocks noGrp="1"/>
          </p:cNvSpPr>
          <p:nvPr>
            <p:ph type="pic" sz="quarter" idx="17"/>
          </p:nvPr>
        </p:nvSpPr>
        <p:spPr>
          <a:xfrm>
            <a:off x="2591499" y="4357059"/>
            <a:ext cx="586556" cy="586556"/>
          </a:xfrm>
          <a:prstGeom prst="ellipse">
            <a:avLst/>
          </a:prstGeom>
        </p:spPr>
        <p:txBody>
          <a:bodyPr lIns="91439" tIns="45719" rIns="91439" bIns="45719" anchor="t">
            <a:noAutofit/>
          </a:bodyPr>
          <a:lstStyle>
            <a:lvl1pPr>
              <a:defRPr sz="667"/>
            </a:lvl1pPr>
          </a:lstStyle>
          <a:p>
            <a:endParaRPr/>
          </a:p>
        </p:txBody>
      </p:sp>
      <p:sp>
        <p:nvSpPr>
          <p:cNvPr id="3302" name="Shape 3302"/>
          <p:cNvSpPr>
            <a:spLocks noGrp="1"/>
          </p:cNvSpPr>
          <p:nvPr>
            <p:ph type="pic" sz="quarter" idx="18"/>
          </p:nvPr>
        </p:nvSpPr>
        <p:spPr>
          <a:xfrm>
            <a:off x="2591499" y="5491343"/>
            <a:ext cx="586556" cy="586556"/>
          </a:xfrm>
          <a:prstGeom prst="ellipse">
            <a:avLst/>
          </a:prstGeom>
        </p:spPr>
        <p:txBody>
          <a:bodyPr lIns="91439" tIns="45719" rIns="91439" bIns="45719" anchor="t">
            <a:noAutofit/>
          </a:bodyPr>
          <a:lstStyle>
            <a:lvl1pPr>
              <a:defRPr sz="667"/>
            </a:lvl1pPr>
          </a:lstStyle>
          <a:p>
            <a:endParaRPr/>
          </a:p>
        </p:txBody>
      </p:sp>
      <p:sp>
        <p:nvSpPr>
          <p:cNvPr id="3303" name="Shape 3303"/>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482164224"/>
      </p:ext>
    </p:extLst>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type="tx">
  <p:cSld name="Timeline 04 :Company History of Timeline (3)">
    <p:spTree>
      <p:nvGrpSpPr>
        <p:cNvPr id="1" name=""/>
        <p:cNvGrpSpPr/>
        <p:nvPr/>
      </p:nvGrpSpPr>
      <p:grpSpPr>
        <a:xfrm>
          <a:off x="0" y="0"/>
          <a:ext cx="0" cy="0"/>
          <a:chOff x="0" y="0"/>
          <a:chExt cx="0" cy="0"/>
        </a:xfrm>
      </p:grpSpPr>
      <p:sp>
        <p:nvSpPr>
          <p:cNvPr id="3310" name="Shape 3310"/>
          <p:cNvSpPr>
            <a:spLocks noGrp="1"/>
          </p:cNvSpPr>
          <p:nvPr>
            <p:ph type="pic" sz="quarter" idx="13"/>
          </p:nvPr>
        </p:nvSpPr>
        <p:spPr>
          <a:xfrm>
            <a:off x="2591499" y="416153"/>
            <a:ext cx="586556" cy="586556"/>
          </a:xfrm>
          <a:prstGeom prst="ellipse">
            <a:avLst/>
          </a:prstGeom>
        </p:spPr>
        <p:txBody>
          <a:bodyPr lIns="91439" tIns="45719" rIns="91439" bIns="45719" anchor="t">
            <a:noAutofit/>
          </a:bodyPr>
          <a:lstStyle>
            <a:lvl1pPr>
              <a:defRPr sz="667"/>
            </a:lvl1pPr>
          </a:lstStyle>
          <a:p>
            <a:endParaRPr/>
          </a:p>
        </p:txBody>
      </p:sp>
      <p:sp>
        <p:nvSpPr>
          <p:cNvPr id="3311" name="Shape 3311"/>
          <p:cNvSpPr>
            <a:spLocks noGrp="1"/>
          </p:cNvSpPr>
          <p:nvPr>
            <p:ph type="pic" sz="quarter" idx="14"/>
          </p:nvPr>
        </p:nvSpPr>
        <p:spPr>
          <a:xfrm>
            <a:off x="2591499" y="1431837"/>
            <a:ext cx="586556" cy="586556"/>
          </a:xfrm>
          <a:prstGeom prst="ellipse">
            <a:avLst/>
          </a:prstGeom>
        </p:spPr>
        <p:txBody>
          <a:bodyPr lIns="91439" tIns="45719" rIns="91439" bIns="45719" anchor="t">
            <a:noAutofit/>
          </a:bodyPr>
          <a:lstStyle>
            <a:lvl1pPr>
              <a:defRPr sz="667"/>
            </a:lvl1pPr>
          </a:lstStyle>
          <a:p>
            <a:endParaRPr/>
          </a:p>
        </p:txBody>
      </p:sp>
      <p:sp>
        <p:nvSpPr>
          <p:cNvPr id="3312" name="Shape 3312"/>
          <p:cNvSpPr>
            <a:spLocks noGrp="1"/>
          </p:cNvSpPr>
          <p:nvPr>
            <p:ph type="pic" sz="quarter" idx="15"/>
          </p:nvPr>
        </p:nvSpPr>
        <p:spPr>
          <a:xfrm>
            <a:off x="2591499" y="2438239"/>
            <a:ext cx="586556" cy="586556"/>
          </a:xfrm>
          <a:prstGeom prst="ellipse">
            <a:avLst/>
          </a:prstGeom>
        </p:spPr>
        <p:txBody>
          <a:bodyPr lIns="91439" tIns="45719" rIns="91439" bIns="45719" anchor="t">
            <a:noAutofit/>
          </a:bodyPr>
          <a:lstStyle>
            <a:lvl1pPr>
              <a:defRPr sz="667"/>
            </a:lvl1pPr>
          </a:lstStyle>
          <a:p>
            <a:endParaRPr/>
          </a:p>
        </p:txBody>
      </p:sp>
      <p:sp>
        <p:nvSpPr>
          <p:cNvPr id="3313" name="Shape 3313"/>
          <p:cNvSpPr>
            <a:spLocks noGrp="1"/>
          </p:cNvSpPr>
          <p:nvPr>
            <p:ph type="pic" sz="quarter" idx="16"/>
          </p:nvPr>
        </p:nvSpPr>
        <p:spPr>
          <a:xfrm>
            <a:off x="2591499" y="3298573"/>
            <a:ext cx="586556" cy="586556"/>
          </a:xfrm>
          <a:prstGeom prst="ellipse">
            <a:avLst/>
          </a:prstGeom>
        </p:spPr>
        <p:txBody>
          <a:bodyPr lIns="91439" tIns="45719" rIns="91439" bIns="45719" anchor="t">
            <a:noAutofit/>
          </a:bodyPr>
          <a:lstStyle>
            <a:lvl1pPr>
              <a:defRPr sz="667"/>
            </a:lvl1pPr>
          </a:lstStyle>
          <a:p>
            <a:endParaRPr/>
          </a:p>
        </p:txBody>
      </p:sp>
      <p:sp>
        <p:nvSpPr>
          <p:cNvPr id="3314" name="Shape 3314"/>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49738165"/>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siness Conference">
    <p:spTree>
      <p:nvGrpSpPr>
        <p:cNvPr id="1" name=""/>
        <p:cNvGrpSpPr/>
        <p:nvPr/>
      </p:nvGrpSpPr>
      <p:grpSpPr>
        <a:xfrm>
          <a:off x="0" y="0"/>
          <a:ext cx="0" cy="0"/>
          <a:chOff x="0" y="0"/>
          <a:chExt cx="0" cy="0"/>
        </a:xfrm>
      </p:grpSpPr>
      <p:sp>
        <p:nvSpPr>
          <p:cNvPr id="101" name="Shape 101"/>
          <p:cNvSpPr>
            <a:spLocks noGrp="1"/>
          </p:cNvSpPr>
          <p:nvPr>
            <p:ph type="pic" idx="13"/>
          </p:nvPr>
        </p:nvSpPr>
        <p:spPr>
          <a:xfrm flipH="1">
            <a:off x="4640231" y="-15208"/>
            <a:ext cx="7576463" cy="6888263"/>
          </a:xfrm>
          <a:custGeom>
            <a:avLst/>
            <a:gdLst>
              <a:gd name="connsiteX0" fmla="*/ 0 w 5682347"/>
              <a:gd name="connsiteY0" fmla="*/ 0 h 5166197"/>
              <a:gd name="connsiteX1" fmla="*/ 5682347 w 5682347"/>
              <a:gd name="connsiteY1" fmla="*/ 0 h 5166197"/>
              <a:gd name="connsiteX2" fmla="*/ 5682347 w 5682347"/>
              <a:gd name="connsiteY2" fmla="*/ 5166197 h 5166197"/>
              <a:gd name="connsiteX3" fmla="*/ 0 w 5682347"/>
              <a:gd name="connsiteY3" fmla="*/ 5166197 h 5166197"/>
              <a:gd name="connsiteX4" fmla="*/ 0 w 5682347"/>
              <a:gd name="connsiteY4" fmla="*/ 0 h 5166197"/>
              <a:gd name="connsiteX0" fmla="*/ 0 w 5682347"/>
              <a:gd name="connsiteY0" fmla="*/ 0 h 5166197"/>
              <a:gd name="connsiteX1" fmla="*/ 3000107 w 5682347"/>
              <a:gd name="connsiteY1" fmla="*/ 17417 h 5166197"/>
              <a:gd name="connsiteX2" fmla="*/ 5682347 w 5682347"/>
              <a:gd name="connsiteY2" fmla="*/ 5166197 h 5166197"/>
              <a:gd name="connsiteX3" fmla="*/ 0 w 5682347"/>
              <a:gd name="connsiteY3" fmla="*/ 5166197 h 5166197"/>
              <a:gd name="connsiteX4" fmla="*/ 0 w 5682347"/>
              <a:gd name="connsiteY4" fmla="*/ 0 h 5166197"/>
              <a:gd name="connsiteX0" fmla="*/ 0 w 5682347"/>
              <a:gd name="connsiteY0" fmla="*/ 0 h 5166197"/>
              <a:gd name="connsiteX1" fmla="*/ 3000107 w 5682347"/>
              <a:gd name="connsiteY1" fmla="*/ 8709 h 5166197"/>
              <a:gd name="connsiteX2" fmla="*/ 5682347 w 5682347"/>
              <a:gd name="connsiteY2" fmla="*/ 5166197 h 5166197"/>
              <a:gd name="connsiteX3" fmla="*/ 0 w 5682347"/>
              <a:gd name="connsiteY3" fmla="*/ 5166197 h 5166197"/>
              <a:gd name="connsiteX4" fmla="*/ 0 w 5682347"/>
              <a:gd name="connsiteY4" fmla="*/ 0 h 5166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2347" h="5166197">
                <a:moveTo>
                  <a:pt x="0" y="0"/>
                </a:moveTo>
                <a:lnTo>
                  <a:pt x="3000107" y="8709"/>
                </a:lnTo>
                <a:lnTo>
                  <a:pt x="5682347" y="5166197"/>
                </a:lnTo>
                <a:lnTo>
                  <a:pt x="0" y="5166197"/>
                </a:lnTo>
                <a:lnTo>
                  <a:pt x="0" y="0"/>
                </a:ln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a:defRPr sz="1333"/>
            </a:lvl1pPr>
          </a:lstStyle>
          <a:p>
            <a:endParaRPr dirty="0"/>
          </a:p>
        </p:txBody>
      </p:sp>
      <p:sp>
        <p:nvSpPr>
          <p:cNvPr id="102" name="Shape 102"/>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3717147279"/>
      </p:ext>
    </p:extLst>
  </p:cSld>
  <p:clrMapOvr>
    <a:masterClrMapping/>
  </p:clrMapOvr>
  <p:transition spd="med"/>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Timeline : Horizontal 01">
    <p:spTree>
      <p:nvGrpSpPr>
        <p:cNvPr id="1" name=""/>
        <p:cNvGrpSpPr/>
        <p:nvPr/>
      </p:nvGrpSpPr>
      <p:grpSpPr>
        <a:xfrm>
          <a:off x="0" y="0"/>
          <a:ext cx="0" cy="0"/>
          <a:chOff x="0" y="0"/>
          <a:chExt cx="0" cy="0"/>
        </a:xfrm>
      </p:grpSpPr>
      <p:sp>
        <p:nvSpPr>
          <p:cNvPr id="3321" name="Shape 3321"/>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a:p>
        </p:txBody>
      </p:sp>
      <p:sp>
        <p:nvSpPr>
          <p:cNvPr id="3322" name="Shape 3322"/>
          <p:cNvSpPr/>
          <p:nvPr/>
        </p:nvSpPr>
        <p:spPr>
          <a:xfrm>
            <a:off x="10768358" y="514143"/>
            <a:ext cx="296661" cy="296661"/>
          </a:xfrm>
          <a:prstGeom prst="ellipse">
            <a:avLst/>
          </a:prstGeom>
          <a:ln w="12700">
            <a:solidFill>
              <a:srgbClr val="4C6077"/>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3325" name="Group 3325">
            <a:hlinkClick r:id="" action="ppaction://hlinkshowjump?jump=nextslide"/>
          </p:cNvPr>
          <p:cNvGrpSpPr/>
          <p:nvPr/>
        </p:nvGrpSpPr>
        <p:grpSpPr>
          <a:xfrm>
            <a:off x="11137942" y="514143"/>
            <a:ext cx="296661" cy="296661"/>
            <a:chOff x="0" y="0"/>
            <a:chExt cx="593321" cy="593321"/>
          </a:xfrm>
        </p:grpSpPr>
        <p:sp>
          <p:nvSpPr>
            <p:cNvPr id="3323" name="Shape 3323"/>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3324" name="Shape 3324"/>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3328" name="Group 3328">
            <a:hlinkClick r:id="" action="ppaction://hlinkshowjump?jump=previousslide"/>
          </p:cNvPr>
          <p:cNvGrpSpPr/>
          <p:nvPr/>
        </p:nvGrpSpPr>
        <p:grpSpPr>
          <a:xfrm>
            <a:off x="10398775" y="514143"/>
            <a:ext cx="296661" cy="296661"/>
            <a:chOff x="0" y="0"/>
            <a:chExt cx="593321" cy="593321"/>
          </a:xfrm>
        </p:grpSpPr>
        <p:sp>
          <p:nvSpPr>
            <p:cNvPr id="3326" name="Shape 3326"/>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3327" name="Shape 3327"/>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3331" name="Shape 3331"/>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3332" name="Shape 3332"/>
          <p:cNvSpPr>
            <a:spLocks noGrp="1"/>
          </p:cNvSpPr>
          <p:nvPr>
            <p:ph type="title"/>
          </p:nvPr>
        </p:nvSpPr>
        <p:spPr>
          <a:xfrm>
            <a:off x="609006" y="547694"/>
            <a:ext cx="9652023" cy="363676"/>
          </a:xfrm>
          <a:prstGeom prst="rect">
            <a:avLst/>
          </a:prstGeom>
        </p:spPr>
        <p:txBody>
          <a:bodyPr anchor="t"/>
          <a:lstStyle>
            <a:lvl1pPr algn="l">
              <a:defRPr sz="1751" cap="all">
                <a:solidFill>
                  <a:srgbClr val="A9AFBA"/>
                </a:solidFill>
                <a:latin typeface="Geomanist Bold"/>
                <a:ea typeface="Geomanist Bold"/>
                <a:cs typeface="Geomanist Bold"/>
                <a:sym typeface="Geomanist Bold"/>
              </a:defRPr>
            </a:lvl1pPr>
          </a:lstStyle>
          <a:p>
            <a:r>
              <a:t>Title Text</a:t>
            </a:r>
          </a:p>
        </p:txBody>
      </p:sp>
      <p:sp>
        <p:nvSpPr>
          <p:cNvPr id="3333" name="Shape 3333"/>
          <p:cNvSpPr>
            <a:spLocks noGrp="1"/>
          </p:cNvSpPr>
          <p:nvPr>
            <p:ph type="pic" idx="14"/>
          </p:nvPr>
        </p:nvSpPr>
        <p:spPr>
          <a:xfrm>
            <a:off x="0" y="1577382"/>
            <a:ext cx="12192000" cy="3997308"/>
          </a:xfrm>
          <a:prstGeom prst="rect">
            <a:avLst/>
          </a:prstGeom>
        </p:spPr>
        <p:txBody>
          <a:bodyPr lIns="91439" tIns="45719" rIns="91439" bIns="45719" anchor="t">
            <a:noAutofit/>
          </a:bodyPr>
          <a:lstStyle>
            <a:lvl1pPr>
              <a:defRPr sz="1333"/>
            </a:lvl1pPr>
          </a:lstStyle>
          <a:p>
            <a:endParaRPr/>
          </a:p>
        </p:txBody>
      </p:sp>
      <p:sp>
        <p:nvSpPr>
          <p:cNvPr id="15" name="Shape 126"/>
          <p:cNvSpPr/>
          <p:nvPr userDrawn="1"/>
        </p:nvSpPr>
        <p:spPr>
          <a:xfrm>
            <a:off x="9054812" y="6386929"/>
            <a:ext cx="2383668" cy="205315"/>
          </a:xfrm>
          <a:prstGeom prst="rect">
            <a:avLst/>
          </a:prstGeom>
          <a:ln w="12700">
            <a:miter lim="400000"/>
          </a:ln>
          <a:extLst>
            <a:ext uri="{C572A759-6A51-4108-AA02-DFA0A04FC94B}">
              <ma14:wrappingTextBoxFlag xmlns:ma14="http://schemas.microsoft.com/office/mac/drawingml/2011/main" xmlns="" val="1"/>
            </a:ext>
          </a:extLst>
        </p:spPr>
        <p:txBody>
          <a:bodyPr wrap="none" lIns="25401" tIns="25401" rIns="25401" bIns="25401" anchor="ctr">
            <a:spAutoFit/>
          </a:bodyPr>
          <a:lstStyle/>
          <a:p>
            <a:pPr defTabSz="412740" rtl="0" hangingPunct="0">
              <a:defRPr sz="2000">
                <a:solidFill>
                  <a:srgbClr val="4C6077"/>
                </a:solidFill>
                <a:latin typeface="Geomanist Light"/>
                <a:ea typeface="Geomanist Light"/>
                <a:cs typeface="Geomanist Light"/>
                <a:sym typeface="Geomanist Light"/>
              </a:defRPr>
            </a:pPr>
            <a:r>
              <a:rPr sz="1001" kern="0">
                <a:solidFill>
                  <a:srgbClr val="4C6077"/>
                </a:solidFill>
                <a:latin typeface="Geomanist Light"/>
                <a:ea typeface="Geomanist Light"/>
                <a:cs typeface="Geomanist Light"/>
                <a:sym typeface="Geomanist Light"/>
              </a:rPr>
              <a:t>Mountain presentation by </a:t>
            </a:r>
            <a:r>
              <a:rPr sz="1001" kern="0">
                <a:solidFill>
                  <a:srgbClr val="4C6077"/>
                </a:solidFill>
                <a:latin typeface="Geomanist Regular"/>
                <a:ea typeface="Geomanist Regular"/>
                <a:cs typeface="Geomanist Regular"/>
                <a:sym typeface="Geomanist Regular"/>
              </a:rPr>
              <a:t>ContestDesign</a:t>
            </a:r>
          </a:p>
        </p:txBody>
      </p:sp>
      <p:pic>
        <p:nvPicPr>
          <p:cNvPr id="16" name="03_For-Footer_Small.png"/>
          <p:cNvPicPr>
            <a:picLocks noChangeAspect="1"/>
          </p:cNvPicPr>
          <p:nvPr userDrawn="1"/>
        </p:nvPicPr>
        <p:blipFill>
          <a:blip r:embed="rId2">
            <a:extLst/>
          </a:blip>
          <a:stretch>
            <a:fillRect/>
          </a:stretch>
        </p:blipFill>
        <p:spPr>
          <a:xfrm>
            <a:off x="8660191" y="6354060"/>
            <a:ext cx="452543" cy="182525"/>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4170486232"/>
      </p:ext>
    </p:extLst>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type="tx">
  <p:cSld name="Timeline : Horizontal 02">
    <p:spTree>
      <p:nvGrpSpPr>
        <p:cNvPr id="1" name=""/>
        <p:cNvGrpSpPr/>
        <p:nvPr/>
      </p:nvGrpSpPr>
      <p:grpSpPr>
        <a:xfrm>
          <a:off x="0" y="0"/>
          <a:ext cx="0" cy="0"/>
          <a:chOff x="0" y="0"/>
          <a:chExt cx="0" cy="0"/>
        </a:xfrm>
      </p:grpSpPr>
      <p:sp>
        <p:nvSpPr>
          <p:cNvPr id="3340" name="Shape 3340"/>
          <p:cNvSpPr>
            <a:spLocks noGrp="1"/>
          </p:cNvSpPr>
          <p:nvPr>
            <p:ph type="pic" idx="13"/>
          </p:nvPr>
        </p:nvSpPr>
        <p:spPr>
          <a:xfrm>
            <a:off x="0" y="1577382"/>
            <a:ext cx="12192000" cy="3997308"/>
          </a:xfrm>
          <a:prstGeom prst="rect">
            <a:avLst/>
          </a:prstGeom>
        </p:spPr>
        <p:txBody>
          <a:bodyPr lIns="91439" tIns="45719" rIns="91439" bIns="45719" anchor="t">
            <a:noAutofit/>
          </a:bodyPr>
          <a:lstStyle>
            <a:lvl1pPr>
              <a:defRPr sz="1333"/>
            </a:lvl1pPr>
          </a:lstStyle>
          <a:p>
            <a:endParaRPr/>
          </a:p>
        </p:txBody>
      </p:sp>
      <p:sp>
        <p:nvSpPr>
          <p:cNvPr id="3341" name="Shape 3341"/>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a:p>
        </p:txBody>
      </p:sp>
    </p:spTree>
    <p:extLst>
      <p:ext uri="{BB962C8B-B14F-4D97-AF65-F5344CB8AC3E}">
        <p14:creationId xmlns:p14="http://schemas.microsoft.com/office/powerpoint/2010/main" val="548215932"/>
      </p:ext>
    </p:extLst>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Timeline 11 : Single Page">
    <p:spTree>
      <p:nvGrpSpPr>
        <p:cNvPr id="1" name=""/>
        <p:cNvGrpSpPr/>
        <p:nvPr/>
      </p:nvGrpSpPr>
      <p:grpSpPr>
        <a:xfrm>
          <a:off x="0" y="0"/>
          <a:ext cx="0" cy="0"/>
          <a:chOff x="0" y="0"/>
          <a:chExt cx="0" cy="0"/>
        </a:xfrm>
      </p:grpSpPr>
      <p:sp>
        <p:nvSpPr>
          <p:cNvPr id="3348" name="Shape 3348"/>
          <p:cNvSpPr>
            <a:spLocks noGrp="1"/>
          </p:cNvSpPr>
          <p:nvPr>
            <p:ph type="pic" idx="13"/>
          </p:nvPr>
        </p:nvSpPr>
        <p:spPr>
          <a:xfrm>
            <a:off x="0" y="3091209"/>
            <a:ext cx="12192000" cy="3816500"/>
          </a:xfrm>
          <a:prstGeom prst="rect">
            <a:avLst/>
          </a:prstGeom>
        </p:spPr>
        <p:txBody>
          <a:bodyPr lIns="91439" tIns="45719" rIns="91439" bIns="45719" anchor="t">
            <a:noAutofit/>
          </a:bodyPr>
          <a:lstStyle>
            <a:lvl1pPr>
              <a:defRPr sz="1333"/>
            </a:lvl1pPr>
          </a:lstStyle>
          <a:p>
            <a:endParaRPr/>
          </a:p>
        </p:txBody>
      </p:sp>
      <p:sp>
        <p:nvSpPr>
          <p:cNvPr id="3349" name="Shape 3349"/>
          <p:cNvSpPr>
            <a:spLocks noGrp="1"/>
          </p:cNvSpPr>
          <p:nvPr>
            <p:ph type="pic" sz="quarter" idx="14"/>
          </p:nvPr>
        </p:nvSpPr>
        <p:spPr>
          <a:xfrm>
            <a:off x="9676929" y="3695469"/>
            <a:ext cx="1624889" cy="873676"/>
          </a:xfrm>
          <a:prstGeom prst="rect">
            <a:avLst/>
          </a:prstGeom>
        </p:spPr>
        <p:txBody>
          <a:bodyPr lIns="91439" tIns="45719" rIns="91439" bIns="45719" anchor="t">
            <a:noAutofit/>
          </a:bodyPr>
          <a:lstStyle>
            <a:lvl1pPr>
              <a:defRPr sz="800"/>
            </a:lvl1pPr>
          </a:lstStyle>
          <a:p>
            <a:endParaRPr/>
          </a:p>
        </p:txBody>
      </p:sp>
      <p:sp>
        <p:nvSpPr>
          <p:cNvPr id="3350" name="Shape 3350"/>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a:p>
        </p:txBody>
      </p:sp>
      <p:sp>
        <p:nvSpPr>
          <p:cNvPr id="3351" name="Shape 3351"/>
          <p:cNvSpPr/>
          <p:nvPr/>
        </p:nvSpPr>
        <p:spPr>
          <a:xfrm>
            <a:off x="10768358" y="514143"/>
            <a:ext cx="296661" cy="296661"/>
          </a:xfrm>
          <a:prstGeom prst="ellipse">
            <a:avLst/>
          </a:prstGeom>
          <a:ln w="12700">
            <a:solidFill>
              <a:srgbClr val="4C6077"/>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3354" name="Group 3354">
            <a:hlinkClick r:id="" action="ppaction://hlinkshowjump?jump=nextslide"/>
          </p:cNvPr>
          <p:cNvGrpSpPr/>
          <p:nvPr/>
        </p:nvGrpSpPr>
        <p:grpSpPr>
          <a:xfrm>
            <a:off x="11137942" y="514143"/>
            <a:ext cx="296661" cy="296661"/>
            <a:chOff x="0" y="0"/>
            <a:chExt cx="593321" cy="593321"/>
          </a:xfrm>
        </p:grpSpPr>
        <p:sp>
          <p:nvSpPr>
            <p:cNvPr id="3352" name="Shape 3352"/>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3353" name="Shape 3353"/>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3357" name="Group 3357">
            <a:hlinkClick r:id="" action="ppaction://hlinkshowjump?jump=previousslide"/>
          </p:cNvPr>
          <p:cNvGrpSpPr/>
          <p:nvPr/>
        </p:nvGrpSpPr>
        <p:grpSpPr>
          <a:xfrm>
            <a:off x="10398775" y="514143"/>
            <a:ext cx="296661" cy="296661"/>
            <a:chOff x="0" y="0"/>
            <a:chExt cx="593321" cy="593321"/>
          </a:xfrm>
        </p:grpSpPr>
        <p:sp>
          <p:nvSpPr>
            <p:cNvPr id="3355" name="Shape 3355"/>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3356" name="Shape 3356"/>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3360" name="Shape 3360"/>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3361" name="Shape 3361"/>
          <p:cNvSpPr>
            <a:spLocks noGrp="1"/>
          </p:cNvSpPr>
          <p:nvPr>
            <p:ph type="title"/>
          </p:nvPr>
        </p:nvSpPr>
        <p:spPr>
          <a:xfrm>
            <a:off x="609006" y="547694"/>
            <a:ext cx="9652023" cy="363676"/>
          </a:xfrm>
          <a:prstGeom prst="rect">
            <a:avLst/>
          </a:prstGeom>
        </p:spPr>
        <p:txBody>
          <a:bodyPr anchor="t"/>
          <a:lstStyle>
            <a:lvl1pPr algn="l">
              <a:defRPr sz="1751" cap="all">
                <a:solidFill>
                  <a:srgbClr val="A9AFBA"/>
                </a:solidFill>
                <a:latin typeface="Geomanist Bold"/>
                <a:ea typeface="Geomanist Bold"/>
                <a:cs typeface="Geomanist Bold"/>
                <a:sym typeface="Geomanist Bold"/>
              </a:defRPr>
            </a:lvl1pPr>
          </a:lstStyle>
          <a:p>
            <a:r>
              <a:t>Title Text</a:t>
            </a:r>
          </a:p>
        </p:txBody>
      </p:sp>
      <p:sp>
        <p:nvSpPr>
          <p:cNvPr id="3362" name="Shape 3362"/>
          <p:cNvSpPr>
            <a:spLocks noGrp="1"/>
          </p:cNvSpPr>
          <p:nvPr>
            <p:ph type="pic" sz="quarter" idx="16"/>
          </p:nvPr>
        </p:nvSpPr>
        <p:spPr>
          <a:xfrm>
            <a:off x="7450903" y="3695469"/>
            <a:ext cx="1624889" cy="873676"/>
          </a:xfrm>
          <a:prstGeom prst="rect">
            <a:avLst/>
          </a:prstGeom>
        </p:spPr>
        <p:txBody>
          <a:bodyPr lIns="91439" tIns="45719" rIns="91439" bIns="45719" anchor="t">
            <a:noAutofit/>
          </a:bodyPr>
          <a:lstStyle>
            <a:lvl1pPr>
              <a:defRPr sz="800"/>
            </a:lvl1pPr>
          </a:lstStyle>
          <a:p>
            <a:endParaRPr/>
          </a:p>
        </p:txBody>
      </p:sp>
      <p:sp>
        <p:nvSpPr>
          <p:cNvPr id="3363" name="Shape 3363"/>
          <p:cNvSpPr>
            <a:spLocks noGrp="1"/>
          </p:cNvSpPr>
          <p:nvPr>
            <p:ph type="pic" sz="quarter" idx="17"/>
          </p:nvPr>
        </p:nvSpPr>
        <p:spPr>
          <a:xfrm>
            <a:off x="5224882" y="3695469"/>
            <a:ext cx="1624889" cy="873676"/>
          </a:xfrm>
          <a:prstGeom prst="rect">
            <a:avLst/>
          </a:prstGeom>
        </p:spPr>
        <p:txBody>
          <a:bodyPr lIns="91439" tIns="45719" rIns="91439" bIns="45719" anchor="t">
            <a:noAutofit/>
          </a:bodyPr>
          <a:lstStyle>
            <a:lvl1pPr>
              <a:defRPr sz="800"/>
            </a:lvl1pPr>
          </a:lstStyle>
          <a:p>
            <a:endParaRPr/>
          </a:p>
        </p:txBody>
      </p:sp>
      <p:sp>
        <p:nvSpPr>
          <p:cNvPr id="3364" name="Shape 3364"/>
          <p:cNvSpPr>
            <a:spLocks noGrp="1"/>
          </p:cNvSpPr>
          <p:nvPr>
            <p:ph type="pic" sz="quarter" idx="18"/>
          </p:nvPr>
        </p:nvSpPr>
        <p:spPr>
          <a:xfrm>
            <a:off x="2998856" y="3695469"/>
            <a:ext cx="1624889" cy="873676"/>
          </a:xfrm>
          <a:prstGeom prst="rect">
            <a:avLst/>
          </a:prstGeom>
        </p:spPr>
        <p:txBody>
          <a:bodyPr lIns="91439" tIns="45719" rIns="91439" bIns="45719" anchor="t">
            <a:noAutofit/>
          </a:bodyPr>
          <a:lstStyle>
            <a:lvl1pPr>
              <a:defRPr sz="800"/>
            </a:lvl1pPr>
          </a:lstStyle>
          <a:p>
            <a:endParaRPr/>
          </a:p>
        </p:txBody>
      </p:sp>
      <p:sp>
        <p:nvSpPr>
          <p:cNvPr id="3365" name="Shape 3365"/>
          <p:cNvSpPr>
            <a:spLocks noGrp="1"/>
          </p:cNvSpPr>
          <p:nvPr>
            <p:ph type="pic" sz="quarter" idx="19"/>
          </p:nvPr>
        </p:nvSpPr>
        <p:spPr>
          <a:xfrm>
            <a:off x="772833" y="3695469"/>
            <a:ext cx="1624889" cy="873676"/>
          </a:xfrm>
          <a:prstGeom prst="rect">
            <a:avLst/>
          </a:prstGeom>
        </p:spPr>
        <p:txBody>
          <a:bodyPr lIns="91439" tIns="45719" rIns="91439" bIns="45719" anchor="t">
            <a:noAutofit/>
          </a:bodyPr>
          <a:lstStyle>
            <a:lvl1pPr>
              <a:defRPr sz="800"/>
            </a:lvl1pPr>
          </a:lstStyle>
          <a:p>
            <a:endParaRPr/>
          </a:p>
        </p:txBody>
      </p:sp>
      <p:sp>
        <p:nvSpPr>
          <p:cNvPr id="20" name="Shape 26"/>
          <p:cNvSpPr/>
          <p:nvPr userDrawn="1"/>
        </p:nvSpPr>
        <p:spPr>
          <a:xfrm>
            <a:off x="9054811" y="6386929"/>
            <a:ext cx="2383668" cy="205315"/>
          </a:xfrm>
          <a:prstGeom prst="rect">
            <a:avLst/>
          </a:prstGeom>
          <a:ln w="12700">
            <a:miter lim="400000"/>
          </a:ln>
          <a:extLst>
            <a:ext uri="{C572A759-6A51-4108-AA02-DFA0A04FC94B}">
              <ma14:wrappingTextBoxFlag xmlns:ma14="http://schemas.microsoft.com/office/mac/drawingml/2011/main" xmlns="" val="1"/>
            </a:ext>
          </a:extLst>
        </p:spPr>
        <p:txBody>
          <a:bodyPr wrap="none" lIns="25401" tIns="25401" rIns="25401" bIns="25401" anchor="ctr">
            <a:spAutoFit/>
          </a:bodyPr>
          <a:lstStyle/>
          <a:p>
            <a:pPr defTabSz="412740" rtl="0" hangingPunct="0">
              <a:defRPr sz="2000">
                <a:solidFill>
                  <a:srgbClr val="FFFFFF"/>
                </a:solidFill>
                <a:latin typeface="Geomanist Light"/>
                <a:ea typeface="Geomanist Light"/>
                <a:cs typeface="Geomanist Light"/>
                <a:sym typeface="Geomanist Light"/>
              </a:defRPr>
            </a:pPr>
            <a:r>
              <a:rPr sz="1001" kern="0" dirty="0">
                <a:solidFill>
                  <a:srgbClr val="3C4D64"/>
                </a:solidFill>
                <a:latin typeface="Geomanist Regular"/>
                <a:ea typeface="Geomanist Regular"/>
                <a:cs typeface="Geomanist Regular"/>
                <a:sym typeface="Geomanist Regular"/>
              </a:rPr>
              <a:t>Mountain presentation by</a:t>
            </a:r>
            <a:r>
              <a:rPr sz="1001" kern="0" dirty="0">
                <a:solidFill>
                  <a:srgbClr val="3C4D64"/>
                </a:solidFill>
                <a:latin typeface="Geomanist Light"/>
                <a:ea typeface="Geomanist Light"/>
                <a:cs typeface="Geomanist Light"/>
                <a:sym typeface="Geomanist Light"/>
              </a:rPr>
              <a:t> </a:t>
            </a:r>
            <a:r>
              <a:rPr sz="1001" kern="0" dirty="0">
                <a:solidFill>
                  <a:srgbClr val="3C4D64"/>
                </a:solidFill>
                <a:latin typeface="Geomanist Medium"/>
                <a:ea typeface="Geomanist Medium"/>
                <a:cs typeface="Geomanist Medium"/>
                <a:sym typeface="Geomanist Medium"/>
              </a:rPr>
              <a:t>ContestDesign</a:t>
            </a:r>
          </a:p>
        </p:txBody>
      </p:sp>
      <p:pic>
        <p:nvPicPr>
          <p:cNvPr id="21" name="pasted-image.pdf"/>
          <p:cNvPicPr>
            <a:picLocks noChangeAspect="1"/>
          </p:cNvPicPr>
          <p:nvPr userDrawn="1"/>
        </p:nvPicPr>
        <p:blipFill>
          <a:blip r:embed="rId2">
            <a:extLst/>
          </a:blip>
          <a:srcRect l="37" r="37"/>
          <a:stretch>
            <a:fillRect/>
          </a:stretch>
        </p:blipFill>
        <p:spPr>
          <a:xfrm>
            <a:off x="8615739" y="6354060"/>
            <a:ext cx="452540" cy="182525"/>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3065528712"/>
      </p:ext>
    </p:extLst>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Portfolio 01 : 3 Column">
    <p:spTree>
      <p:nvGrpSpPr>
        <p:cNvPr id="1" name=""/>
        <p:cNvGrpSpPr/>
        <p:nvPr/>
      </p:nvGrpSpPr>
      <p:grpSpPr>
        <a:xfrm>
          <a:off x="0" y="0"/>
          <a:ext cx="0" cy="0"/>
          <a:chOff x="0" y="0"/>
          <a:chExt cx="0" cy="0"/>
        </a:xfrm>
      </p:grpSpPr>
      <p:sp>
        <p:nvSpPr>
          <p:cNvPr id="3372" name="Shape 3372"/>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a:p>
        </p:txBody>
      </p:sp>
      <p:sp>
        <p:nvSpPr>
          <p:cNvPr id="3373" name="Shape 3373"/>
          <p:cNvSpPr/>
          <p:nvPr/>
        </p:nvSpPr>
        <p:spPr>
          <a:xfrm>
            <a:off x="10768358" y="514143"/>
            <a:ext cx="296661" cy="296661"/>
          </a:xfrm>
          <a:prstGeom prst="ellipse">
            <a:avLst/>
          </a:prstGeom>
          <a:ln w="12700">
            <a:solidFill>
              <a:srgbClr val="4C6077"/>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3376" name="Group 3376">
            <a:hlinkClick r:id="" action="ppaction://hlinkshowjump?jump=nextslide"/>
          </p:cNvPr>
          <p:cNvGrpSpPr/>
          <p:nvPr/>
        </p:nvGrpSpPr>
        <p:grpSpPr>
          <a:xfrm>
            <a:off x="11137942" y="514143"/>
            <a:ext cx="296661" cy="296661"/>
            <a:chOff x="0" y="0"/>
            <a:chExt cx="593321" cy="593321"/>
          </a:xfrm>
        </p:grpSpPr>
        <p:sp>
          <p:nvSpPr>
            <p:cNvPr id="3374" name="Shape 3374"/>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3375" name="Shape 3375"/>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3379" name="Group 3379">
            <a:hlinkClick r:id="" action="ppaction://hlinkshowjump?jump=previousslide"/>
          </p:cNvPr>
          <p:cNvGrpSpPr/>
          <p:nvPr/>
        </p:nvGrpSpPr>
        <p:grpSpPr>
          <a:xfrm>
            <a:off x="10398775" y="514143"/>
            <a:ext cx="296661" cy="296661"/>
            <a:chOff x="0" y="0"/>
            <a:chExt cx="593321" cy="593321"/>
          </a:xfrm>
        </p:grpSpPr>
        <p:sp>
          <p:nvSpPr>
            <p:cNvPr id="3377" name="Shape 3377"/>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3378" name="Shape 3378"/>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3382" name="Shape 3382"/>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3383" name="Shape 3383"/>
          <p:cNvSpPr>
            <a:spLocks noGrp="1"/>
          </p:cNvSpPr>
          <p:nvPr>
            <p:ph type="title"/>
          </p:nvPr>
        </p:nvSpPr>
        <p:spPr>
          <a:xfrm>
            <a:off x="609006" y="547694"/>
            <a:ext cx="9652023" cy="363676"/>
          </a:xfrm>
          <a:prstGeom prst="rect">
            <a:avLst/>
          </a:prstGeom>
        </p:spPr>
        <p:txBody>
          <a:bodyPr anchor="t"/>
          <a:lstStyle>
            <a:lvl1pPr algn="l">
              <a:defRPr sz="1751" cap="all">
                <a:solidFill>
                  <a:srgbClr val="A9AFBA"/>
                </a:solidFill>
                <a:latin typeface="Geomanist Bold"/>
                <a:ea typeface="Geomanist Bold"/>
                <a:cs typeface="Geomanist Bold"/>
                <a:sym typeface="Geomanist Bold"/>
              </a:defRPr>
            </a:lvl1pPr>
          </a:lstStyle>
          <a:p>
            <a:r>
              <a:t>Title Text</a:t>
            </a:r>
          </a:p>
        </p:txBody>
      </p:sp>
      <p:sp>
        <p:nvSpPr>
          <p:cNvPr id="3384" name="Shape 3384"/>
          <p:cNvSpPr>
            <a:spLocks noGrp="1"/>
          </p:cNvSpPr>
          <p:nvPr>
            <p:ph type="pic" sz="quarter" idx="14"/>
          </p:nvPr>
        </p:nvSpPr>
        <p:spPr>
          <a:xfrm>
            <a:off x="641175" y="1406060"/>
            <a:ext cx="3234543" cy="3084200"/>
          </a:xfrm>
          <a:prstGeom prst="rect">
            <a:avLst/>
          </a:prstGeom>
        </p:spPr>
        <p:txBody>
          <a:bodyPr lIns="91439" tIns="45719" rIns="91439" bIns="45719" anchor="t">
            <a:noAutofit/>
          </a:bodyPr>
          <a:lstStyle>
            <a:lvl1pPr>
              <a:defRPr sz="1333"/>
            </a:lvl1pPr>
          </a:lstStyle>
          <a:p>
            <a:endParaRPr/>
          </a:p>
        </p:txBody>
      </p:sp>
      <p:sp>
        <p:nvSpPr>
          <p:cNvPr id="3385" name="Shape 3385"/>
          <p:cNvSpPr>
            <a:spLocks noGrp="1"/>
          </p:cNvSpPr>
          <p:nvPr>
            <p:ph type="pic" sz="quarter" idx="15"/>
          </p:nvPr>
        </p:nvSpPr>
        <p:spPr>
          <a:xfrm>
            <a:off x="4421814" y="1406060"/>
            <a:ext cx="3234543" cy="3084200"/>
          </a:xfrm>
          <a:prstGeom prst="rect">
            <a:avLst/>
          </a:prstGeom>
        </p:spPr>
        <p:txBody>
          <a:bodyPr lIns="91439" tIns="45719" rIns="91439" bIns="45719" anchor="t">
            <a:noAutofit/>
          </a:bodyPr>
          <a:lstStyle>
            <a:lvl1pPr>
              <a:defRPr sz="1333"/>
            </a:lvl1pPr>
          </a:lstStyle>
          <a:p>
            <a:endParaRPr/>
          </a:p>
        </p:txBody>
      </p:sp>
      <p:sp>
        <p:nvSpPr>
          <p:cNvPr id="3386" name="Shape 3386"/>
          <p:cNvSpPr>
            <a:spLocks noGrp="1"/>
          </p:cNvSpPr>
          <p:nvPr>
            <p:ph type="pic" sz="quarter" idx="16"/>
          </p:nvPr>
        </p:nvSpPr>
        <p:spPr>
          <a:xfrm>
            <a:off x="8202450" y="1406060"/>
            <a:ext cx="3234543" cy="3084200"/>
          </a:xfrm>
          <a:prstGeom prst="rect">
            <a:avLst/>
          </a:prstGeom>
        </p:spPr>
        <p:txBody>
          <a:bodyPr lIns="91439" tIns="45719" rIns="91439" bIns="45719" anchor="t">
            <a:noAutofit/>
          </a:bodyPr>
          <a:lstStyle>
            <a:lvl1pPr>
              <a:defRPr sz="1333"/>
            </a:lvl1pPr>
          </a:lstStyle>
          <a:p>
            <a:endParaRPr/>
          </a:p>
        </p:txBody>
      </p:sp>
      <p:sp>
        <p:nvSpPr>
          <p:cNvPr id="17" name="Shape 126"/>
          <p:cNvSpPr/>
          <p:nvPr userDrawn="1"/>
        </p:nvSpPr>
        <p:spPr>
          <a:xfrm>
            <a:off x="9054812" y="6386929"/>
            <a:ext cx="2383668" cy="205315"/>
          </a:xfrm>
          <a:prstGeom prst="rect">
            <a:avLst/>
          </a:prstGeom>
          <a:ln w="12700">
            <a:miter lim="400000"/>
          </a:ln>
          <a:extLst>
            <a:ext uri="{C572A759-6A51-4108-AA02-DFA0A04FC94B}">
              <ma14:wrappingTextBoxFlag xmlns:ma14="http://schemas.microsoft.com/office/mac/drawingml/2011/main" xmlns="" val="1"/>
            </a:ext>
          </a:extLst>
        </p:spPr>
        <p:txBody>
          <a:bodyPr wrap="none" lIns="25401" tIns="25401" rIns="25401" bIns="25401" anchor="ctr">
            <a:spAutoFit/>
          </a:bodyPr>
          <a:lstStyle/>
          <a:p>
            <a:pPr defTabSz="412740" rtl="0" hangingPunct="0">
              <a:defRPr sz="2000">
                <a:solidFill>
                  <a:srgbClr val="4C6077"/>
                </a:solidFill>
                <a:latin typeface="Geomanist Light"/>
                <a:ea typeface="Geomanist Light"/>
                <a:cs typeface="Geomanist Light"/>
                <a:sym typeface="Geomanist Light"/>
              </a:defRPr>
            </a:pPr>
            <a:r>
              <a:rPr sz="1001" kern="0">
                <a:solidFill>
                  <a:srgbClr val="4C6077"/>
                </a:solidFill>
                <a:latin typeface="Geomanist Light"/>
                <a:ea typeface="Geomanist Light"/>
                <a:cs typeface="Geomanist Light"/>
                <a:sym typeface="Geomanist Light"/>
              </a:rPr>
              <a:t>Mountain presentation by </a:t>
            </a:r>
            <a:r>
              <a:rPr sz="1001" kern="0">
                <a:solidFill>
                  <a:srgbClr val="4C6077"/>
                </a:solidFill>
                <a:latin typeface="Geomanist Regular"/>
                <a:ea typeface="Geomanist Regular"/>
                <a:cs typeface="Geomanist Regular"/>
                <a:sym typeface="Geomanist Regular"/>
              </a:rPr>
              <a:t>ContestDesign</a:t>
            </a:r>
          </a:p>
        </p:txBody>
      </p:sp>
      <p:pic>
        <p:nvPicPr>
          <p:cNvPr id="18" name="03_For-Footer_Small.png"/>
          <p:cNvPicPr>
            <a:picLocks noChangeAspect="1"/>
          </p:cNvPicPr>
          <p:nvPr userDrawn="1"/>
        </p:nvPicPr>
        <p:blipFill>
          <a:blip r:embed="rId2">
            <a:extLst/>
          </a:blip>
          <a:stretch>
            <a:fillRect/>
          </a:stretch>
        </p:blipFill>
        <p:spPr>
          <a:xfrm>
            <a:off x="8660191" y="6354060"/>
            <a:ext cx="452543" cy="182525"/>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3477927842"/>
      </p:ext>
    </p:extLst>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Portfolio 02 : Bar Chart">
    <p:spTree>
      <p:nvGrpSpPr>
        <p:cNvPr id="1" name=""/>
        <p:cNvGrpSpPr/>
        <p:nvPr/>
      </p:nvGrpSpPr>
      <p:grpSpPr>
        <a:xfrm>
          <a:off x="0" y="0"/>
          <a:ext cx="0" cy="0"/>
          <a:chOff x="0" y="0"/>
          <a:chExt cx="0" cy="0"/>
        </a:xfrm>
      </p:grpSpPr>
      <p:sp>
        <p:nvSpPr>
          <p:cNvPr id="3393" name="Shape 3393"/>
          <p:cNvSpPr>
            <a:spLocks noGrp="1"/>
          </p:cNvSpPr>
          <p:nvPr>
            <p:ph type="pic" sz="quarter" idx="13"/>
          </p:nvPr>
        </p:nvSpPr>
        <p:spPr>
          <a:xfrm>
            <a:off x="7343881" y="2833549"/>
            <a:ext cx="1859540" cy="2271007"/>
          </a:xfrm>
          <a:prstGeom prst="rect">
            <a:avLst/>
          </a:prstGeom>
        </p:spPr>
        <p:txBody>
          <a:bodyPr lIns="91439" tIns="45719" rIns="91439" bIns="45719" anchor="t">
            <a:noAutofit/>
          </a:bodyPr>
          <a:lstStyle>
            <a:lvl1pPr>
              <a:defRPr sz="1333"/>
            </a:lvl1pPr>
          </a:lstStyle>
          <a:p>
            <a:endParaRPr/>
          </a:p>
        </p:txBody>
      </p:sp>
      <p:sp>
        <p:nvSpPr>
          <p:cNvPr id="3394" name="Shape 3394"/>
          <p:cNvSpPr>
            <a:spLocks noGrp="1"/>
          </p:cNvSpPr>
          <p:nvPr>
            <p:ph type="pic" sz="quarter" idx="14"/>
          </p:nvPr>
        </p:nvSpPr>
        <p:spPr>
          <a:xfrm>
            <a:off x="9579239" y="1406066"/>
            <a:ext cx="1859540" cy="3698489"/>
          </a:xfrm>
          <a:prstGeom prst="rect">
            <a:avLst/>
          </a:prstGeom>
        </p:spPr>
        <p:txBody>
          <a:bodyPr lIns="91439" tIns="45719" rIns="91439" bIns="45719" anchor="t">
            <a:noAutofit/>
          </a:bodyPr>
          <a:lstStyle>
            <a:lvl1pPr>
              <a:defRPr sz="1333"/>
            </a:lvl1pPr>
          </a:lstStyle>
          <a:p>
            <a:endParaRPr/>
          </a:p>
        </p:txBody>
      </p:sp>
      <p:sp>
        <p:nvSpPr>
          <p:cNvPr id="3395" name="Shape 3395"/>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a:p>
        </p:txBody>
      </p:sp>
      <p:sp>
        <p:nvSpPr>
          <p:cNvPr id="3396" name="Shape 3396"/>
          <p:cNvSpPr/>
          <p:nvPr/>
        </p:nvSpPr>
        <p:spPr>
          <a:xfrm>
            <a:off x="10768358" y="514143"/>
            <a:ext cx="296661" cy="296661"/>
          </a:xfrm>
          <a:prstGeom prst="ellipse">
            <a:avLst/>
          </a:prstGeom>
          <a:ln w="12700">
            <a:solidFill>
              <a:srgbClr val="4C6077"/>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3399" name="Group 3399">
            <a:hlinkClick r:id="" action="ppaction://hlinkshowjump?jump=nextslide"/>
          </p:cNvPr>
          <p:cNvGrpSpPr/>
          <p:nvPr/>
        </p:nvGrpSpPr>
        <p:grpSpPr>
          <a:xfrm>
            <a:off x="11137942" y="514143"/>
            <a:ext cx="296661" cy="296661"/>
            <a:chOff x="0" y="0"/>
            <a:chExt cx="593321" cy="593321"/>
          </a:xfrm>
        </p:grpSpPr>
        <p:sp>
          <p:nvSpPr>
            <p:cNvPr id="3397" name="Shape 3397"/>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3398" name="Shape 3398"/>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3402" name="Group 3402">
            <a:hlinkClick r:id="" action="ppaction://hlinkshowjump?jump=previousslide"/>
          </p:cNvPr>
          <p:cNvGrpSpPr/>
          <p:nvPr/>
        </p:nvGrpSpPr>
        <p:grpSpPr>
          <a:xfrm>
            <a:off x="10398775" y="514143"/>
            <a:ext cx="296661" cy="296661"/>
            <a:chOff x="0" y="0"/>
            <a:chExt cx="593321" cy="593321"/>
          </a:xfrm>
        </p:grpSpPr>
        <p:sp>
          <p:nvSpPr>
            <p:cNvPr id="3400" name="Shape 3400"/>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3401" name="Shape 3401"/>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3405" name="Shape 3405"/>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3406" name="Shape 3406"/>
          <p:cNvSpPr>
            <a:spLocks noGrp="1"/>
          </p:cNvSpPr>
          <p:nvPr>
            <p:ph type="title"/>
          </p:nvPr>
        </p:nvSpPr>
        <p:spPr>
          <a:xfrm>
            <a:off x="609006" y="547694"/>
            <a:ext cx="9652023" cy="363676"/>
          </a:xfrm>
          <a:prstGeom prst="rect">
            <a:avLst/>
          </a:prstGeom>
        </p:spPr>
        <p:txBody>
          <a:bodyPr anchor="t"/>
          <a:lstStyle>
            <a:lvl1pPr algn="l">
              <a:defRPr sz="1751" cap="all">
                <a:solidFill>
                  <a:srgbClr val="A9AFBA"/>
                </a:solidFill>
                <a:latin typeface="Geomanist Bold"/>
                <a:ea typeface="Geomanist Bold"/>
                <a:cs typeface="Geomanist Bold"/>
                <a:sym typeface="Geomanist Bold"/>
              </a:defRPr>
            </a:lvl1pPr>
          </a:lstStyle>
          <a:p>
            <a:r>
              <a:t>Title Text</a:t>
            </a:r>
          </a:p>
        </p:txBody>
      </p:sp>
      <p:sp>
        <p:nvSpPr>
          <p:cNvPr id="3407" name="Shape 3407"/>
          <p:cNvSpPr>
            <a:spLocks noGrp="1"/>
          </p:cNvSpPr>
          <p:nvPr>
            <p:ph type="pic" sz="quarter" idx="16"/>
          </p:nvPr>
        </p:nvSpPr>
        <p:spPr>
          <a:xfrm>
            <a:off x="5108521" y="1406066"/>
            <a:ext cx="1859540" cy="3698489"/>
          </a:xfrm>
          <a:prstGeom prst="rect">
            <a:avLst/>
          </a:prstGeom>
        </p:spPr>
        <p:txBody>
          <a:bodyPr lIns="91439" tIns="45719" rIns="91439" bIns="45719" anchor="t">
            <a:noAutofit/>
          </a:bodyPr>
          <a:lstStyle>
            <a:lvl1pPr>
              <a:defRPr sz="1333"/>
            </a:lvl1pPr>
          </a:lstStyle>
          <a:p>
            <a:endParaRPr/>
          </a:p>
        </p:txBody>
      </p:sp>
      <p:sp>
        <p:nvSpPr>
          <p:cNvPr id="3408" name="Shape 3408"/>
          <p:cNvSpPr>
            <a:spLocks noGrp="1"/>
          </p:cNvSpPr>
          <p:nvPr>
            <p:ph type="pic" sz="quarter" idx="17"/>
          </p:nvPr>
        </p:nvSpPr>
        <p:spPr>
          <a:xfrm>
            <a:off x="637801" y="1406066"/>
            <a:ext cx="1859540" cy="3698489"/>
          </a:xfrm>
          <a:prstGeom prst="rect">
            <a:avLst/>
          </a:prstGeom>
        </p:spPr>
        <p:txBody>
          <a:bodyPr lIns="91439" tIns="45719" rIns="91439" bIns="45719" anchor="t">
            <a:noAutofit/>
          </a:bodyPr>
          <a:lstStyle>
            <a:lvl1pPr>
              <a:defRPr sz="1333"/>
            </a:lvl1pPr>
          </a:lstStyle>
          <a:p>
            <a:endParaRPr/>
          </a:p>
        </p:txBody>
      </p:sp>
      <p:sp>
        <p:nvSpPr>
          <p:cNvPr id="3409" name="Shape 3409"/>
          <p:cNvSpPr>
            <a:spLocks noGrp="1"/>
          </p:cNvSpPr>
          <p:nvPr>
            <p:ph type="pic" sz="quarter" idx="18"/>
          </p:nvPr>
        </p:nvSpPr>
        <p:spPr>
          <a:xfrm>
            <a:off x="2873161" y="2833549"/>
            <a:ext cx="1859540" cy="2271007"/>
          </a:xfrm>
          <a:prstGeom prst="rect">
            <a:avLst/>
          </a:prstGeom>
        </p:spPr>
        <p:txBody>
          <a:bodyPr lIns="91439" tIns="45719" rIns="91439" bIns="45719" anchor="t">
            <a:noAutofit/>
          </a:bodyPr>
          <a:lstStyle>
            <a:lvl1pPr>
              <a:defRPr sz="1333"/>
            </a:lvl1pPr>
          </a:lstStyle>
          <a:p>
            <a:endParaRPr/>
          </a:p>
        </p:txBody>
      </p:sp>
      <p:sp>
        <p:nvSpPr>
          <p:cNvPr id="19" name="Shape 126"/>
          <p:cNvSpPr/>
          <p:nvPr userDrawn="1"/>
        </p:nvSpPr>
        <p:spPr>
          <a:xfrm>
            <a:off x="9054812" y="6386929"/>
            <a:ext cx="2383668" cy="205315"/>
          </a:xfrm>
          <a:prstGeom prst="rect">
            <a:avLst/>
          </a:prstGeom>
          <a:ln w="12700">
            <a:miter lim="400000"/>
          </a:ln>
          <a:extLst>
            <a:ext uri="{C572A759-6A51-4108-AA02-DFA0A04FC94B}">
              <ma14:wrappingTextBoxFlag xmlns:ma14="http://schemas.microsoft.com/office/mac/drawingml/2011/main" xmlns="" val="1"/>
            </a:ext>
          </a:extLst>
        </p:spPr>
        <p:txBody>
          <a:bodyPr wrap="none" lIns="25401" tIns="25401" rIns="25401" bIns="25401" anchor="ctr">
            <a:spAutoFit/>
          </a:bodyPr>
          <a:lstStyle/>
          <a:p>
            <a:pPr defTabSz="412740" rtl="0" hangingPunct="0">
              <a:defRPr sz="2000">
                <a:solidFill>
                  <a:srgbClr val="4C6077"/>
                </a:solidFill>
                <a:latin typeface="Geomanist Light"/>
                <a:ea typeface="Geomanist Light"/>
                <a:cs typeface="Geomanist Light"/>
                <a:sym typeface="Geomanist Light"/>
              </a:defRPr>
            </a:pPr>
            <a:r>
              <a:rPr sz="1001" kern="0">
                <a:solidFill>
                  <a:srgbClr val="4C6077"/>
                </a:solidFill>
                <a:latin typeface="Geomanist Light"/>
                <a:ea typeface="Geomanist Light"/>
                <a:cs typeface="Geomanist Light"/>
                <a:sym typeface="Geomanist Light"/>
              </a:rPr>
              <a:t>Mountain presentation by </a:t>
            </a:r>
            <a:r>
              <a:rPr sz="1001" kern="0">
                <a:solidFill>
                  <a:srgbClr val="4C6077"/>
                </a:solidFill>
                <a:latin typeface="Geomanist Regular"/>
                <a:ea typeface="Geomanist Regular"/>
                <a:cs typeface="Geomanist Regular"/>
                <a:sym typeface="Geomanist Regular"/>
              </a:rPr>
              <a:t>ContestDesign</a:t>
            </a:r>
          </a:p>
        </p:txBody>
      </p:sp>
      <p:pic>
        <p:nvPicPr>
          <p:cNvPr id="20" name="03_For-Footer_Small.png"/>
          <p:cNvPicPr>
            <a:picLocks noChangeAspect="1"/>
          </p:cNvPicPr>
          <p:nvPr userDrawn="1"/>
        </p:nvPicPr>
        <p:blipFill>
          <a:blip r:embed="rId2">
            <a:extLst/>
          </a:blip>
          <a:stretch>
            <a:fillRect/>
          </a:stretch>
        </p:blipFill>
        <p:spPr>
          <a:xfrm>
            <a:off x="8660191" y="6354060"/>
            <a:ext cx="452543" cy="182525"/>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1610852172"/>
      </p:ext>
    </p:extLst>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Portfolio 03">
    <p:spTree>
      <p:nvGrpSpPr>
        <p:cNvPr id="1" name=""/>
        <p:cNvGrpSpPr/>
        <p:nvPr/>
      </p:nvGrpSpPr>
      <p:grpSpPr>
        <a:xfrm>
          <a:off x="0" y="0"/>
          <a:ext cx="0" cy="0"/>
          <a:chOff x="0" y="0"/>
          <a:chExt cx="0" cy="0"/>
        </a:xfrm>
      </p:grpSpPr>
      <p:sp>
        <p:nvSpPr>
          <p:cNvPr id="3416" name="Shape 3416"/>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a:p>
        </p:txBody>
      </p:sp>
      <p:sp>
        <p:nvSpPr>
          <p:cNvPr id="3417" name="Shape 3417"/>
          <p:cNvSpPr/>
          <p:nvPr/>
        </p:nvSpPr>
        <p:spPr>
          <a:xfrm>
            <a:off x="10768358" y="514143"/>
            <a:ext cx="296661" cy="296661"/>
          </a:xfrm>
          <a:prstGeom prst="ellipse">
            <a:avLst/>
          </a:prstGeom>
          <a:ln w="12700">
            <a:solidFill>
              <a:srgbClr val="4C6077"/>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3420" name="Group 3420">
            <a:hlinkClick r:id="" action="ppaction://hlinkshowjump?jump=nextslide"/>
          </p:cNvPr>
          <p:cNvGrpSpPr/>
          <p:nvPr/>
        </p:nvGrpSpPr>
        <p:grpSpPr>
          <a:xfrm>
            <a:off x="11137942" y="514143"/>
            <a:ext cx="296661" cy="296661"/>
            <a:chOff x="0" y="0"/>
            <a:chExt cx="593321" cy="593321"/>
          </a:xfrm>
        </p:grpSpPr>
        <p:sp>
          <p:nvSpPr>
            <p:cNvPr id="3418" name="Shape 3418"/>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3419" name="Shape 3419"/>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3423" name="Group 3423">
            <a:hlinkClick r:id="" action="ppaction://hlinkshowjump?jump=previousslide"/>
          </p:cNvPr>
          <p:cNvGrpSpPr/>
          <p:nvPr/>
        </p:nvGrpSpPr>
        <p:grpSpPr>
          <a:xfrm>
            <a:off x="10398775" y="514143"/>
            <a:ext cx="296661" cy="296661"/>
            <a:chOff x="0" y="0"/>
            <a:chExt cx="593321" cy="593321"/>
          </a:xfrm>
        </p:grpSpPr>
        <p:sp>
          <p:nvSpPr>
            <p:cNvPr id="3421" name="Shape 3421"/>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3422" name="Shape 3422"/>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3426" name="Shape 3426"/>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3427" name="Shape 3427"/>
          <p:cNvSpPr>
            <a:spLocks noGrp="1"/>
          </p:cNvSpPr>
          <p:nvPr>
            <p:ph type="title"/>
          </p:nvPr>
        </p:nvSpPr>
        <p:spPr>
          <a:xfrm>
            <a:off x="609006" y="547694"/>
            <a:ext cx="9652023" cy="363676"/>
          </a:xfrm>
          <a:prstGeom prst="rect">
            <a:avLst/>
          </a:prstGeom>
        </p:spPr>
        <p:txBody>
          <a:bodyPr anchor="t"/>
          <a:lstStyle>
            <a:lvl1pPr algn="l">
              <a:defRPr sz="1751" cap="all">
                <a:solidFill>
                  <a:srgbClr val="A9AFBA"/>
                </a:solidFill>
                <a:latin typeface="Geomanist Bold"/>
                <a:ea typeface="Geomanist Bold"/>
                <a:cs typeface="Geomanist Bold"/>
                <a:sym typeface="Geomanist Bold"/>
              </a:defRPr>
            </a:lvl1pPr>
          </a:lstStyle>
          <a:p>
            <a:r>
              <a:t>Title Text</a:t>
            </a:r>
          </a:p>
        </p:txBody>
      </p:sp>
      <p:sp>
        <p:nvSpPr>
          <p:cNvPr id="3428" name="Shape 3428"/>
          <p:cNvSpPr>
            <a:spLocks noGrp="1"/>
          </p:cNvSpPr>
          <p:nvPr>
            <p:ph type="pic" sz="half" idx="14"/>
          </p:nvPr>
        </p:nvSpPr>
        <p:spPr>
          <a:xfrm>
            <a:off x="634077" y="1406059"/>
            <a:ext cx="4326916" cy="4326915"/>
          </a:xfrm>
          <a:prstGeom prst="rect">
            <a:avLst/>
          </a:prstGeom>
        </p:spPr>
        <p:txBody>
          <a:bodyPr lIns="91439" tIns="45719" rIns="91439" bIns="45719" anchor="t">
            <a:noAutofit/>
          </a:bodyPr>
          <a:lstStyle>
            <a:lvl1pPr>
              <a:defRPr sz="1333"/>
            </a:lvl1pPr>
          </a:lstStyle>
          <a:p>
            <a:endParaRPr/>
          </a:p>
        </p:txBody>
      </p:sp>
      <p:sp>
        <p:nvSpPr>
          <p:cNvPr id="3429" name="Shape 3429"/>
          <p:cNvSpPr>
            <a:spLocks noGrp="1"/>
          </p:cNvSpPr>
          <p:nvPr>
            <p:ph type="pic" sz="quarter" idx="15"/>
          </p:nvPr>
        </p:nvSpPr>
        <p:spPr>
          <a:xfrm>
            <a:off x="5108179" y="1406060"/>
            <a:ext cx="2079845" cy="2079845"/>
          </a:xfrm>
          <a:prstGeom prst="rect">
            <a:avLst/>
          </a:prstGeom>
        </p:spPr>
        <p:txBody>
          <a:bodyPr lIns="91439" tIns="45719" rIns="91439" bIns="45719" anchor="t">
            <a:noAutofit/>
          </a:bodyPr>
          <a:lstStyle>
            <a:lvl1pPr>
              <a:defRPr sz="1333"/>
            </a:lvl1pPr>
          </a:lstStyle>
          <a:p>
            <a:endParaRPr/>
          </a:p>
        </p:txBody>
      </p:sp>
      <p:sp>
        <p:nvSpPr>
          <p:cNvPr id="3430" name="Shape 3430"/>
          <p:cNvSpPr>
            <a:spLocks noGrp="1"/>
          </p:cNvSpPr>
          <p:nvPr>
            <p:ph type="pic" sz="quarter" idx="16"/>
          </p:nvPr>
        </p:nvSpPr>
        <p:spPr>
          <a:xfrm>
            <a:off x="5108179" y="3653157"/>
            <a:ext cx="2079845" cy="2079844"/>
          </a:xfrm>
          <a:prstGeom prst="rect">
            <a:avLst/>
          </a:prstGeom>
        </p:spPr>
        <p:txBody>
          <a:bodyPr lIns="91439" tIns="45719" rIns="91439" bIns="45719" anchor="t">
            <a:noAutofit/>
          </a:bodyPr>
          <a:lstStyle>
            <a:lvl1pPr>
              <a:defRPr sz="1333"/>
            </a:lvl1pPr>
          </a:lstStyle>
          <a:p>
            <a:endParaRPr/>
          </a:p>
        </p:txBody>
      </p:sp>
      <p:sp>
        <p:nvSpPr>
          <p:cNvPr id="17" name="Shape 126"/>
          <p:cNvSpPr/>
          <p:nvPr userDrawn="1"/>
        </p:nvSpPr>
        <p:spPr>
          <a:xfrm>
            <a:off x="9054812" y="6386929"/>
            <a:ext cx="2383668" cy="205315"/>
          </a:xfrm>
          <a:prstGeom prst="rect">
            <a:avLst/>
          </a:prstGeom>
          <a:ln w="12700">
            <a:miter lim="400000"/>
          </a:ln>
          <a:extLst>
            <a:ext uri="{C572A759-6A51-4108-AA02-DFA0A04FC94B}">
              <ma14:wrappingTextBoxFlag xmlns:ma14="http://schemas.microsoft.com/office/mac/drawingml/2011/main" xmlns="" val="1"/>
            </a:ext>
          </a:extLst>
        </p:spPr>
        <p:txBody>
          <a:bodyPr wrap="none" lIns="25401" tIns="25401" rIns="25401" bIns="25401" anchor="ctr">
            <a:spAutoFit/>
          </a:bodyPr>
          <a:lstStyle/>
          <a:p>
            <a:pPr defTabSz="412740" rtl="0" hangingPunct="0">
              <a:defRPr sz="2000">
                <a:solidFill>
                  <a:srgbClr val="4C6077"/>
                </a:solidFill>
                <a:latin typeface="Geomanist Light"/>
                <a:ea typeface="Geomanist Light"/>
                <a:cs typeface="Geomanist Light"/>
                <a:sym typeface="Geomanist Light"/>
              </a:defRPr>
            </a:pPr>
            <a:r>
              <a:rPr sz="1001" kern="0">
                <a:solidFill>
                  <a:srgbClr val="4C6077"/>
                </a:solidFill>
                <a:latin typeface="Geomanist Light"/>
                <a:ea typeface="Geomanist Light"/>
                <a:cs typeface="Geomanist Light"/>
                <a:sym typeface="Geomanist Light"/>
              </a:rPr>
              <a:t>Mountain presentation by </a:t>
            </a:r>
            <a:r>
              <a:rPr sz="1001" kern="0">
                <a:solidFill>
                  <a:srgbClr val="4C6077"/>
                </a:solidFill>
                <a:latin typeface="Geomanist Regular"/>
                <a:ea typeface="Geomanist Regular"/>
                <a:cs typeface="Geomanist Regular"/>
                <a:sym typeface="Geomanist Regular"/>
              </a:rPr>
              <a:t>ContestDesign</a:t>
            </a:r>
          </a:p>
        </p:txBody>
      </p:sp>
      <p:pic>
        <p:nvPicPr>
          <p:cNvPr id="18" name="03_For-Footer_Small.png"/>
          <p:cNvPicPr>
            <a:picLocks noChangeAspect="1"/>
          </p:cNvPicPr>
          <p:nvPr userDrawn="1"/>
        </p:nvPicPr>
        <p:blipFill>
          <a:blip r:embed="rId2">
            <a:extLst/>
          </a:blip>
          <a:stretch>
            <a:fillRect/>
          </a:stretch>
        </p:blipFill>
        <p:spPr>
          <a:xfrm>
            <a:off x="8660191" y="6354060"/>
            <a:ext cx="452543" cy="182525"/>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2572958158"/>
      </p:ext>
    </p:extLst>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Portfolio 04 : Grid">
    <p:spTree>
      <p:nvGrpSpPr>
        <p:cNvPr id="1" name=""/>
        <p:cNvGrpSpPr/>
        <p:nvPr/>
      </p:nvGrpSpPr>
      <p:grpSpPr>
        <a:xfrm>
          <a:off x="0" y="0"/>
          <a:ext cx="0" cy="0"/>
          <a:chOff x="0" y="0"/>
          <a:chExt cx="0" cy="0"/>
        </a:xfrm>
      </p:grpSpPr>
      <p:sp>
        <p:nvSpPr>
          <p:cNvPr id="3441" name="Shape 3441"/>
          <p:cNvSpPr>
            <a:spLocks noGrp="1"/>
          </p:cNvSpPr>
          <p:nvPr>
            <p:ph type="pic" sz="quarter" idx="17"/>
          </p:nvPr>
        </p:nvSpPr>
        <p:spPr>
          <a:xfrm rot="20916954">
            <a:off x="6213964" y="1999693"/>
            <a:ext cx="2012691" cy="2012560"/>
          </a:xfrm>
          <a:prstGeom prst="rect">
            <a:avLst/>
          </a:prstGeom>
        </p:spPr>
        <p:txBody>
          <a:bodyPr lIns="91439" tIns="45719" rIns="91439" bIns="45719" anchor="t">
            <a:noAutofit/>
          </a:bodyPr>
          <a:lstStyle>
            <a:lvl1pPr>
              <a:defRPr sz="1333"/>
            </a:lvl1pPr>
          </a:lstStyle>
          <a:p>
            <a:endParaRPr/>
          </a:p>
        </p:txBody>
      </p:sp>
      <p:sp>
        <p:nvSpPr>
          <p:cNvPr id="34" name="Shape 3441"/>
          <p:cNvSpPr>
            <a:spLocks noGrp="1"/>
          </p:cNvSpPr>
          <p:nvPr>
            <p:ph type="pic" sz="quarter" idx="18"/>
          </p:nvPr>
        </p:nvSpPr>
        <p:spPr>
          <a:xfrm rot="20916954">
            <a:off x="6763453" y="4324305"/>
            <a:ext cx="2012691" cy="2845227"/>
          </a:xfrm>
          <a:prstGeom prst="rect">
            <a:avLst/>
          </a:prstGeom>
        </p:spPr>
        <p:txBody>
          <a:bodyPr lIns="91439" tIns="45719" rIns="91439" bIns="45719" anchor="t">
            <a:noAutofit/>
          </a:bodyPr>
          <a:lstStyle>
            <a:lvl1pPr>
              <a:defRPr sz="1333"/>
            </a:lvl1pPr>
          </a:lstStyle>
          <a:p>
            <a:endParaRPr/>
          </a:p>
        </p:txBody>
      </p:sp>
      <p:sp>
        <p:nvSpPr>
          <p:cNvPr id="35" name="Shape 3441"/>
          <p:cNvSpPr>
            <a:spLocks noGrp="1"/>
          </p:cNvSpPr>
          <p:nvPr>
            <p:ph type="pic" sz="quarter" idx="19"/>
          </p:nvPr>
        </p:nvSpPr>
        <p:spPr>
          <a:xfrm rot="20916954">
            <a:off x="4341384" y="4806007"/>
            <a:ext cx="2012691" cy="2012560"/>
          </a:xfrm>
          <a:prstGeom prst="rect">
            <a:avLst/>
          </a:prstGeom>
        </p:spPr>
        <p:txBody>
          <a:bodyPr lIns="91439" tIns="45719" rIns="91439" bIns="45719" anchor="t">
            <a:noAutofit/>
          </a:bodyPr>
          <a:lstStyle>
            <a:lvl1pPr>
              <a:defRPr sz="1333"/>
            </a:lvl1pPr>
          </a:lstStyle>
          <a:p>
            <a:endParaRPr/>
          </a:p>
        </p:txBody>
      </p:sp>
      <p:sp>
        <p:nvSpPr>
          <p:cNvPr id="36" name="Shape 3441"/>
          <p:cNvSpPr>
            <a:spLocks noGrp="1"/>
          </p:cNvSpPr>
          <p:nvPr>
            <p:ph type="pic" sz="quarter" idx="20"/>
          </p:nvPr>
        </p:nvSpPr>
        <p:spPr>
          <a:xfrm rot="20916954">
            <a:off x="9043152" y="3857263"/>
            <a:ext cx="2012691" cy="2012560"/>
          </a:xfrm>
          <a:prstGeom prst="rect">
            <a:avLst/>
          </a:prstGeom>
        </p:spPr>
        <p:txBody>
          <a:bodyPr lIns="91439" tIns="45719" rIns="91439" bIns="45719" anchor="t">
            <a:noAutofit/>
          </a:bodyPr>
          <a:lstStyle>
            <a:lvl1pPr>
              <a:defRPr sz="1333"/>
            </a:lvl1pPr>
          </a:lstStyle>
          <a:p>
            <a:endParaRPr/>
          </a:p>
        </p:txBody>
      </p:sp>
      <p:sp>
        <p:nvSpPr>
          <p:cNvPr id="37" name="Shape 3441"/>
          <p:cNvSpPr>
            <a:spLocks noGrp="1"/>
          </p:cNvSpPr>
          <p:nvPr>
            <p:ph type="pic" sz="quarter" idx="21"/>
          </p:nvPr>
        </p:nvSpPr>
        <p:spPr>
          <a:xfrm rot="20916954">
            <a:off x="9390993" y="6235165"/>
            <a:ext cx="2012691" cy="930459"/>
          </a:xfrm>
          <a:prstGeom prst="rect">
            <a:avLst/>
          </a:prstGeom>
        </p:spPr>
        <p:txBody>
          <a:bodyPr lIns="91439" tIns="45719" rIns="91439" bIns="45719" anchor="t">
            <a:noAutofit/>
          </a:bodyPr>
          <a:lstStyle>
            <a:lvl1pPr>
              <a:defRPr sz="1333"/>
            </a:lvl1pPr>
          </a:lstStyle>
          <a:p>
            <a:endParaRPr/>
          </a:p>
        </p:txBody>
      </p:sp>
      <p:sp>
        <p:nvSpPr>
          <p:cNvPr id="38" name="Shape 3441"/>
          <p:cNvSpPr>
            <a:spLocks noGrp="1"/>
          </p:cNvSpPr>
          <p:nvPr>
            <p:ph type="pic" sz="quarter" idx="22"/>
          </p:nvPr>
        </p:nvSpPr>
        <p:spPr>
          <a:xfrm rot="20916954">
            <a:off x="1948433" y="5288373"/>
            <a:ext cx="2012691" cy="1783499"/>
          </a:xfrm>
          <a:prstGeom prst="rect">
            <a:avLst/>
          </a:prstGeom>
        </p:spPr>
        <p:txBody>
          <a:bodyPr lIns="91439" tIns="45719" rIns="91439" bIns="45719" anchor="t">
            <a:noAutofit/>
          </a:bodyPr>
          <a:lstStyle>
            <a:lvl1pPr>
              <a:defRPr sz="1333"/>
            </a:lvl1pPr>
          </a:lstStyle>
          <a:p>
            <a:endParaRPr/>
          </a:p>
        </p:txBody>
      </p:sp>
      <p:sp>
        <p:nvSpPr>
          <p:cNvPr id="39" name="Shape 3441"/>
          <p:cNvSpPr>
            <a:spLocks noGrp="1"/>
          </p:cNvSpPr>
          <p:nvPr>
            <p:ph type="pic" sz="quarter" idx="23"/>
          </p:nvPr>
        </p:nvSpPr>
        <p:spPr>
          <a:xfrm rot="20916954">
            <a:off x="1534704" y="2922417"/>
            <a:ext cx="2012691" cy="2012560"/>
          </a:xfrm>
          <a:prstGeom prst="rect">
            <a:avLst/>
          </a:prstGeom>
        </p:spPr>
        <p:txBody>
          <a:bodyPr lIns="91439" tIns="45719" rIns="91439" bIns="45719" anchor="t">
            <a:noAutofit/>
          </a:bodyPr>
          <a:lstStyle>
            <a:lvl1pPr>
              <a:defRPr sz="1333"/>
            </a:lvl1pPr>
          </a:lstStyle>
          <a:p>
            <a:endParaRPr/>
          </a:p>
        </p:txBody>
      </p:sp>
      <p:sp>
        <p:nvSpPr>
          <p:cNvPr id="40" name="Shape 3441"/>
          <p:cNvSpPr>
            <a:spLocks noGrp="1"/>
          </p:cNvSpPr>
          <p:nvPr>
            <p:ph type="pic" sz="quarter" idx="24"/>
          </p:nvPr>
        </p:nvSpPr>
        <p:spPr>
          <a:xfrm rot="20916954">
            <a:off x="3694421" y="653946"/>
            <a:ext cx="2017145" cy="3856265"/>
          </a:xfrm>
          <a:custGeom>
            <a:avLst/>
            <a:gdLst>
              <a:gd name="connsiteX0" fmla="*/ 0 w 1509518"/>
              <a:gd name="connsiteY0" fmla="*/ 0 h 2587086"/>
              <a:gd name="connsiteX1" fmla="*/ 1509518 w 1509518"/>
              <a:gd name="connsiteY1" fmla="*/ 0 h 2587086"/>
              <a:gd name="connsiteX2" fmla="*/ 1509518 w 1509518"/>
              <a:gd name="connsiteY2" fmla="*/ 2587086 h 2587086"/>
              <a:gd name="connsiteX3" fmla="*/ 0 w 1509518"/>
              <a:gd name="connsiteY3" fmla="*/ 2587086 h 2587086"/>
              <a:gd name="connsiteX4" fmla="*/ 0 w 1509518"/>
              <a:gd name="connsiteY4" fmla="*/ 0 h 2587086"/>
              <a:gd name="connsiteX0" fmla="*/ 0 w 1512859"/>
              <a:gd name="connsiteY0" fmla="*/ 0 h 2892199"/>
              <a:gd name="connsiteX1" fmla="*/ 1512859 w 1512859"/>
              <a:gd name="connsiteY1" fmla="*/ 305113 h 2892199"/>
              <a:gd name="connsiteX2" fmla="*/ 1512859 w 1512859"/>
              <a:gd name="connsiteY2" fmla="*/ 2892199 h 2892199"/>
              <a:gd name="connsiteX3" fmla="*/ 3341 w 1512859"/>
              <a:gd name="connsiteY3" fmla="*/ 2892199 h 2892199"/>
              <a:gd name="connsiteX4" fmla="*/ 0 w 1512859"/>
              <a:gd name="connsiteY4" fmla="*/ 0 h 2892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859" h="2892199">
                <a:moveTo>
                  <a:pt x="0" y="0"/>
                </a:moveTo>
                <a:lnTo>
                  <a:pt x="1512859" y="305113"/>
                </a:lnTo>
                <a:lnTo>
                  <a:pt x="1512859" y="2892199"/>
                </a:lnTo>
                <a:lnTo>
                  <a:pt x="3341" y="2892199"/>
                </a:lnTo>
                <a:cubicBezTo>
                  <a:pt x="2227" y="1928133"/>
                  <a:pt x="1114" y="964066"/>
                  <a:pt x="0" y="0"/>
                </a:cubicBez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a:defRPr sz="1333"/>
            </a:lvl1pPr>
          </a:lstStyle>
          <a:p>
            <a:endParaRPr dirty="0"/>
          </a:p>
        </p:txBody>
      </p:sp>
      <p:sp>
        <p:nvSpPr>
          <p:cNvPr id="41" name="Shape 3441"/>
          <p:cNvSpPr>
            <a:spLocks noGrp="1"/>
          </p:cNvSpPr>
          <p:nvPr>
            <p:ph type="pic" sz="quarter" idx="25"/>
          </p:nvPr>
        </p:nvSpPr>
        <p:spPr>
          <a:xfrm rot="20916954">
            <a:off x="1049752" y="684001"/>
            <a:ext cx="2012691" cy="1934224"/>
          </a:xfrm>
          <a:custGeom>
            <a:avLst/>
            <a:gdLst>
              <a:gd name="connsiteX0" fmla="*/ 0 w 1509518"/>
              <a:gd name="connsiteY0" fmla="*/ 0 h 1450668"/>
              <a:gd name="connsiteX1" fmla="*/ 1509518 w 1509518"/>
              <a:gd name="connsiteY1" fmla="*/ 0 h 1450668"/>
              <a:gd name="connsiteX2" fmla="*/ 1509518 w 1509518"/>
              <a:gd name="connsiteY2" fmla="*/ 1450668 h 1450668"/>
              <a:gd name="connsiteX3" fmla="*/ 0 w 1509518"/>
              <a:gd name="connsiteY3" fmla="*/ 1450668 h 1450668"/>
              <a:gd name="connsiteX4" fmla="*/ 0 w 1509518"/>
              <a:gd name="connsiteY4" fmla="*/ 0 h 1450668"/>
              <a:gd name="connsiteX0" fmla="*/ 0 w 1509518"/>
              <a:gd name="connsiteY0" fmla="*/ 0 h 1450668"/>
              <a:gd name="connsiteX1" fmla="*/ 1508514 w 1509518"/>
              <a:gd name="connsiteY1" fmla="*/ 294522 h 1450668"/>
              <a:gd name="connsiteX2" fmla="*/ 1509518 w 1509518"/>
              <a:gd name="connsiteY2" fmla="*/ 1450668 h 1450668"/>
              <a:gd name="connsiteX3" fmla="*/ 0 w 1509518"/>
              <a:gd name="connsiteY3" fmla="*/ 1450668 h 1450668"/>
              <a:gd name="connsiteX4" fmla="*/ 0 w 1509518"/>
              <a:gd name="connsiteY4" fmla="*/ 0 h 1450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9518" h="1450668">
                <a:moveTo>
                  <a:pt x="0" y="0"/>
                </a:moveTo>
                <a:lnTo>
                  <a:pt x="1508514" y="294522"/>
                </a:lnTo>
                <a:cubicBezTo>
                  <a:pt x="1508849" y="679904"/>
                  <a:pt x="1509183" y="1065286"/>
                  <a:pt x="1509518" y="1450668"/>
                </a:cubicBezTo>
                <a:lnTo>
                  <a:pt x="0" y="1450668"/>
                </a:lnTo>
                <a:lnTo>
                  <a:pt x="0" y="0"/>
                </a:ln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a:defRPr sz="1333"/>
            </a:lvl1pPr>
          </a:lstStyle>
          <a:p>
            <a:endParaRPr/>
          </a:p>
        </p:txBody>
      </p:sp>
      <p:sp>
        <p:nvSpPr>
          <p:cNvPr id="42" name="Shape 3441"/>
          <p:cNvSpPr>
            <a:spLocks noGrp="1"/>
          </p:cNvSpPr>
          <p:nvPr>
            <p:ph type="pic" sz="quarter" idx="26"/>
          </p:nvPr>
        </p:nvSpPr>
        <p:spPr>
          <a:xfrm rot="20916954">
            <a:off x="5857336" y="693401"/>
            <a:ext cx="2012691" cy="956425"/>
          </a:xfrm>
          <a:custGeom>
            <a:avLst/>
            <a:gdLst>
              <a:gd name="connsiteX0" fmla="*/ 0 w 1509518"/>
              <a:gd name="connsiteY0" fmla="*/ 0 h 717319"/>
              <a:gd name="connsiteX1" fmla="*/ 1509518 w 1509518"/>
              <a:gd name="connsiteY1" fmla="*/ 0 h 717319"/>
              <a:gd name="connsiteX2" fmla="*/ 1509518 w 1509518"/>
              <a:gd name="connsiteY2" fmla="*/ 717319 h 717319"/>
              <a:gd name="connsiteX3" fmla="*/ 0 w 1509518"/>
              <a:gd name="connsiteY3" fmla="*/ 717319 h 717319"/>
              <a:gd name="connsiteX4" fmla="*/ 0 w 1509518"/>
              <a:gd name="connsiteY4" fmla="*/ 0 h 717319"/>
              <a:gd name="connsiteX0" fmla="*/ 0 w 1509518"/>
              <a:gd name="connsiteY0" fmla="*/ 0 h 717319"/>
              <a:gd name="connsiteX1" fmla="*/ 1509141 w 1509518"/>
              <a:gd name="connsiteY1" fmla="*/ 291408 h 717319"/>
              <a:gd name="connsiteX2" fmla="*/ 1509518 w 1509518"/>
              <a:gd name="connsiteY2" fmla="*/ 717319 h 717319"/>
              <a:gd name="connsiteX3" fmla="*/ 0 w 1509518"/>
              <a:gd name="connsiteY3" fmla="*/ 717319 h 717319"/>
              <a:gd name="connsiteX4" fmla="*/ 0 w 1509518"/>
              <a:gd name="connsiteY4" fmla="*/ 0 h 71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9518" h="717319">
                <a:moveTo>
                  <a:pt x="0" y="0"/>
                </a:moveTo>
                <a:lnTo>
                  <a:pt x="1509141" y="291408"/>
                </a:lnTo>
                <a:cubicBezTo>
                  <a:pt x="1509267" y="433378"/>
                  <a:pt x="1509392" y="575349"/>
                  <a:pt x="1509518" y="717319"/>
                </a:cubicBezTo>
                <a:lnTo>
                  <a:pt x="0" y="717319"/>
                </a:lnTo>
                <a:lnTo>
                  <a:pt x="0" y="0"/>
                </a:ln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a:defRPr sz="1333"/>
            </a:lvl1pPr>
          </a:lstStyle>
          <a:p>
            <a:endParaRPr/>
          </a:p>
        </p:txBody>
      </p:sp>
      <p:sp>
        <p:nvSpPr>
          <p:cNvPr id="43" name="Shape 3441"/>
          <p:cNvSpPr>
            <a:spLocks noGrp="1"/>
          </p:cNvSpPr>
          <p:nvPr>
            <p:ph type="pic" sz="quarter" idx="27"/>
          </p:nvPr>
        </p:nvSpPr>
        <p:spPr>
          <a:xfrm rot="20916954">
            <a:off x="8482884" y="661271"/>
            <a:ext cx="2020488" cy="2886340"/>
          </a:xfrm>
          <a:custGeom>
            <a:avLst/>
            <a:gdLst>
              <a:gd name="connsiteX0" fmla="*/ 0 w 1509518"/>
              <a:gd name="connsiteY0" fmla="*/ 0 h 1872093"/>
              <a:gd name="connsiteX1" fmla="*/ 1509518 w 1509518"/>
              <a:gd name="connsiteY1" fmla="*/ 0 h 1872093"/>
              <a:gd name="connsiteX2" fmla="*/ 1509518 w 1509518"/>
              <a:gd name="connsiteY2" fmla="*/ 1872093 h 1872093"/>
              <a:gd name="connsiteX3" fmla="*/ 0 w 1509518"/>
              <a:gd name="connsiteY3" fmla="*/ 1872093 h 1872093"/>
              <a:gd name="connsiteX4" fmla="*/ 0 w 1509518"/>
              <a:gd name="connsiteY4" fmla="*/ 0 h 1872093"/>
              <a:gd name="connsiteX0" fmla="*/ 0 w 1515366"/>
              <a:gd name="connsiteY0" fmla="*/ 0 h 2164755"/>
              <a:gd name="connsiteX1" fmla="*/ 1515366 w 1515366"/>
              <a:gd name="connsiteY1" fmla="*/ 292662 h 2164755"/>
              <a:gd name="connsiteX2" fmla="*/ 1515366 w 1515366"/>
              <a:gd name="connsiteY2" fmla="*/ 2164755 h 2164755"/>
              <a:gd name="connsiteX3" fmla="*/ 5848 w 1515366"/>
              <a:gd name="connsiteY3" fmla="*/ 2164755 h 2164755"/>
              <a:gd name="connsiteX4" fmla="*/ 0 w 1515366"/>
              <a:gd name="connsiteY4" fmla="*/ 0 h 2164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366" h="2164755">
                <a:moveTo>
                  <a:pt x="0" y="0"/>
                </a:moveTo>
                <a:lnTo>
                  <a:pt x="1515366" y="292662"/>
                </a:lnTo>
                <a:lnTo>
                  <a:pt x="1515366" y="2164755"/>
                </a:lnTo>
                <a:lnTo>
                  <a:pt x="5848" y="2164755"/>
                </a:lnTo>
                <a:cubicBezTo>
                  <a:pt x="3899" y="1443170"/>
                  <a:pt x="1949" y="721585"/>
                  <a:pt x="0" y="0"/>
                </a:cubicBez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a:defRPr sz="1333"/>
            </a:lvl1pPr>
          </a:lstStyle>
          <a:p>
            <a:endParaRPr/>
          </a:p>
        </p:txBody>
      </p:sp>
      <p:sp>
        <p:nvSpPr>
          <p:cNvPr id="3448" name="Shape 3448"/>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a:p>
        </p:txBody>
      </p:sp>
      <p:sp>
        <p:nvSpPr>
          <p:cNvPr id="3449" name="Shape 3449"/>
          <p:cNvSpPr/>
          <p:nvPr/>
        </p:nvSpPr>
        <p:spPr>
          <a:xfrm>
            <a:off x="10768358" y="514143"/>
            <a:ext cx="296661" cy="296661"/>
          </a:xfrm>
          <a:prstGeom prst="ellipse">
            <a:avLst/>
          </a:prstGeom>
          <a:ln w="12700">
            <a:solidFill>
              <a:srgbClr val="4C6077"/>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3452" name="Group 3452">
            <a:hlinkClick r:id="" action="ppaction://hlinkshowjump?jump=nextslide"/>
          </p:cNvPr>
          <p:cNvGrpSpPr/>
          <p:nvPr/>
        </p:nvGrpSpPr>
        <p:grpSpPr>
          <a:xfrm>
            <a:off x="11137942" y="514143"/>
            <a:ext cx="296661" cy="296661"/>
            <a:chOff x="0" y="0"/>
            <a:chExt cx="593321" cy="593321"/>
          </a:xfrm>
        </p:grpSpPr>
        <p:sp>
          <p:nvSpPr>
            <p:cNvPr id="3450" name="Shape 3450"/>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3451" name="Shape 3451"/>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3455" name="Group 3455">
            <a:hlinkClick r:id="" action="ppaction://hlinkshowjump?jump=previousslide"/>
          </p:cNvPr>
          <p:cNvGrpSpPr/>
          <p:nvPr/>
        </p:nvGrpSpPr>
        <p:grpSpPr>
          <a:xfrm>
            <a:off x="10398775" y="514143"/>
            <a:ext cx="296661" cy="296661"/>
            <a:chOff x="0" y="0"/>
            <a:chExt cx="593321" cy="593321"/>
          </a:xfrm>
        </p:grpSpPr>
        <p:sp>
          <p:nvSpPr>
            <p:cNvPr id="3453" name="Shape 3453"/>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3454" name="Shape 3454"/>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3456" name="Shape 3456"/>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3457" name="Shape 3457"/>
          <p:cNvSpPr>
            <a:spLocks noGrp="1"/>
          </p:cNvSpPr>
          <p:nvPr>
            <p:ph type="title"/>
          </p:nvPr>
        </p:nvSpPr>
        <p:spPr>
          <a:xfrm>
            <a:off x="609006" y="547694"/>
            <a:ext cx="9652023" cy="363676"/>
          </a:xfrm>
          <a:prstGeom prst="rect">
            <a:avLst/>
          </a:prstGeom>
        </p:spPr>
        <p:txBody>
          <a:bodyPr anchor="t"/>
          <a:lstStyle>
            <a:lvl1pPr algn="l">
              <a:defRPr sz="1751" cap="all">
                <a:solidFill>
                  <a:srgbClr val="A9AFBA"/>
                </a:solidFill>
                <a:latin typeface="Geomanist Bold"/>
                <a:ea typeface="Geomanist Bold"/>
                <a:cs typeface="Geomanist Bold"/>
                <a:sym typeface="Geomanist Bold"/>
              </a:defRPr>
            </a:lvl1pPr>
          </a:lstStyle>
          <a:p>
            <a:r>
              <a:t>Title Text</a:t>
            </a:r>
          </a:p>
        </p:txBody>
      </p:sp>
    </p:spTree>
    <p:extLst>
      <p:ext uri="{BB962C8B-B14F-4D97-AF65-F5344CB8AC3E}">
        <p14:creationId xmlns:p14="http://schemas.microsoft.com/office/powerpoint/2010/main" val="2838601682"/>
      </p:ext>
    </p:extLst>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Portfolio 05">
    <p:spTree>
      <p:nvGrpSpPr>
        <p:cNvPr id="1" name=""/>
        <p:cNvGrpSpPr/>
        <p:nvPr/>
      </p:nvGrpSpPr>
      <p:grpSpPr>
        <a:xfrm>
          <a:off x="0" y="0"/>
          <a:ext cx="0" cy="0"/>
          <a:chOff x="0" y="0"/>
          <a:chExt cx="0" cy="0"/>
        </a:xfrm>
      </p:grpSpPr>
      <p:sp>
        <p:nvSpPr>
          <p:cNvPr id="3464" name="Shape 3464"/>
          <p:cNvSpPr>
            <a:spLocks noGrp="1"/>
          </p:cNvSpPr>
          <p:nvPr>
            <p:ph type="pic" sz="quarter" idx="13"/>
          </p:nvPr>
        </p:nvSpPr>
        <p:spPr>
          <a:xfrm>
            <a:off x="7834940" y="1575331"/>
            <a:ext cx="3601393" cy="2402972"/>
          </a:xfrm>
          <a:prstGeom prst="rect">
            <a:avLst/>
          </a:prstGeom>
        </p:spPr>
        <p:txBody>
          <a:bodyPr lIns="91439" tIns="45719" rIns="91439" bIns="45719" anchor="t">
            <a:noAutofit/>
          </a:bodyPr>
          <a:lstStyle>
            <a:lvl1pPr>
              <a:defRPr sz="1333"/>
            </a:lvl1pPr>
          </a:lstStyle>
          <a:p>
            <a:endParaRPr/>
          </a:p>
        </p:txBody>
      </p:sp>
      <p:sp>
        <p:nvSpPr>
          <p:cNvPr id="3465" name="Shape 3465"/>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a:p>
        </p:txBody>
      </p:sp>
      <p:sp>
        <p:nvSpPr>
          <p:cNvPr id="3466" name="Shape 3466"/>
          <p:cNvSpPr/>
          <p:nvPr/>
        </p:nvSpPr>
        <p:spPr>
          <a:xfrm>
            <a:off x="10768358" y="514143"/>
            <a:ext cx="296661" cy="296661"/>
          </a:xfrm>
          <a:prstGeom prst="ellipse">
            <a:avLst/>
          </a:prstGeom>
          <a:ln w="12700">
            <a:solidFill>
              <a:srgbClr val="4C6077"/>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3469" name="Group 3469">
            <a:hlinkClick r:id="" action="ppaction://hlinkshowjump?jump=nextslide"/>
          </p:cNvPr>
          <p:cNvGrpSpPr/>
          <p:nvPr/>
        </p:nvGrpSpPr>
        <p:grpSpPr>
          <a:xfrm>
            <a:off x="11137942" y="514143"/>
            <a:ext cx="296661" cy="296661"/>
            <a:chOff x="0" y="0"/>
            <a:chExt cx="593321" cy="593321"/>
          </a:xfrm>
        </p:grpSpPr>
        <p:sp>
          <p:nvSpPr>
            <p:cNvPr id="3467" name="Shape 3467"/>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3468" name="Shape 3468"/>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3472" name="Group 3472">
            <a:hlinkClick r:id="" action="ppaction://hlinkshowjump?jump=previousslide"/>
          </p:cNvPr>
          <p:cNvGrpSpPr/>
          <p:nvPr/>
        </p:nvGrpSpPr>
        <p:grpSpPr>
          <a:xfrm>
            <a:off x="10398775" y="514143"/>
            <a:ext cx="296661" cy="296661"/>
            <a:chOff x="0" y="0"/>
            <a:chExt cx="593321" cy="593321"/>
          </a:xfrm>
        </p:grpSpPr>
        <p:sp>
          <p:nvSpPr>
            <p:cNvPr id="3470" name="Shape 3470"/>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3471" name="Shape 3471"/>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3475" name="Shape 3475"/>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3476" name="Shape 3476"/>
          <p:cNvSpPr>
            <a:spLocks noGrp="1"/>
          </p:cNvSpPr>
          <p:nvPr>
            <p:ph type="title"/>
          </p:nvPr>
        </p:nvSpPr>
        <p:spPr>
          <a:xfrm>
            <a:off x="609006" y="547694"/>
            <a:ext cx="9652023" cy="363676"/>
          </a:xfrm>
          <a:prstGeom prst="rect">
            <a:avLst/>
          </a:prstGeom>
        </p:spPr>
        <p:txBody>
          <a:bodyPr anchor="t"/>
          <a:lstStyle>
            <a:lvl1pPr algn="l">
              <a:defRPr sz="1751" cap="all">
                <a:solidFill>
                  <a:srgbClr val="A9AFBA"/>
                </a:solidFill>
                <a:latin typeface="Geomanist Bold"/>
                <a:ea typeface="Geomanist Bold"/>
                <a:cs typeface="Geomanist Bold"/>
                <a:sym typeface="Geomanist Bold"/>
              </a:defRPr>
            </a:lvl1pPr>
          </a:lstStyle>
          <a:p>
            <a:r>
              <a:t>Title Text</a:t>
            </a:r>
          </a:p>
        </p:txBody>
      </p:sp>
      <p:sp>
        <p:nvSpPr>
          <p:cNvPr id="3477" name="Shape 3477"/>
          <p:cNvSpPr>
            <a:spLocks noGrp="1"/>
          </p:cNvSpPr>
          <p:nvPr>
            <p:ph type="pic" sz="quarter" idx="15"/>
          </p:nvPr>
        </p:nvSpPr>
        <p:spPr>
          <a:xfrm>
            <a:off x="635519" y="1575331"/>
            <a:ext cx="3601396" cy="2402972"/>
          </a:xfrm>
          <a:prstGeom prst="rect">
            <a:avLst/>
          </a:prstGeom>
        </p:spPr>
        <p:txBody>
          <a:bodyPr lIns="91439" tIns="45719" rIns="91439" bIns="45719" anchor="t">
            <a:noAutofit/>
          </a:bodyPr>
          <a:lstStyle>
            <a:lvl1pPr>
              <a:defRPr sz="1333"/>
            </a:lvl1pPr>
          </a:lstStyle>
          <a:p>
            <a:endParaRPr/>
          </a:p>
        </p:txBody>
      </p:sp>
      <p:sp>
        <p:nvSpPr>
          <p:cNvPr id="3478" name="Shape 3478"/>
          <p:cNvSpPr>
            <a:spLocks noGrp="1"/>
          </p:cNvSpPr>
          <p:nvPr>
            <p:ph type="pic" sz="quarter" idx="16"/>
          </p:nvPr>
        </p:nvSpPr>
        <p:spPr>
          <a:xfrm>
            <a:off x="4237945" y="1575331"/>
            <a:ext cx="3601396" cy="2402972"/>
          </a:xfrm>
          <a:prstGeom prst="rect">
            <a:avLst/>
          </a:prstGeom>
        </p:spPr>
        <p:txBody>
          <a:bodyPr lIns="91439" tIns="45719" rIns="91439" bIns="45719" anchor="t">
            <a:noAutofit/>
          </a:bodyPr>
          <a:lstStyle>
            <a:lvl1pPr>
              <a:defRPr sz="1333"/>
            </a:lvl1pPr>
          </a:lstStyle>
          <a:p>
            <a:endParaRPr/>
          </a:p>
        </p:txBody>
      </p:sp>
      <p:sp>
        <p:nvSpPr>
          <p:cNvPr id="17" name="Shape 126"/>
          <p:cNvSpPr/>
          <p:nvPr userDrawn="1"/>
        </p:nvSpPr>
        <p:spPr>
          <a:xfrm>
            <a:off x="9054812" y="6386929"/>
            <a:ext cx="2383668" cy="205315"/>
          </a:xfrm>
          <a:prstGeom prst="rect">
            <a:avLst/>
          </a:prstGeom>
          <a:ln w="12700">
            <a:miter lim="400000"/>
          </a:ln>
          <a:extLst>
            <a:ext uri="{C572A759-6A51-4108-AA02-DFA0A04FC94B}">
              <ma14:wrappingTextBoxFlag xmlns:ma14="http://schemas.microsoft.com/office/mac/drawingml/2011/main" xmlns="" val="1"/>
            </a:ext>
          </a:extLst>
        </p:spPr>
        <p:txBody>
          <a:bodyPr wrap="none" lIns="25401" tIns="25401" rIns="25401" bIns="25401" anchor="ctr">
            <a:spAutoFit/>
          </a:bodyPr>
          <a:lstStyle/>
          <a:p>
            <a:pPr defTabSz="412740" rtl="0" hangingPunct="0">
              <a:defRPr sz="2000">
                <a:solidFill>
                  <a:srgbClr val="4C6077"/>
                </a:solidFill>
                <a:latin typeface="Geomanist Light"/>
                <a:ea typeface="Geomanist Light"/>
                <a:cs typeface="Geomanist Light"/>
                <a:sym typeface="Geomanist Light"/>
              </a:defRPr>
            </a:pPr>
            <a:r>
              <a:rPr sz="1001" kern="0">
                <a:solidFill>
                  <a:srgbClr val="4C6077"/>
                </a:solidFill>
                <a:latin typeface="Geomanist Light"/>
                <a:ea typeface="Geomanist Light"/>
                <a:cs typeface="Geomanist Light"/>
                <a:sym typeface="Geomanist Light"/>
              </a:rPr>
              <a:t>Mountain presentation by </a:t>
            </a:r>
            <a:r>
              <a:rPr sz="1001" kern="0">
                <a:solidFill>
                  <a:srgbClr val="4C6077"/>
                </a:solidFill>
                <a:latin typeface="Geomanist Regular"/>
                <a:ea typeface="Geomanist Regular"/>
                <a:cs typeface="Geomanist Regular"/>
                <a:sym typeface="Geomanist Regular"/>
              </a:rPr>
              <a:t>ContestDesign</a:t>
            </a:r>
          </a:p>
        </p:txBody>
      </p:sp>
      <p:pic>
        <p:nvPicPr>
          <p:cNvPr id="18" name="03_For-Footer_Small.png"/>
          <p:cNvPicPr>
            <a:picLocks noChangeAspect="1"/>
          </p:cNvPicPr>
          <p:nvPr userDrawn="1"/>
        </p:nvPicPr>
        <p:blipFill>
          <a:blip r:embed="rId2">
            <a:extLst/>
          </a:blip>
          <a:stretch>
            <a:fillRect/>
          </a:stretch>
        </p:blipFill>
        <p:spPr>
          <a:xfrm>
            <a:off x="8660191" y="6354060"/>
            <a:ext cx="452543" cy="182525"/>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4117170822"/>
      </p:ext>
    </p:extLst>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type="tx">
  <p:cSld name="Portfolio 06">
    <p:spTree>
      <p:nvGrpSpPr>
        <p:cNvPr id="1" name=""/>
        <p:cNvGrpSpPr/>
        <p:nvPr/>
      </p:nvGrpSpPr>
      <p:grpSpPr>
        <a:xfrm>
          <a:off x="0" y="0"/>
          <a:ext cx="0" cy="0"/>
          <a:chOff x="0" y="0"/>
          <a:chExt cx="0" cy="0"/>
        </a:xfrm>
      </p:grpSpPr>
      <p:sp>
        <p:nvSpPr>
          <p:cNvPr id="3485" name="Shape 3485"/>
          <p:cNvSpPr>
            <a:spLocks noGrp="1"/>
          </p:cNvSpPr>
          <p:nvPr>
            <p:ph type="pic" sz="quarter" idx="13"/>
          </p:nvPr>
        </p:nvSpPr>
        <p:spPr>
          <a:xfrm>
            <a:off x="4868911" y="2283941"/>
            <a:ext cx="2447583" cy="2298088"/>
          </a:xfrm>
          <a:prstGeom prst="rect">
            <a:avLst/>
          </a:prstGeom>
        </p:spPr>
        <p:txBody>
          <a:bodyPr lIns="91439" tIns="45719" rIns="91439" bIns="45719" anchor="t">
            <a:noAutofit/>
          </a:bodyPr>
          <a:lstStyle>
            <a:lvl1pPr>
              <a:defRPr sz="1333"/>
            </a:lvl1pPr>
          </a:lstStyle>
          <a:p>
            <a:endParaRPr/>
          </a:p>
        </p:txBody>
      </p:sp>
      <p:sp>
        <p:nvSpPr>
          <p:cNvPr id="3486" name="Shape 3486"/>
          <p:cNvSpPr>
            <a:spLocks noGrp="1"/>
          </p:cNvSpPr>
          <p:nvPr>
            <p:ph type="pic" sz="quarter" idx="14"/>
          </p:nvPr>
        </p:nvSpPr>
        <p:spPr>
          <a:xfrm>
            <a:off x="2434881" y="2283941"/>
            <a:ext cx="2447580" cy="2298088"/>
          </a:xfrm>
          <a:prstGeom prst="rect">
            <a:avLst/>
          </a:prstGeom>
        </p:spPr>
        <p:txBody>
          <a:bodyPr lIns="91439" tIns="45719" rIns="91439" bIns="45719" anchor="t">
            <a:noAutofit/>
          </a:bodyPr>
          <a:lstStyle>
            <a:lvl1pPr>
              <a:defRPr sz="1333"/>
            </a:lvl1pPr>
          </a:lstStyle>
          <a:p>
            <a:endParaRPr/>
          </a:p>
        </p:txBody>
      </p:sp>
      <p:sp>
        <p:nvSpPr>
          <p:cNvPr id="3487" name="Shape 3487"/>
          <p:cNvSpPr>
            <a:spLocks noGrp="1"/>
          </p:cNvSpPr>
          <p:nvPr>
            <p:ph type="pic" sz="quarter" idx="15"/>
          </p:nvPr>
        </p:nvSpPr>
        <p:spPr>
          <a:xfrm>
            <a:off x="-3297" y="2283941"/>
            <a:ext cx="2447580" cy="2298088"/>
          </a:xfrm>
          <a:prstGeom prst="rect">
            <a:avLst/>
          </a:prstGeom>
        </p:spPr>
        <p:txBody>
          <a:bodyPr lIns="91439" tIns="45719" rIns="91439" bIns="45719" anchor="t">
            <a:noAutofit/>
          </a:bodyPr>
          <a:lstStyle>
            <a:lvl1pPr>
              <a:defRPr sz="1333"/>
            </a:lvl1pPr>
          </a:lstStyle>
          <a:p>
            <a:endParaRPr/>
          </a:p>
        </p:txBody>
      </p:sp>
      <p:sp>
        <p:nvSpPr>
          <p:cNvPr id="3488" name="Shape 3488"/>
          <p:cNvSpPr>
            <a:spLocks noGrp="1"/>
          </p:cNvSpPr>
          <p:nvPr>
            <p:ph type="pic" sz="quarter" idx="16"/>
          </p:nvPr>
        </p:nvSpPr>
        <p:spPr>
          <a:xfrm>
            <a:off x="7313451" y="2283941"/>
            <a:ext cx="2447580" cy="2298088"/>
          </a:xfrm>
          <a:prstGeom prst="rect">
            <a:avLst/>
          </a:prstGeom>
        </p:spPr>
        <p:txBody>
          <a:bodyPr lIns="91439" tIns="45719" rIns="91439" bIns="45719" anchor="t">
            <a:noAutofit/>
          </a:bodyPr>
          <a:lstStyle>
            <a:lvl1pPr>
              <a:defRPr sz="1333"/>
            </a:lvl1pPr>
          </a:lstStyle>
          <a:p>
            <a:endParaRPr/>
          </a:p>
        </p:txBody>
      </p:sp>
      <p:sp>
        <p:nvSpPr>
          <p:cNvPr id="3489" name="Shape 3489"/>
          <p:cNvSpPr>
            <a:spLocks noGrp="1"/>
          </p:cNvSpPr>
          <p:nvPr>
            <p:ph type="pic" sz="quarter" idx="17"/>
          </p:nvPr>
        </p:nvSpPr>
        <p:spPr>
          <a:xfrm>
            <a:off x="9741125" y="2283941"/>
            <a:ext cx="2447580" cy="2298088"/>
          </a:xfrm>
          <a:prstGeom prst="rect">
            <a:avLst/>
          </a:prstGeom>
        </p:spPr>
        <p:txBody>
          <a:bodyPr lIns="91439" tIns="45719" rIns="91439" bIns="45719" anchor="t">
            <a:noAutofit/>
          </a:bodyPr>
          <a:lstStyle>
            <a:lvl1pPr>
              <a:defRPr sz="1333"/>
            </a:lvl1pPr>
          </a:lstStyle>
          <a:p>
            <a:endParaRPr/>
          </a:p>
        </p:txBody>
      </p:sp>
      <p:sp>
        <p:nvSpPr>
          <p:cNvPr id="3490" name="Shape 3490"/>
          <p:cNvSpPr>
            <a:spLocks noGrp="1"/>
          </p:cNvSpPr>
          <p:nvPr>
            <p:ph type="pic" sz="quarter" idx="18"/>
          </p:nvPr>
        </p:nvSpPr>
        <p:spPr>
          <a:xfrm>
            <a:off x="4868911" y="-14157"/>
            <a:ext cx="2447583" cy="2298088"/>
          </a:xfrm>
          <a:prstGeom prst="rect">
            <a:avLst/>
          </a:prstGeom>
        </p:spPr>
        <p:txBody>
          <a:bodyPr lIns="91439" tIns="45719" rIns="91439" bIns="45719" anchor="t">
            <a:noAutofit/>
          </a:bodyPr>
          <a:lstStyle>
            <a:lvl1pPr>
              <a:defRPr sz="1333"/>
            </a:lvl1pPr>
          </a:lstStyle>
          <a:p>
            <a:endParaRPr/>
          </a:p>
        </p:txBody>
      </p:sp>
      <p:sp>
        <p:nvSpPr>
          <p:cNvPr id="3491" name="Shape 3491"/>
          <p:cNvSpPr>
            <a:spLocks noGrp="1"/>
          </p:cNvSpPr>
          <p:nvPr>
            <p:ph type="pic" sz="quarter" idx="19"/>
          </p:nvPr>
        </p:nvSpPr>
        <p:spPr>
          <a:xfrm>
            <a:off x="2434881" y="-14157"/>
            <a:ext cx="2447580" cy="2298088"/>
          </a:xfrm>
          <a:prstGeom prst="rect">
            <a:avLst/>
          </a:prstGeom>
        </p:spPr>
        <p:txBody>
          <a:bodyPr lIns="91439" tIns="45719" rIns="91439" bIns="45719" anchor="t">
            <a:noAutofit/>
          </a:bodyPr>
          <a:lstStyle>
            <a:lvl1pPr>
              <a:defRPr sz="1333"/>
            </a:lvl1pPr>
          </a:lstStyle>
          <a:p>
            <a:endParaRPr/>
          </a:p>
        </p:txBody>
      </p:sp>
      <p:sp>
        <p:nvSpPr>
          <p:cNvPr id="3492" name="Shape 3492"/>
          <p:cNvSpPr>
            <a:spLocks noGrp="1"/>
          </p:cNvSpPr>
          <p:nvPr>
            <p:ph type="pic" sz="quarter" idx="20"/>
          </p:nvPr>
        </p:nvSpPr>
        <p:spPr>
          <a:xfrm>
            <a:off x="-3297" y="-14157"/>
            <a:ext cx="2447580" cy="2298088"/>
          </a:xfrm>
          <a:prstGeom prst="rect">
            <a:avLst/>
          </a:prstGeom>
        </p:spPr>
        <p:txBody>
          <a:bodyPr lIns="91439" tIns="45719" rIns="91439" bIns="45719" anchor="t">
            <a:noAutofit/>
          </a:bodyPr>
          <a:lstStyle>
            <a:lvl1pPr>
              <a:defRPr sz="1333"/>
            </a:lvl1pPr>
          </a:lstStyle>
          <a:p>
            <a:endParaRPr/>
          </a:p>
        </p:txBody>
      </p:sp>
      <p:sp>
        <p:nvSpPr>
          <p:cNvPr id="3493" name="Shape 3493"/>
          <p:cNvSpPr>
            <a:spLocks noGrp="1"/>
          </p:cNvSpPr>
          <p:nvPr>
            <p:ph type="pic" sz="quarter" idx="21"/>
          </p:nvPr>
        </p:nvSpPr>
        <p:spPr>
          <a:xfrm>
            <a:off x="7313451" y="-14157"/>
            <a:ext cx="2447580" cy="2298088"/>
          </a:xfrm>
          <a:prstGeom prst="rect">
            <a:avLst/>
          </a:prstGeom>
        </p:spPr>
        <p:txBody>
          <a:bodyPr lIns="91439" tIns="45719" rIns="91439" bIns="45719" anchor="t">
            <a:noAutofit/>
          </a:bodyPr>
          <a:lstStyle>
            <a:lvl1pPr>
              <a:defRPr sz="1333"/>
            </a:lvl1pPr>
          </a:lstStyle>
          <a:p>
            <a:endParaRPr/>
          </a:p>
        </p:txBody>
      </p:sp>
      <p:sp>
        <p:nvSpPr>
          <p:cNvPr id="3494" name="Shape 3494"/>
          <p:cNvSpPr>
            <a:spLocks noGrp="1"/>
          </p:cNvSpPr>
          <p:nvPr>
            <p:ph type="pic" sz="quarter" idx="22"/>
          </p:nvPr>
        </p:nvSpPr>
        <p:spPr>
          <a:xfrm>
            <a:off x="9741125" y="-14157"/>
            <a:ext cx="2447580" cy="2298088"/>
          </a:xfrm>
          <a:prstGeom prst="rect">
            <a:avLst/>
          </a:prstGeom>
        </p:spPr>
        <p:txBody>
          <a:bodyPr lIns="91439" tIns="45719" rIns="91439" bIns="45719" anchor="t">
            <a:noAutofit/>
          </a:bodyPr>
          <a:lstStyle>
            <a:lvl1pPr>
              <a:defRPr sz="1333"/>
            </a:lvl1pPr>
          </a:lstStyle>
          <a:p>
            <a:endParaRPr/>
          </a:p>
        </p:txBody>
      </p:sp>
      <p:sp>
        <p:nvSpPr>
          <p:cNvPr id="3495" name="Shape 3495"/>
          <p:cNvSpPr>
            <a:spLocks noGrp="1"/>
          </p:cNvSpPr>
          <p:nvPr>
            <p:ph type="pic" sz="quarter" idx="23"/>
          </p:nvPr>
        </p:nvSpPr>
        <p:spPr>
          <a:xfrm>
            <a:off x="4868911" y="4582024"/>
            <a:ext cx="2447583" cy="2298088"/>
          </a:xfrm>
          <a:prstGeom prst="rect">
            <a:avLst/>
          </a:prstGeom>
        </p:spPr>
        <p:txBody>
          <a:bodyPr lIns="91439" tIns="45719" rIns="91439" bIns="45719" anchor="t">
            <a:noAutofit/>
          </a:bodyPr>
          <a:lstStyle>
            <a:lvl1pPr>
              <a:defRPr sz="1333"/>
            </a:lvl1pPr>
          </a:lstStyle>
          <a:p>
            <a:endParaRPr/>
          </a:p>
        </p:txBody>
      </p:sp>
      <p:sp>
        <p:nvSpPr>
          <p:cNvPr id="3496" name="Shape 3496"/>
          <p:cNvSpPr>
            <a:spLocks noGrp="1"/>
          </p:cNvSpPr>
          <p:nvPr>
            <p:ph type="pic" sz="quarter" idx="24"/>
          </p:nvPr>
        </p:nvSpPr>
        <p:spPr>
          <a:xfrm>
            <a:off x="2434881" y="4582024"/>
            <a:ext cx="2447580" cy="2298088"/>
          </a:xfrm>
          <a:prstGeom prst="rect">
            <a:avLst/>
          </a:prstGeom>
        </p:spPr>
        <p:txBody>
          <a:bodyPr lIns="91439" tIns="45719" rIns="91439" bIns="45719" anchor="t">
            <a:noAutofit/>
          </a:bodyPr>
          <a:lstStyle>
            <a:lvl1pPr>
              <a:defRPr sz="1333"/>
            </a:lvl1pPr>
          </a:lstStyle>
          <a:p>
            <a:endParaRPr/>
          </a:p>
        </p:txBody>
      </p:sp>
      <p:sp>
        <p:nvSpPr>
          <p:cNvPr id="3497" name="Shape 3497"/>
          <p:cNvSpPr>
            <a:spLocks noGrp="1"/>
          </p:cNvSpPr>
          <p:nvPr>
            <p:ph type="pic" sz="quarter" idx="25"/>
          </p:nvPr>
        </p:nvSpPr>
        <p:spPr>
          <a:xfrm>
            <a:off x="-3297" y="4582024"/>
            <a:ext cx="2447580" cy="2298088"/>
          </a:xfrm>
          <a:prstGeom prst="rect">
            <a:avLst/>
          </a:prstGeom>
        </p:spPr>
        <p:txBody>
          <a:bodyPr lIns="91439" tIns="45719" rIns="91439" bIns="45719" anchor="t">
            <a:noAutofit/>
          </a:bodyPr>
          <a:lstStyle>
            <a:lvl1pPr>
              <a:defRPr sz="1333"/>
            </a:lvl1pPr>
          </a:lstStyle>
          <a:p>
            <a:endParaRPr/>
          </a:p>
        </p:txBody>
      </p:sp>
      <p:sp>
        <p:nvSpPr>
          <p:cNvPr id="3498" name="Shape 3498"/>
          <p:cNvSpPr>
            <a:spLocks noGrp="1"/>
          </p:cNvSpPr>
          <p:nvPr>
            <p:ph type="pic" sz="quarter" idx="26"/>
          </p:nvPr>
        </p:nvSpPr>
        <p:spPr>
          <a:xfrm>
            <a:off x="7313451" y="4582024"/>
            <a:ext cx="2447580" cy="2298088"/>
          </a:xfrm>
          <a:prstGeom prst="rect">
            <a:avLst/>
          </a:prstGeom>
        </p:spPr>
        <p:txBody>
          <a:bodyPr lIns="91439" tIns="45719" rIns="91439" bIns="45719" anchor="t">
            <a:noAutofit/>
          </a:bodyPr>
          <a:lstStyle>
            <a:lvl1pPr>
              <a:defRPr sz="1333"/>
            </a:lvl1pPr>
          </a:lstStyle>
          <a:p>
            <a:endParaRPr/>
          </a:p>
        </p:txBody>
      </p:sp>
      <p:sp>
        <p:nvSpPr>
          <p:cNvPr id="3499" name="Shape 3499"/>
          <p:cNvSpPr>
            <a:spLocks noGrp="1"/>
          </p:cNvSpPr>
          <p:nvPr>
            <p:ph type="pic" sz="quarter" idx="27"/>
          </p:nvPr>
        </p:nvSpPr>
        <p:spPr>
          <a:xfrm>
            <a:off x="9741125" y="4582024"/>
            <a:ext cx="2447580" cy="2298088"/>
          </a:xfrm>
          <a:prstGeom prst="rect">
            <a:avLst/>
          </a:prstGeom>
        </p:spPr>
        <p:txBody>
          <a:bodyPr lIns="91439" tIns="45719" rIns="91439" bIns="45719" anchor="t">
            <a:noAutofit/>
          </a:bodyPr>
          <a:lstStyle>
            <a:lvl1pPr>
              <a:defRPr sz="1333"/>
            </a:lvl1pPr>
          </a:lstStyle>
          <a:p>
            <a:endParaRPr/>
          </a:p>
        </p:txBody>
      </p:sp>
      <p:sp>
        <p:nvSpPr>
          <p:cNvPr id="3500" name="Shape 3500"/>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a:p>
        </p:txBody>
      </p:sp>
    </p:spTree>
    <p:extLst>
      <p:ext uri="{BB962C8B-B14F-4D97-AF65-F5344CB8AC3E}">
        <p14:creationId xmlns:p14="http://schemas.microsoft.com/office/powerpoint/2010/main" val="447349628"/>
      </p:ext>
    </p:extLst>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Portfolio 07 : Triangle">
    <p:spTree>
      <p:nvGrpSpPr>
        <p:cNvPr id="1" name=""/>
        <p:cNvGrpSpPr/>
        <p:nvPr/>
      </p:nvGrpSpPr>
      <p:grpSpPr>
        <a:xfrm>
          <a:off x="0" y="0"/>
          <a:ext cx="0" cy="0"/>
          <a:chOff x="0" y="0"/>
          <a:chExt cx="0" cy="0"/>
        </a:xfrm>
      </p:grpSpPr>
      <p:sp>
        <p:nvSpPr>
          <p:cNvPr id="3" name="Picture Placeholder 2"/>
          <p:cNvSpPr>
            <a:spLocks noGrp="1"/>
          </p:cNvSpPr>
          <p:nvPr>
            <p:ph type="pic" sz="quarter" idx="18"/>
          </p:nvPr>
        </p:nvSpPr>
        <p:spPr>
          <a:xfrm>
            <a:off x="4114800" y="3272367"/>
            <a:ext cx="2700867" cy="2702984"/>
          </a:xfrm>
          <a:prstGeom prst="triangle">
            <a:avLst/>
          </a:prstGeom>
        </p:spPr>
        <p:txBody>
          <a:bodyPr>
            <a:normAutofit/>
          </a:bodyPr>
          <a:lstStyle>
            <a:lvl1pPr>
              <a:defRPr sz="1333"/>
            </a:lvl1pPr>
          </a:lstStyle>
          <a:p>
            <a:endParaRPr lang="en-US"/>
          </a:p>
        </p:txBody>
      </p:sp>
      <p:sp>
        <p:nvSpPr>
          <p:cNvPr id="24" name="Picture Placeholder 2"/>
          <p:cNvSpPr>
            <a:spLocks noGrp="1"/>
          </p:cNvSpPr>
          <p:nvPr>
            <p:ph type="pic" sz="quarter" idx="19"/>
          </p:nvPr>
        </p:nvSpPr>
        <p:spPr>
          <a:xfrm>
            <a:off x="7349812" y="2410009"/>
            <a:ext cx="3562549" cy="3565343"/>
          </a:xfrm>
          <a:prstGeom prst="triangle">
            <a:avLst/>
          </a:prstGeom>
        </p:spPr>
        <p:txBody>
          <a:bodyPr>
            <a:normAutofit/>
          </a:bodyPr>
          <a:lstStyle>
            <a:lvl1pPr>
              <a:defRPr sz="1333"/>
            </a:lvl1pPr>
          </a:lstStyle>
          <a:p>
            <a:endParaRPr lang="en-US"/>
          </a:p>
        </p:txBody>
      </p:sp>
      <p:sp>
        <p:nvSpPr>
          <p:cNvPr id="25" name="Picture Placeholder 2"/>
          <p:cNvSpPr>
            <a:spLocks noGrp="1"/>
          </p:cNvSpPr>
          <p:nvPr>
            <p:ph type="pic" sz="quarter" idx="20"/>
          </p:nvPr>
        </p:nvSpPr>
        <p:spPr>
          <a:xfrm rot="10800000">
            <a:off x="4523450" y="881946"/>
            <a:ext cx="5094343" cy="5098337"/>
          </a:xfrm>
          <a:prstGeom prst="triangle">
            <a:avLst/>
          </a:prstGeom>
        </p:spPr>
        <p:txBody>
          <a:bodyPr>
            <a:normAutofit/>
          </a:bodyPr>
          <a:lstStyle>
            <a:lvl1pPr>
              <a:defRPr sz="1333"/>
            </a:lvl1pPr>
          </a:lstStyle>
          <a:p>
            <a:endParaRPr lang="en-US"/>
          </a:p>
        </p:txBody>
      </p:sp>
      <p:sp>
        <p:nvSpPr>
          <p:cNvPr id="27" name="Picture Placeholder 2"/>
          <p:cNvSpPr>
            <a:spLocks noGrp="1"/>
          </p:cNvSpPr>
          <p:nvPr>
            <p:ph type="pic" sz="quarter" idx="21"/>
          </p:nvPr>
        </p:nvSpPr>
        <p:spPr>
          <a:xfrm>
            <a:off x="9256002" y="883774"/>
            <a:ext cx="2187889" cy="5087108"/>
          </a:xfrm>
          <a:custGeom>
            <a:avLst/>
            <a:gdLst>
              <a:gd name="connsiteX0" fmla="*/ 3 w 2671912"/>
              <a:gd name="connsiteY0" fmla="*/ 1461253 h 3825619"/>
              <a:gd name="connsiteX1" fmla="*/ 1335956 w 2671912"/>
              <a:gd name="connsiteY1" fmla="*/ 0 h 3825619"/>
              <a:gd name="connsiteX2" fmla="*/ 2671909 w 2671912"/>
              <a:gd name="connsiteY2" fmla="*/ 1461253 h 3825619"/>
              <a:gd name="connsiteX3" fmla="*/ 2161620 w 2671912"/>
              <a:gd name="connsiteY3" fmla="*/ 3825609 h 3825619"/>
              <a:gd name="connsiteX4" fmla="*/ 510292 w 2671912"/>
              <a:gd name="connsiteY4" fmla="*/ 3825609 h 3825619"/>
              <a:gd name="connsiteX5" fmla="*/ 3 w 2671912"/>
              <a:gd name="connsiteY5" fmla="*/ 1461253 h 3825619"/>
              <a:gd name="connsiteX0" fmla="*/ 0 w 2662381"/>
              <a:gd name="connsiteY0" fmla="*/ 1461253 h 3825609"/>
              <a:gd name="connsiteX1" fmla="*/ 1335953 w 2662381"/>
              <a:gd name="connsiteY1" fmla="*/ 0 h 3825609"/>
              <a:gd name="connsiteX2" fmla="*/ 2662381 w 2662381"/>
              <a:gd name="connsiteY2" fmla="*/ 753 h 3825609"/>
              <a:gd name="connsiteX3" fmla="*/ 2161617 w 2662381"/>
              <a:gd name="connsiteY3" fmla="*/ 3825609 h 3825609"/>
              <a:gd name="connsiteX4" fmla="*/ 510289 w 2662381"/>
              <a:gd name="connsiteY4" fmla="*/ 3825609 h 3825609"/>
              <a:gd name="connsiteX5" fmla="*/ 0 w 2662381"/>
              <a:gd name="connsiteY5" fmla="*/ 1461253 h 3825609"/>
              <a:gd name="connsiteX0" fmla="*/ 0 w 2675967"/>
              <a:gd name="connsiteY0" fmla="*/ 1461253 h 3835134"/>
              <a:gd name="connsiteX1" fmla="*/ 1335953 w 2675967"/>
              <a:gd name="connsiteY1" fmla="*/ 0 h 3835134"/>
              <a:gd name="connsiteX2" fmla="*/ 2662381 w 2675967"/>
              <a:gd name="connsiteY2" fmla="*/ 753 h 3835134"/>
              <a:gd name="connsiteX3" fmla="*/ 2675967 w 2675967"/>
              <a:gd name="connsiteY3" fmla="*/ 3835134 h 3835134"/>
              <a:gd name="connsiteX4" fmla="*/ 510289 w 2675967"/>
              <a:gd name="connsiteY4" fmla="*/ 3825609 h 3835134"/>
              <a:gd name="connsiteX5" fmla="*/ 0 w 2675967"/>
              <a:gd name="connsiteY5" fmla="*/ 1461253 h 3835134"/>
              <a:gd name="connsiteX0" fmla="*/ 0 w 2675967"/>
              <a:gd name="connsiteY0" fmla="*/ 1461253 h 3835134"/>
              <a:gd name="connsiteX1" fmla="*/ 1335953 w 2675967"/>
              <a:gd name="connsiteY1" fmla="*/ 0 h 3835134"/>
              <a:gd name="connsiteX2" fmla="*/ 2662381 w 2675967"/>
              <a:gd name="connsiteY2" fmla="*/ 753 h 3835134"/>
              <a:gd name="connsiteX3" fmla="*/ 2675967 w 2675967"/>
              <a:gd name="connsiteY3" fmla="*/ 3835134 h 3835134"/>
              <a:gd name="connsiteX4" fmla="*/ 2453389 w 2675967"/>
              <a:gd name="connsiteY4" fmla="*/ 3822434 h 3835134"/>
              <a:gd name="connsiteX5" fmla="*/ 0 w 2675967"/>
              <a:gd name="connsiteY5" fmla="*/ 1461253 h 3835134"/>
              <a:gd name="connsiteX0" fmla="*/ 0 w 1640917"/>
              <a:gd name="connsiteY0" fmla="*/ 965953 h 3835134"/>
              <a:gd name="connsiteX1" fmla="*/ 300903 w 1640917"/>
              <a:gd name="connsiteY1" fmla="*/ 0 h 3835134"/>
              <a:gd name="connsiteX2" fmla="*/ 1627331 w 1640917"/>
              <a:gd name="connsiteY2" fmla="*/ 753 h 3835134"/>
              <a:gd name="connsiteX3" fmla="*/ 1640917 w 1640917"/>
              <a:gd name="connsiteY3" fmla="*/ 3835134 h 3835134"/>
              <a:gd name="connsiteX4" fmla="*/ 1418339 w 1640917"/>
              <a:gd name="connsiteY4" fmla="*/ 3822434 h 3835134"/>
              <a:gd name="connsiteX5" fmla="*/ 0 w 1640917"/>
              <a:gd name="connsiteY5" fmla="*/ 965953 h 3835134"/>
              <a:gd name="connsiteX0" fmla="*/ 0 w 1640917"/>
              <a:gd name="connsiteY0" fmla="*/ 965200 h 3834381"/>
              <a:gd name="connsiteX1" fmla="*/ 472353 w 1640917"/>
              <a:gd name="connsiteY1" fmla="*/ 15122 h 3834381"/>
              <a:gd name="connsiteX2" fmla="*/ 1627331 w 1640917"/>
              <a:gd name="connsiteY2" fmla="*/ 0 h 3834381"/>
              <a:gd name="connsiteX3" fmla="*/ 1640917 w 1640917"/>
              <a:gd name="connsiteY3" fmla="*/ 3834381 h 3834381"/>
              <a:gd name="connsiteX4" fmla="*/ 1418339 w 1640917"/>
              <a:gd name="connsiteY4" fmla="*/ 3821681 h 3834381"/>
              <a:gd name="connsiteX5" fmla="*/ 0 w 1640917"/>
              <a:gd name="connsiteY5" fmla="*/ 965200 h 3834381"/>
              <a:gd name="connsiteX0" fmla="*/ 0 w 1640917"/>
              <a:gd name="connsiteY0" fmla="*/ 958850 h 3828031"/>
              <a:gd name="connsiteX1" fmla="*/ 472353 w 1640917"/>
              <a:gd name="connsiteY1" fmla="*/ 8772 h 3828031"/>
              <a:gd name="connsiteX2" fmla="*/ 1627331 w 1640917"/>
              <a:gd name="connsiteY2" fmla="*/ 0 h 3828031"/>
              <a:gd name="connsiteX3" fmla="*/ 1640917 w 1640917"/>
              <a:gd name="connsiteY3" fmla="*/ 3828031 h 3828031"/>
              <a:gd name="connsiteX4" fmla="*/ 1418339 w 1640917"/>
              <a:gd name="connsiteY4" fmla="*/ 3815331 h 3828031"/>
              <a:gd name="connsiteX5" fmla="*/ 0 w 1640917"/>
              <a:gd name="connsiteY5" fmla="*/ 958850 h 3828031"/>
              <a:gd name="connsiteX0" fmla="*/ 0 w 1640917"/>
              <a:gd name="connsiteY0" fmla="*/ 958850 h 3818506"/>
              <a:gd name="connsiteX1" fmla="*/ 472353 w 1640917"/>
              <a:gd name="connsiteY1" fmla="*/ 8772 h 3818506"/>
              <a:gd name="connsiteX2" fmla="*/ 1627331 w 1640917"/>
              <a:gd name="connsiteY2" fmla="*/ 0 h 3818506"/>
              <a:gd name="connsiteX3" fmla="*/ 1640917 w 1640917"/>
              <a:gd name="connsiteY3" fmla="*/ 3818506 h 3818506"/>
              <a:gd name="connsiteX4" fmla="*/ 1418339 w 1640917"/>
              <a:gd name="connsiteY4" fmla="*/ 3815331 h 3818506"/>
              <a:gd name="connsiteX5" fmla="*/ 0 w 1640917"/>
              <a:gd name="connsiteY5" fmla="*/ 958850 h 3818506"/>
              <a:gd name="connsiteX0" fmla="*/ 0 w 1640917"/>
              <a:gd name="connsiteY0" fmla="*/ 958850 h 3815331"/>
              <a:gd name="connsiteX1" fmla="*/ 472353 w 1640917"/>
              <a:gd name="connsiteY1" fmla="*/ 8772 h 3815331"/>
              <a:gd name="connsiteX2" fmla="*/ 1627331 w 1640917"/>
              <a:gd name="connsiteY2" fmla="*/ 0 h 3815331"/>
              <a:gd name="connsiteX3" fmla="*/ 1640917 w 1640917"/>
              <a:gd name="connsiteY3" fmla="*/ 3812156 h 3815331"/>
              <a:gd name="connsiteX4" fmla="*/ 1418339 w 1640917"/>
              <a:gd name="connsiteY4" fmla="*/ 3815331 h 3815331"/>
              <a:gd name="connsiteX5" fmla="*/ 0 w 1640917"/>
              <a:gd name="connsiteY5" fmla="*/ 958850 h 381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0917" h="3815331">
                <a:moveTo>
                  <a:pt x="0" y="958850"/>
                </a:moveTo>
                <a:lnTo>
                  <a:pt x="472353" y="8772"/>
                </a:lnTo>
                <a:lnTo>
                  <a:pt x="1627331" y="0"/>
                </a:lnTo>
                <a:cubicBezTo>
                  <a:pt x="1631860" y="1278127"/>
                  <a:pt x="1636388" y="2534029"/>
                  <a:pt x="1640917" y="3812156"/>
                </a:cubicBezTo>
                <a:lnTo>
                  <a:pt x="1418339" y="3815331"/>
                </a:lnTo>
                <a:lnTo>
                  <a:pt x="0" y="958850"/>
                </a:lnTo>
                <a:close/>
              </a:path>
            </a:pathLst>
          </a:custGeom>
          <a:ln w="12700">
            <a:miter lim="400000"/>
          </a:ln>
          <a:extLst>
            <a:ext uri="{C572A759-6A51-4108-AA02-DFA0A04FC94B}">
              <ma14:wrappingTextBoxFlag xmlns:ma14="http://schemas.microsoft.com/office/mac/drawingml/2011/main" xmlns="" val="1"/>
            </a:ext>
          </a:extLst>
        </p:spPr>
        <p:txBody>
          <a:bodyPr>
            <a:normAutofit/>
          </a:bodyPr>
          <a:lstStyle>
            <a:lvl1pPr>
              <a:defRPr sz="1333"/>
            </a:lvl1pPr>
          </a:lstStyle>
          <a:p>
            <a:endParaRPr lang="en-US"/>
          </a:p>
        </p:txBody>
      </p:sp>
      <p:sp>
        <p:nvSpPr>
          <p:cNvPr id="3511" name="Shape 3511"/>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a:p>
        </p:txBody>
      </p:sp>
      <p:sp>
        <p:nvSpPr>
          <p:cNvPr id="3512" name="Shape 3512"/>
          <p:cNvSpPr/>
          <p:nvPr/>
        </p:nvSpPr>
        <p:spPr>
          <a:xfrm>
            <a:off x="10768358" y="514143"/>
            <a:ext cx="296661" cy="296661"/>
          </a:xfrm>
          <a:prstGeom prst="ellipse">
            <a:avLst/>
          </a:prstGeom>
          <a:ln w="12700">
            <a:solidFill>
              <a:srgbClr val="4C6077"/>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3515" name="Group 3515">
            <a:hlinkClick r:id="" action="ppaction://hlinkshowjump?jump=nextslide"/>
          </p:cNvPr>
          <p:cNvGrpSpPr/>
          <p:nvPr/>
        </p:nvGrpSpPr>
        <p:grpSpPr>
          <a:xfrm>
            <a:off x="11137942" y="514143"/>
            <a:ext cx="296661" cy="296661"/>
            <a:chOff x="0" y="0"/>
            <a:chExt cx="593321" cy="593321"/>
          </a:xfrm>
        </p:grpSpPr>
        <p:sp>
          <p:nvSpPr>
            <p:cNvPr id="3513" name="Shape 3513"/>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3514" name="Shape 3514"/>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3518" name="Group 3518">
            <a:hlinkClick r:id="" action="ppaction://hlinkshowjump?jump=previousslide"/>
          </p:cNvPr>
          <p:cNvGrpSpPr/>
          <p:nvPr/>
        </p:nvGrpSpPr>
        <p:grpSpPr>
          <a:xfrm>
            <a:off x="10398775" y="514143"/>
            <a:ext cx="296661" cy="296661"/>
            <a:chOff x="0" y="0"/>
            <a:chExt cx="593321" cy="593321"/>
          </a:xfrm>
        </p:grpSpPr>
        <p:sp>
          <p:nvSpPr>
            <p:cNvPr id="3516" name="Shape 3516"/>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3517" name="Shape 3517"/>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3521" name="Shape 3521"/>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3522" name="Shape 3522"/>
          <p:cNvSpPr>
            <a:spLocks noGrp="1"/>
          </p:cNvSpPr>
          <p:nvPr>
            <p:ph type="title"/>
          </p:nvPr>
        </p:nvSpPr>
        <p:spPr>
          <a:xfrm>
            <a:off x="609006" y="547694"/>
            <a:ext cx="9652023" cy="363676"/>
          </a:xfrm>
          <a:prstGeom prst="rect">
            <a:avLst/>
          </a:prstGeom>
        </p:spPr>
        <p:txBody>
          <a:bodyPr anchor="t"/>
          <a:lstStyle>
            <a:lvl1pPr algn="l">
              <a:defRPr sz="1751" cap="all">
                <a:solidFill>
                  <a:srgbClr val="A9AFBA"/>
                </a:solidFill>
                <a:latin typeface="Geomanist Bold"/>
                <a:ea typeface="Geomanist Bold"/>
                <a:cs typeface="Geomanist Bold"/>
                <a:sym typeface="Geomanist Bold"/>
              </a:defRPr>
            </a:lvl1pPr>
          </a:lstStyle>
          <a:p>
            <a:r>
              <a:t>Title Text</a:t>
            </a:r>
          </a:p>
        </p:txBody>
      </p:sp>
      <p:sp>
        <p:nvSpPr>
          <p:cNvPr id="18" name="Shape 126"/>
          <p:cNvSpPr/>
          <p:nvPr userDrawn="1"/>
        </p:nvSpPr>
        <p:spPr>
          <a:xfrm>
            <a:off x="9054812" y="6386929"/>
            <a:ext cx="2383668" cy="205315"/>
          </a:xfrm>
          <a:prstGeom prst="rect">
            <a:avLst/>
          </a:prstGeom>
          <a:ln w="12700">
            <a:miter lim="400000"/>
          </a:ln>
          <a:extLst>
            <a:ext uri="{C572A759-6A51-4108-AA02-DFA0A04FC94B}">
              <ma14:wrappingTextBoxFlag xmlns:ma14="http://schemas.microsoft.com/office/mac/drawingml/2011/main" xmlns="" val="1"/>
            </a:ext>
          </a:extLst>
        </p:spPr>
        <p:txBody>
          <a:bodyPr wrap="none" lIns="25401" tIns="25401" rIns="25401" bIns="25401" anchor="ctr">
            <a:spAutoFit/>
          </a:bodyPr>
          <a:lstStyle/>
          <a:p>
            <a:pPr defTabSz="412740" rtl="0" hangingPunct="0">
              <a:defRPr sz="2000">
                <a:solidFill>
                  <a:srgbClr val="4C6077"/>
                </a:solidFill>
                <a:latin typeface="Geomanist Light"/>
                <a:ea typeface="Geomanist Light"/>
                <a:cs typeface="Geomanist Light"/>
                <a:sym typeface="Geomanist Light"/>
              </a:defRPr>
            </a:pPr>
            <a:r>
              <a:rPr sz="1001" kern="0">
                <a:solidFill>
                  <a:srgbClr val="4C6077"/>
                </a:solidFill>
                <a:latin typeface="Geomanist Light"/>
                <a:ea typeface="Geomanist Light"/>
                <a:cs typeface="Geomanist Light"/>
                <a:sym typeface="Geomanist Light"/>
              </a:rPr>
              <a:t>Mountain presentation by </a:t>
            </a:r>
            <a:r>
              <a:rPr sz="1001" kern="0">
                <a:solidFill>
                  <a:srgbClr val="4C6077"/>
                </a:solidFill>
                <a:latin typeface="Geomanist Regular"/>
                <a:ea typeface="Geomanist Regular"/>
                <a:cs typeface="Geomanist Regular"/>
                <a:sym typeface="Geomanist Regular"/>
              </a:rPr>
              <a:t>ContestDesign</a:t>
            </a:r>
          </a:p>
        </p:txBody>
      </p:sp>
      <p:pic>
        <p:nvPicPr>
          <p:cNvPr id="19" name="03_For-Footer_Small.png"/>
          <p:cNvPicPr>
            <a:picLocks noChangeAspect="1"/>
          </p:cNvPicPr>
          <p:nvPr userDrawn="1"/>
        </p:nvPicPr>
        <p:blipFill>
          <a:blip r:embed="rId2">
            <a:extLst/>
          </a:blip>
          <a:stretch>
            <a:fillRect/>
          </a:stretch>
        </p:blipFill>
        <p:spPr>
          <a:xfrm>
            <a:off x="8660191" y="6354060"/>
            <a:ext cx="452543" cy="182525"/>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810012057"/>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usiness Growing Presentation">
    <p:spTree>
      <p:nvGrpSpPr>
        <p:cNvPr id="1" name=""/>
        <p:cNvGrpSpPr/>
        <p:nvPr/>
      </p:nvGrpSpPr>
      <p:grpSpPr>
        <a:xfrm>
          <a:off x="0" y="0"/>
          <a:ext cx="0" cy="0"/>
          <a:chOff x="0" y="0"/>
          <a:chExt cx="0" cy="0"/>
        </a:xfrm>
      </p:grpSpPr>
      <p:sp>
        <p:nvSpPr>
          <p:cNvPr id="109" name="Shape 109"/>
          <p:cNvSpPr>
            <a:spLocks noGrp="1"/>
          </p:cNvSpPr>
          <p:nvPr>
            <p:ph type="pic" sz="quarter" idx="13"/>
          </p:nvPr>
        </p:nvSpPr>
        <p:spPr>
          <a:xfrm>
            <a:off x="-10197" y="1843460"/>
            <a:ext cx="5269372" cy="2808285"/>
          </a:xfrm>
          <a:prstGeom prst="rect">
            <a:avLst/>
          </a:prstGeom>
        </p:spPr>
        <p:txBody>
          <a:bodyPr lIns="91439" tIns="45719" rIns="91439" bIns="45719" anchor="t">
            <a:noAutofit/>
          </a:bodyPr>
          <a:lstStyle>
            <a:lvl1pPr>
              <a:defRPr sz="1333"/>
            </a:lvl1pPr>
          </a:lstStyle>
          <a:p>
            <a:endParaRPr dirty="0"/>
          </a:p>
        </p:txBody>
      </p:sp>
      <p:sp>
        <p:nvSpPr>
          <p:cNvPr id="110" name="Shape 110"/>
          <p:cNvSpPr>
            <a:spLocks noGrp="1"/>
          </p:cNvSpPr>
          <p:nvPr>
            <p:ph type="pic" sz="quarter" idx="14"/>
          </p:nvPr>
        </p:nvSpPr>
        <p:spPr>
          <a:xfrm>
            <a:off x="5688497" y="5195681"/>
            <a:ext cx="5749535" cy="1685236"/>
          </a:xfrm>
          <a:prstGeom prst="rect">
            <a:avLst/>
          </a:prstGeom>
        </p:spPr>
        <p:txBody>
          <a:bodyPr lIns="91439" tIns="45719" rIns="91439" bIns="45719" anchor="t">
            <a:noAutofit/>
          </a:bodyPr>
          <a:lstStyle>
            <a:lvl1pPr>
              <a:defRPr sz="1333"/>
            </a:lvl1pPr>
          </a:lstStyle>
          <a:p>
            <a:endParaRPr dirty="0"/>
          </a:p>
        </p:txBody>
      </p:sp>
      <p:sp>
        <p:nvSpPr>
          <p:cNvPr id="111" name="Shape 111"/>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3023097055"/>
      </p:ext>
    </p:extLst>
  </p:cSld>
  <p:clrMapOvr>
    <a:masterClrMapping/>
  </p:clrMapOvr>
  <p:transition spd="med"/>
</p:sldLayout>
</file>

<file path=ppt/slideLayouts/slideLayout90.xml><?xml version="1.0" encoding="utf-8"?>
<p:sldLayout xmlns:a="http://schemas.openxmlformats.org/drawingml/2006/main" xmlns:r="http://schemas.openxmlformats.org/officeDocument/2006/relationships" xmlns:p="http://schemas.openxmlformats.org/presentationml/2006/main" type="tx">
  <p:cSld name="Portfolio 08">
    <p:spTree>
      <p:nvGrpSpPr>
        <p:cNvPr id="1" name=""/>
        <p:cNvGrpSpPr/>
        <p:nvPr/>
      </p:nvGrpSpPr>
      <p:grpSpPr>
        <a:xfrm>
          <a:off x="0" y="0"/>
          <a:ext cx="0" cy="0"/>
          <a:chOff x="0" y="0"/>
          <a:chExt cx="0" cy="0"/>
        </a:xfrm>
      </p:grpSpPr>
      <p:sp>
        <p:nvSpPr>
          <p:cNvPr id="3529" name="Shape 3529"/>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a:p>
        </p:txBody>
      </p:sp>
      <p:sp>
        <p:nvSpPr>
          <p:cNvPr id="3530" name="Shape 3530"/>
          <p:cNvSpPr/>
          <p:nvPr/>
        </p:nvSpPr>
        <p:spPr>
          <a:xfrm>
            <a:off x="10768358" y="514143"/>
            <a:ext cx="296661" cy="296661"/>
          </a:xfrm>
          <a:prstGeom prst="ellipse">
            <a:avLst/>
          </a:prstGeom>
          <a:ln w="12700">
            <a:solidFill>
              <a:srgbClr val="4C6077"/>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3533" name="Group 3533">
            <a:hlinkClick r:id="" action="ppaction://hlinkshowjump?jump=nextslide"/>
          </p:cNvPr>
          <p:cNvGrpSpPr/>
          <p:nvPr/>
        </p:nvGrpSpPr>
        <p:grpSpPr>
          <a:xfrm>
            <a:off x="11137942" y="514143"/>
            <a:ext cx="296661" cy="296661"/>
            <a:chOff x="0" y="0"/>
            <a:chExt cx="593321" cy="593321"/>
          </a:xfrm>
        </p:grpSpPr>
        <p:sp>
          <p:nvSpPr>
            <p:cNvPr id="3531" name="Shape 3531"/>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3532" name="Shape 3532"/>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3536" name="Group 3536">
            <a:hlinkClick r:id="" action="ppaction://hlinkshowjump?jump=previousslide"/>
          </p:cNvPr>
          <p:cNvGrpSpPr/>
          <p:nvPr/>
        </p:nvGrpSpPr>
        <p:grpSpPr>
          <a:xfrm>
            <a:off x="10398775" y="514143"/>
            <a:ext cx="296661" cy="296661"/>
            <a:chOff x="0" y="0"/>
            <a:chExt cx="593321" cy="593321"/>
          </a:xfrm>
        </p:grpSpPr>
        <p:sp>
          <p:nvSpPr>
            <p:cNvPr id="3534" name="Shape 3534"/>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3535" name="Shape 3535"/>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3537" name="Shape 3537"/>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3538" name="Shape 3538"/>
          <p:cNvSpPr>
            <a:spLocks noGrp="1"/>
          </p:cNvSpPr>
          <p:nvPr>
            <p:ph type="title"/>
          </p:nvPr>
        </p:nvSpPr>
        <p:spPr>
          <a:xfrm>
            <a:off x="609006" y="547694"/>
            <a:ext cx="9652023" cy="363676"/>
          </a:xfrm>
          <a:prstGeom prst="rect">
            <a:avLst/>
          </a:prstGeom>
        </p:spPr>
        <p:txBody>
          <a:bodyPr anchor="t"/>
          <a:lstStyle>
            <a:lvl1pPr algn="l">
              <a:defRPr sz="1751" cap="all">
                <a:solidFill>
                  <a:srgbClr val="A9AFBA"/>
                </a:solidFill>
                <a:latin typeface="Geomanist Bold"/>
                <a:ea typeface="Geomanist Bold"/>
                <a:cs typeface="Geomanist Bold"/>
                <a:sym typeface="Geomanist Bold"/>
              </a:defRPr>
            </a:lvl1pPr>
          </a:lstStyle>
          <a:p>
            <a:r>
              <a:t>Title Text</a:t>
            </a:r>
          </a:p>
        </p:txBody>
      </p:sp>
      <p:sp>
        <p:nvSpPr>
          <p:cNvPr id="3539" name="Shape 3539"/>
          <p:cNvSpPr>
            <a:spLocks noGrp="1"/>
          </p:cNvSpPr>
          <p:nvPr>
            <p:ph type="pic" sz="quarter" idx="13"/>
          </p:nvPr>
        </p:nvSpPr>
        <p:spPr>
          <a:xfrm>
            <a:off x="8052752" y="3844171"/>
            <a:ext cx="1663808" cy="3024504"/>
          </a:xfrm>
          <a:prstGeom prst="rect">
            <a:avLst/>
          </a:prstGeom>
        </p:spPr>
        <p:txBody>
          <a:bodyPr lIns="91439" tIns="45719" rIns="91439" bIns="45719" anchor="t">
            <a:noAutofit/>
          </a:bodyPr>
          <a:lstStyle>
            <a:lvl1pPr>
              <a:defRPr sz="1333"/>
            </a:lvl1pPr>
          </a:lstStyle>
          <a:p>
            <a:endParaRPr/>
          </a:p>
        </p:txBody>
      </p:sp>
      <p:sp>
        <p:nvSpPr>
          <p:cNvPr id="3540" name="Shape 3540"/>
          <p:cNvSpPr>
            <a:spLocks noGrp="1"/>
          </p:cNvSpPr>
          <p:nvPr>
            <p:ph type="pic" sz="quarter" idx="14"/>
          </p:nvPr>
        </p:nvSpPr>
        <p:spPr>
          <a:xfrm>
            <a:off x="6319359" y="4037119"/>
            <a:ext cx="1663807" cy="1686788"/>
          </a:xfrm>
          <a:prstGeom prst="rect">
            <a:avLst/>
          </a:prstGeom>
        </p:spPr>
        <p:txBody>
          <a:bodyPr lIns="91439" tIns="45719" rIns="91439" bIns="45719" anchor="t">
            <a:noAutofit/>
          </a:bodyPr>
          <a:lstStyle>
            <a:lvl1pPr>
              <a:defRPr sz="1333"/>
            </a:lvl1pPr>
          </a:lstStyle>
          <a:p>
            <a:endParaRPr/>
          </a:p>
        </p:txBody>
      </p:sp>
      <p:sp>
        <p:nvSpPr>
          <p:cNvPr id="3541" name="Shape 3541"/>
          <p:cNvSpPr>
            <a:spLocks noGrp="1"/>
          </p:cNvSpPr>
          <p:nvPr>
            <p:ph type="pic" sz="quarter" idx="15"/>
          </p:nvPr>
        </p:nvSpPr>
        <p:spPr>
          <a:xfrm>
            <a:off x="8052757" y="1175418"/>
            <a:ext cx="1663807" cy="2596623"/>
          </a:xfrm>
          <a:prstGeom prst="rect">
            <a:avLst/>
          </a:prstGeom>
        </p:spPr>
        <p:txBody>
          <a:bodyPr lIns="91439" tIns="45719" rIns="91439" bIns="45719" anchor="t">
            <a:noAutofit/>
          </a:bodyPr>
          <a:lstStyle>
            <a:lvl1pPr>
              <a:defRPr sz="1333"/>
            </a:lvl1pPr>
          </a:lstStyle>
          <a:p>
            <a:endParaRPr/>
          </a:p>
        </p:txBody>
      </p:sp>
      <p:sp>
        <p:nvSpPr>
          <p:cNvPr id="3542" name="Shape 3542"/>
          <p:cNvSpPr>
            <a:spLocks noGrp="1"/>
          </p:cNvSpPr>
          <p:nvPr>
            <p:ph type="pic" sz="quarter" idx="16"/>
          </p:nvPr>
        </p:nvSpPr>
        <p:spPr>
          <a:xfrm>
            <a:off x="9786154" y="5296523"/>
            <a:ext cx="1663807" cy="1562187"/>
          </a:xfrm>
          <a:prstGeom prst="rect">
            <a:avLst/>
          </a:prstGeom>
        </p:spPr>
        <p:txBody>
          <a:bodyPr lIns="91439" tIns="45719" rIns="91439" bIns="45719" anchor="t">
            <a:noAutofit/>
          </a:bodyPr>
          <a:lstStyle>
            <a:lvl1pPr>
              <a:defRPr sz="1333"/>
            </a:lvl1pPr>
          </a:lstStyle>
          <a:p>
            <a:endParaRPr/>
          </a:p>
        </p:txBody>
      </p:sp>
      <p:sp>
        <p:nvSpPr>
          <p:cNvPr id="3543" name="Shape 3543"/>
          <p:cNvSpPr>
            <a:spLocks noGrp="1"/>
          </p:cNvSpPr>
          <p:nvPr>
            <p:ph type="pic" sz="quarter" idx="17"/>
          </p:nvPr>
        </p:nvSpPr>
        <p:spPr>
          <a:xfrm>
            <a:off x="9786154" y="3671401"/>
            <a:ext cx="1663807" cy="1562187"/>
          </a:xfrm>
          <a:prstGeom prst="rect">
            <a:avLst/>
          </a:prstGeom>
        </p:spPr>
        <p:txBody>
          <a:bodyPr lIns="91439" tIns="45719" rIns="91439" bIns="45719" anchor="t">
            <a:noAutofit/>
          </a:bodyPr>
          <a:lstStyle>
            <a:lvl1pPr>
              <a:defRPr sz="1333"/>
            </a:lvl1pPr>
          </a:lstStyle>
          <a:p>
            <a:endParaRPr/>
          </a:p>
        </p:txBody>
      </p:sp>
      <p:sp>
        <p:nvSpPr>
          <p:cNvPr id="3544" name="Shape 3544"/>
          <p:cNvSpPr>
            <a:spLocks noGrp="1"/>
          </p:cNvSpPr>
          <p:nvPr>
            <p:ph type="pic" sz="quarter" idx="18"/>
          </p:nvPr>
        </p:nvSpPr>
        <p:spPr>
          <a:xfrm>
            <a:off x="4585958" y="5782144"/>
            <a:ext cx="3397205" cy="1086537"/>
          </a:xfrm>
          <a:prstGeom prst="rect">
            <a:avLst/>
          </a:prstGeom>
        </p:spPr>
        <p:txBody>
          <a:bodyPr lIns="91439" tIns="45719" rIns="91439" bIns="45719" anchor="t">
            <a:noAutofit/>
          </a:bodyPr>
          <a:lstStyle>
            <a:lvl1pPr>
              <a:defRPr sz="1333"/>
            </a:lvl1pPr>
          </a:lstStyle>
          <a:p>
            <a:endParaRPr/>
          </a:p>
        </p:txBody>
      </p:sp>
      <p:sp>
        <p:nvSpPr>
          <p:cNvPr id="3545" name="Shape 3545"/>
          <p:cNvSpPr>
            <a:spLocks noGrp="1"/>
          </p:cNvSpPr>
          <p:nvPr>
            <p:ph type="pic" sz="quarter" idx="19"/>
          </p:nvPr>
        </p:nvSpPr>
        <p:spPr>
          <a:xfrm>
            <a:off x="4585959" y="3039512"/>
            <a:ext cx="1663808" cy="2684401"/>
          </a:xfrm>
          <a:prstGeom prst="rect">
            <a:avLst/>
          </a:prstGeom>
        </p:spPr>
        <p:txBody>
          <a:bodyPr lIns="91439" tIns="45719" rIns="91439" bIns="45719" anchor="t">
            <a:noAutofit/>
          </a:bodyPr>
          <a:lstStyle>
            <a:lvl1pPr>
              <a:defRPr sz="1333"/>
            </a:lvl1pPr>
          </a:lstStyle>
          <a:p>
            <a:endParaRPr/>
          </a:p>
        </p:txBody>
      </p:sp>
      <p:sp>
        <p:nvSpPr>
          <p:cNvPr id="3546" name="Shape 3546"/>
          <p:cNvSpPr>
            <a:spLocks noGrp="1"/>
          </p:cNvSpPr>
          <p:nvPr>
            <p:ph type="pic" sz="quarter" idx="20"/>
          </p:nvPr>
        </p:nvSpPr>
        <p:spPr>
          <a:xfrm>
            <a:off x="9786151" y="1690991"/>
            <a:ext cx="1663808" cy="1919192"/>
          </a:xfrm>
          <a:prstGeom prst="rect">
            <a:avLst/>
          </a:prstGeom>
        </p:spPr>
        <p:txBody>
          <a:bodyPr lIns="91439" tIns="45719" rIns="91439" bIns="45719" anchor="t">
            <a:noAutofit/>
          </a:bodyPr>
          <a:lstStyle>
            <a:lvl1pPr>
              <a:defRPr sz="1333"/>
            </a:lvl1pPr>
          </a:lstStyle>
          <a:p>
            <a:endParaRPr/>
          </a:p>
        </p:txBody>
      </p:sp>
      <p:sp>
        <p:nvSpPr>
          <p:cNvPr id="3547" name="Shape 3547"/>
          <p:cNvSpPr>
            <a:spLocks noGrp="1"/>
          </p:cNvSpPr>
          <p:nvPr>
            <p:ph type="pic" sz="quarter" idx="21"/>
          </p:nvPr>
        </p:nvSpPr>
        <p:spPr>
          <a:xfrm>
            <a:off x="6319359" y="2292105"/>
            <a:ext cx="1663807" cy="1686788"/>
          </a:xfrm>
          <a:prstGeom prst="rect">
            <a:avLst/>
          </a:prstGeom>
        </p:spPr>
        <p:txBody>
          <a:bodyPr lIns="91439" tIns="45719" rIns="91439" bIns="45719" anchor="t">
            <a:noAutofit/>
          </a:bodyPr>
          <a:lstStyle>
            <a:lvl1pPr>
              <a:defRPr sz="1333"/>
            </a:lvl1pPr>
          </a:lstStyle>
          <a:p>
            <a:endParaRPr/>
          </a:p>
        </p:txBody>
      </p:sp>
    </p:spTree>
    <p:extLst>
      <p:ext uri="{BB962C8B-B14F-4D97-AF65-F5344CB8AC3E}">
        <p14:creationId xmlns:p14="http://schemas.microsoft.com/office/powerpoint/2010/main" val="3746516474"/>
      </p:ext>
    </p:extLst>
  </p:cSld>
  <p:clrMapOvr>
    <a:masterClrMapping/>
  </p:clrMapOvr>
  <p:transition spd="med"/>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Portfolio 09">
    <p:spTree>
      <p:nvGrpSpPr>
        <p:cNvPr id="1" name=""/>
        <p:cNvGrpSpPr/>
        <p:nvPr/>
      </p:nvGrpSpPr>
      <p:grpSpPr>
        <a:xfrm>
          <a:off x="0" y="0"/>
          <a:ext cx="0" cy="0"/>
          <a:chOff x="0" y="0"/>
          <a:chExt cx="0" cy="0"/>
        </a:xfrm>
      </p:grpSpPr>
      <p:sp>
        <p:nvSpPr>
          <p:cNvPr id="3554" name="Shape 3554"/>
          <p:cNvSpPr>
            <a:spLocks noGrp="1"/>
          </p:cNvSpPr>
          <p:nvPr>
            <p:ph type="pic" sz="quarter" idx="13"/>
          </p:nvPr>
        </p:nvSpPr>
        <p:spPr>
          <a:xfrm>
            <a:off x="638151" y="1295297"/>
            <a:ext cx="3276815" cy="2798777"/>
          </a:xfrm>
          <a:prstGeom prst="rect">
            <a:avLst/>
          </a:prstGeom>
        </p:spPr>
        <p:txBody>
          <a:bodyPr lIns="91439" tIns="45719" rIns="91439" bIns="45719" anchor="t">
            <a:noAutofit/>
          </a:bodyPr>
          <a:lstStyle>
            <a:lvl1pPr>
              <a:defRPr sz="1333"/>
            </a:lvl1pPr>
          </a:lstStyle>
          <a:p>
            <a:endParaRPr/>
          </a:p>
        </p:txBody>
      </p:sp>
      <p:sp>
        <p:nvSpPr>
          <p:cNvPr id="3555" name="Shape 3555"/>
          <p:cNvSpPr>
            <a:spLocks noGrp="1"/>
          </p:cNvSpPr>
          <p:nvPr>
            <p:ph type="pic" sz="quarter" idx="14"/>
          </p:nvPr>
        </p:nvSpPr>
        <p:spPr>
          <a:xfrm>
            <a:off x="4397517" y="3833711"/>
            <a:ext cx="3276815" cy="2116131"/>
          </a:xfrm>
          <a:prstGeom prst="rect">
            <a:avLst/>
          </a:prstGeom>
        </p:spPr>
        <p:txBody>
          <a:bodyPr lIns="91439" tIns="45719" rIns="91439" bIns="45719" anchor="t">
            <a:noAutofit/>
          </a:bodyPr>
          <a:lstStyle>
            <a:lvl1pPr>
              <a:defRPr sz="1333"/>
            </a:lvl1pPr>
          </a:lstStyle>
          <a:p>
            <a:endParaRPr/>
          </a:p>
        </p:txBody>
      </p:sp>
      <p:sp>
        <p:nvSpPr>
          <p:cNvPr id="3556" name="Shape 3556"/>
          <p:cNvSpPr>
            <a:spLocks noGrp="1"/>
          </p:cNvSpPr>
          <p:nvPr>
            <p:ph type="pic" sz="quarter" idx="15"/>
          </p:nvPr>
        </p:nvSpPr>
        <p:spPr>
          <a:xfrm>
            <a:off x="8156882" y="1295291"/>
            <a:ext cx="3276815" cy="1222599"/>
          </a:xfrm>
          <a:prstGeom prst="rect">
            <a:avLst/>
          </a:prstGeom>
        </p:spPr>
        <p:txBody>
          <a:bodyPr lIns="91439" tIns="45719" rIns="91439" bIns="45719" anchor="t">
            <a:noAutofit/>
          </a:bodyPr>
          <a:lstStyle>
            <a:lvl1pPr>
              <a:defRPr sz="1333"/>
            </a:lvl1pPr>
          </a:lstStyle>
          <a:p>
            <a:endParaRPr/>
          </a:p>
        </p:txBody>
      </p:sp>
      <p:sp>
        <p:nvSpPr>
          <p:cNvPr id="3557" name="Shape 3557"/>
          <p:cNvSpPr>
            <a:spLocks noGrp="1"/>
          </p:cNvSpPr>
          <p:nvPr>
            <p:ph type="pic" sz="quarter" idx="16"/>
          </p:nvPr>
        </p:nvSpPr>
        <p:spPr>
          <a:xfrm>
            <a:off x="638151" y="4498293"/>
            <a:ext cx="3276815" cy="1451556"/>
          </a:xfrm>
          <a:prstGeom prst="rect">
            <a:avLst/>
          </a:prstGeom>
        </p:spPr>
        <p:txBody>
          <a:bodyPr lIns="91439" tIns="45719" rIns="91439" bIns="45719" anchor="t">
            <a:noAutofit/>
          </a:bodyPr>
          <a:lstStyle>
            <a:lvl1pPr>
              <a:defRPr sz="1333"/>
            </a:lvl1pPr>
          </a:lstStyle>
          <a:p>
            <a:endParaRPr/>
          </a:p>
        </p:txBody>
      </p:sp>
      <p:sp>
        <p:nvSpPr>
          <p:cNvPr id="3558" name="Shape 3558"/>
          <p:cNvSpPr>
            <a:spLocks noGrp="1"/>
          </p:cNvSpPr>
          <p:nvPr>
            <p:ph type="pic" sz="quarter" idx="17"/>
          </p:nvPr>
        </p:nvSpPr>
        <p:spPr>
          <a:xfrm>
            <a:off x="4397517" y="1295291"/>
            <a:ext cx="3276815" cy="2116131"/>
          </a:xfrm>
          <a:prstGeom prst="rect">
            <a:avLst/>
          </a:prstGeom>
        </p:spPr>
        <p:txBody>
          <a:bodyPr lIns="91439" tIns="45719" rIns="91439" bIns="45719" anchor="t">
            <a:noAutofit/>
          </a:bodyPr>
          <a:lstStyle>
            <a:lvl1pPr>
              <a:defRPr sz="1333"/>
            </a:lvl1pPr>
          </a:lstStyle>
          <a:p>
            <a:endParaRPr/>
          </a:p>
        </p:txBody>
      </p:sp>
      <p:sp>
        <p:nvSpPr>
          <p:cNvPr id="3559" name="Shape 3559"/>
          <p:cNvSpPr>
            <a:spLocks noGrp="1"/>
          </p:cNvSpPr>
          <p:nvPr>
            <p:ph type="pic" sz="quarter" idx="18"/>
          </p:nvPr>
        </p:nvSpPr>
        <p:spPr>
          <a:xfrm>
            <a:off x="8156882" y="2922107"/>
            <a:ext cx="3276815" cy="3027735"/>
          </a:xfrm>
          <a:prstGeom prst="rect">
            <a:avLst/>
          </a:prstGeom>
        </p:spPr>
        <p:txBody>
          <a:bodyPr lIns="91439" tIns="45719" rIns="91439" bIns="45719" anchor="t">
            <a:noAutofit/>
          </a:bodyPr>
          <a:lstStyle>
            <a:lvl1pPr>
              <a:defRPr sz="1333"/>
            </a:lvl1pPr>
          </a:lstStyle>
          <a:p>
            <a:endParaRPr/>
          </a:p>
        </p:txBody>
      </p:sp>
      <p:sp>
        <p:nvSpPr>
          <p:cNvPr id="3560" name="Shape 3560"/>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a:p>
        </p:txBody>
      </p:sp>
      <p:sp>
        <p:nvSpPr>
          <p:cNvPr id="3561" name="Shape 3561"/>
          <p:cNvSpPr/>
          <p:nvPr/>
        </p:nvSpPr>
        <p:spPr>
          <a:xfrm>
            <a:off x="10768358" y="514143"/>
            <a:ext cx="296661" cy="296661"/>
          </a:xfrm>
          <a:prstGeom prst="ellipse">
            <a:avLst/>
          </a:prstGeom>
          <a:ln w="12700">
            <a:solidFill>
              <a:srgbClr val="4C6077"/>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3564" name="Group 3564">
            <a:hlinkClick r:id="" action="ppaction://hlinkshowjump?jump=nextslide"/>
          </p:cNvPr>
          <p:cNvGrpSpPr/>
          <p:nvPr/>
        </p:nvGrpSpPr>
        <p:grpSpPr>
          <a:xfrm>
            <a:off x="11137942" y="514143"/>
            <a:ext cx="296661" cy="296661"/>
            <a:chOff x="0" y="0"/>
            <a:chExt cx="593321" cy="593321"/>
          </a:xfrm>
        </p:grpSpPr>
        <p:sp>
          <p:nvSpPr>
            <p:cNvPr id="3562" name="Shape 3562"/>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3563" name="Shape 3563"/>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3567" name="Group 3567">
            <a:hlinkClick r:id="" action="ppaction://hlinkshowjump?jump=previousslide"/>
          </p:cNvPr>
          <p:cNvGrpSpPr/>
          <p:nvPr/>
        </p:nvGrpSpPr>
        <p:grpSpPr>
          <a:xfrm>
            <a:off x="10398775" y="514143"/>
            <a:ext cx="296661" cy="296661"/>
            <a:chOff x="0" y="0"/>
            <a:chExt cx="593321" cy="593321"/>
          </a:xfrm>
        </p:grpSpPr>
        <p:sp>
          <p:nvSpPr>
            <p:cNvPr id="3565" name="Shape 3565"/>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3566" name="Shape 3566"/>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3570" name="Shape 3570"/>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3571" name="Shape 3571"/>
          <p:cNvSpPr>
            <a:spLocks noGrp="1"/>
          </p:cNvSpPr>
          <p:nvPr>
            <p:ph type="title"/>
          </p:nvPr>
        </p:nvSpPr>
        <p:spPr>
          <a:xfrm>
            <a:off x="609006" y="547694"/>
            <a:ext cx="9652023" cy="363676"/>
          </a:xfrm>
          <a:prstGeom prst="rect">
            <a:avLst/>
          </a:prstGeom>
        </p:spPr>
        <p:txBody>
          <a:bodyPr anchor="t"/>
          <a:lstStyle>
            <a:lvl1pPr algn="l">
              <a:defRPr sz="1751" cap="all">
                <a:solidFill>
                  <a:srgbClr val="A9AFBA"/>
                </a:solidFill>
                <a:latin typeface="Geomanist Bold"/>
                <a:ea typeface="Geomanist Bold"/>
                <a:cs typeface="Geomanist Bold"/>
                <a:sym typeface="Geomanist Bold"/>
              </a:defRPr>
            </a:lvl1pPr>
          </a:lstStyle>
          <a:p>
            <a:r>
              <a:t>Title Text</a:t>
            </a:r>
          </a:p>
        </p:txBody>
      </p:sp>
      <p:sp>
        <p:nvSpPr>
          <p:cNvPr id="20" name="Shape 126"/>
          <p:cNvSpPr/>
          <p:nvPr userDrawn="1"/>
        </p:nvSpPr>
        <p:spPr>
          <a:xfrm>
            <a:off x="9054812" y="6386929"/>
            <a:ext cx="2383668" cy="205315"/>
          </a:xfrm>
          <a:prstGeom prst="rect">
            <a:avLst/>
          </a:prstGeom>
          <a:ln w="12700">
            <a:miter lim="400000"/>
          </a:ln>
          <a:extLst>
            <a:ext uri="{C572A759-6A51-4108-AA02-DFA0A04FC94B}">
              <ma14:wrappingTextBoxFlag xmlns:ma14="http://schemas.microsoft.com/office/mac/drawingml/2011/main" xmlns="" val="1"/>
            </a:ext>
          </a:extLst>
        </p:spPr>
        <p:txBody>
          <a:bodyPr wrap="none" lIns="25401" tIns="25401" rIns="25401" bIns="25401" anchor="ctr">
            <a:spAutoFit/>
          </a:bodyPr>
          <a:lstStyle/>
          <a:p>
            <a:pPr defTabSz="412740" rtl="0" hangingPunct="0">
              <a:defRPr sz="2000">
                <a:solidFill>
                  <a:srgbClr val="4C6077"/>
                </a:solidFill>
                <a:latin typeface="Geomanist Light"/>
                <a:ea typeface="Geomanist Light"/>
                <a:cs typeface="Geomanist Light"/>
                <a:sym typeface="Geomanist Light"/>
              </a:defRPr>
            </a:pPr>
            <a:r>
              <a:rPr sz="1001" kern="0">
                <a:solidFill>
                  <a:srgbClr val="4C6077"/>
                </a:solidFill>
                <a:latin typeface="Geomanist Light"/>
                <a:ea typeface="Geomanist Light"/>
                <a:cs typeface="Geomanist Light"/>
                <a:sym typeface="Geomanist Light"/>
              </a:rPr>
              <a:t>Mountain presentation by </a:t>
            </a:r>
            <a:r>
              <a:rPr sz="1001" kern="0">
                <a:solidFill>
                  <a:srgbClr val="4C6077"/>
                </a:solidFill>
                <a:latin typeface="Geomanist Regular"/>
                <a:ea typeface="Geomanist Regular"/>
                <a:cs typeface="Geomanist Regular"/>
                <a:sym typeface="Geomanist Regular"/>
              </a:rPr>
              <a:t>ContestDesign</a:t>
            </a:r>
          </a:p>
        </p:txBody>
      </p:sp>
      <p:pic>
        <p:nvPicPr>
          <p:cNvPr id="21" name="03_For-Footer_Small.png"/>
          <p:cNvPicPr>
            <a:picLocks noChangeAspect="1"/>
          </p:cNvPicPr>
          <p:nvPr userDrawn="1"/>
        </p:nvPicPr>
        <p:blipFill>
          <a:blip r:embed="rId2">
            <a:extLst/>
          </a:blip>
          <a:stretch>
            <a:fillRect/>
          </a:stretch>
        </p:blipFill>
        <p:spPr>
          <a:xfrm>
            <a:off x="8660191" y="6354060"/>
            <a:ext cx="452543" cy="182525"/>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1828369078"/>
      </p:ext>
    </p:extLst>
  </p:cSld>
  <p:clrMapOvr>
    <a:masterClrMapping/>
  </p:clrMapOvr>
  <p:transition spd="med"/>
</p:sldLayout>
</file>

<file path=ppt/slideLayouts/slideLayout92.xml><?xml version="1.0" encoding="utf-8"?>
<p:sldLayout xmlns:a="http://schemas.openxmlformats.org/drawingml/2006/main" xmlns:r="http://schemas.openxmlformats.org/officeDocument/2006/relationships" xmlns:p="http://schemas.openxmlformats.org/presentationml/2006/main" type="tx">
  <p:cSld name="Portfolio 10">
    <p:spTree>
      <p:nvGrpSpPr>
        <p:cNvPr id="1" name=""/>
        <p:cNvGrpSpPr/>
        <p:nvPr/>
      </p:nvGrpSpPr>
      <p:grpSpPr>
        <a:xfrm>
          <a:off x="0" y="0"/>
          <a:ext cx="0" cy="0"/>
          <a:chOff x="0" y="0"/>
          <a:chExt cx="0" cy="0"/>
        </a:xfrm>
      </p:grpSpPr>
      <p:sp>
        <p:nvSpPr>
          <p:cNvPr id="3578" name="Shape 3578"/>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a:p>
        </p:txBody>
      </p:sp>
      <p:sp>
        <p:nvSpPr>
          <p:cNvPr id="3579" name="Shape 3579"/>
          <p:cNvSpPr/>
          <p:nvPr/>
        </p:nvSpPr>
        <p:spPr>
          <a:xfrm>
            <a:off x="10768358" y="514143"/>
            <a:ext cx="296661" cy="296661"/>
          </a:xfrm>
          <a:prstGeom prst="ellipse">
            <a:avLst/>
          </a:prstGeom>
          <a:ln w="12700">
            <a:solidFill>
              <a:srgbClr val="4C6077"/>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3582" name="Group 3582">
            <a:hlinkClick r:id="" action="ppaction://hlinkshowjump?jump=nextslide"/>
          </p:cNvPr>
          <p:cNvGrpSpPr/>
          <p:nvPr/>
        </p:nvGrpSpPr>
        <p:grpSpPr>
          <a:xfrm>
            <a:off x="11137942" y="514143"/>
            <a:ext cx="296661" cy="296661"/>
            <a:chOff x="0" y="0"/>
            <a:chExt cx="593321" cy="593321"/>
          </a:xfrm>
        </p:grpSpPr>
        <p:sp>
          <p:nvSpPr>
            <p:cNvPr id="3580" name="Shape 3580"/>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3581" name="Shape 3581"/>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3585" name="Group 3585">
            <a:hlinkClick r:id="" action="ppaction://hlinkshowjump?jump=previousslide"/>
          </p:cNvPr>
          <p:cNvGrpSpPr/>
          <p:nvPr/>
        </p:nvGrpSpPr>
        <p:grpSpPr>
          <a:xfrm>
            <a:off x="10398775" y="514143"/>
            <a:ext cx="296661" cy="296661"/>
            <a:chOff x="0" y="0"/>
            <a:chExt cx="593321" cy="593321"/>
          </a:xfrm>
        </p:grpSpPr>
        <p:sp>
          <p:nvSpPr>
            <p:cNvPr id="3583" name="Shape 3583"/>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3584" name="Shape 3584"/>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3586" name="Shape 3586"/>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3587" name="Shape 3587"/>
          <p:cNvSpPr>
            <a:spLocks noGrp="1"/>
          </p:cNvSpPr>
          <p:nvPr>
            <p:ph type="title"/>
          </p:nvPr>
        </p:nvSpPr>
        <p:spPr>
          <a:xfrm>
            <a:off x="609006" y="547694"/>
            <a:ext cx="9652023" cy="363676"/>
          </a:xfrm>
          <a:prstGeom prst="rect">
            <a:avLst/>
          </a:prstGeom>
        </p:spPr>
        <p:txBody>
          <a:bodyPr anchor="t"/>
          <a:lstStyle>
            <a:lvl1pPr algn="l">
              <a:defRPr sz="1751" cap="all">
                <a:solidFill>
                  <a:srgbClr val="A9AFBA"/>
                </a:solidFill>
                <a:latin typeface="Geomanist Bold"/>
                <a:ea typeface="Geomanist Bold"/>
                <a:cs typeface="Geomanist Bold"/>
                <a:sym typeface="Geomanist Bold"/>
              </a:defRPr>
            </a:lvl1pPr>
          </a:lstStyle>
          <a:p>
            <a:r>
              <a:t>Title Text</a:t>
            </a:r>
          </a:p>
        </p:txBody>
      </p:sp>
      <p:sp>
        <p:nvSpPr>
          <p:cNvPr id="3588" name="Shape 3588"/>
          <p:cNvSpPr>
            <a:spLocks noGrp="1"/>
          </p:cNvSpPr>
          <p:nvPr>
            <p:ph type="pic" sz="quarter" idx="13"/>
          </p:nvPr>
        </p:nvSpPr>
        <p:spPr>
          <a:xfrm rot="18900000">
            <a:off x="1161459" y="2618237"/>
            <a:ext cx="2512951" cy="2512951"/>
          </a:xfrm>
          <a:prstGeom prst="rect">
            <a:avLst/>
          </a:prstGeom>
        </p:spPr>
        <p:txBody>
          <a:bodyPr lIns="91439" tIns="45719" rIns="91439" bIns="45719" anchor="t">
            <a:noAutofit/>
          </a:bodyPr>
          <a:lstStyle>
            <a:lvl1pPr>
              <a:defRPr sz="800"/>
            </a:lvl1pPr>
          </a:lstStyle>
          <a:p>
            <a:endParaRPr/>
          </a:p>
        </p:txBody>
      </p:sp>
      <p:sp>
        <p:nvSpPr>
          <p:cNvPr id="3589" name="Shape 3589"/>
          <p:cNvSpPr>
            <a:spLocks noGrp="1"/>
          </p:cNvSpPr>
          <p:nvPr>
            <p:ph type="pic" sz="quarter" idx="14"/>
          </p:nvPr>
        </p:nvSpPr>
        <p:spPr>
          <a:xfrm rot="18900000">
            <a:off x="2725138" y="1421275"/>
            <a:ext cx="1191255" cy="1191255"/>
          </a:xfrm>
          <a:prstGeom prst="rect">
            <a:avLst/>
          </a:prstGeom>
        </p:spPr>
        <p:txBody>
          <a:bodyPr lIns="91439" tIns="45719" rIns="91439" bIns="45719" anchor="t">
            <a:noAutofit/>
          </a:bodyPr>
          <a:lstStyle>
            <a:lvl1pPr>
              <a:defRPr sz="800"/>
            </a:lvl1pPr>
          </a:lstStyle>
          <a:p>
            <a:endParaRPr/>
          </a:p>
        </p:txBody>
      </p:sp>
      <p:sp>
        <p:nvSpPr>
          <p:cNvPr id="3590" name="Shape 3590"/>
          <p:cNvSpPr>
            <a:spLocks noGrp="1"/>
          </p:cNvSpPr>
          <p:nvPr>
            <p:ph type="pic" sz="quarter" idx="15"/>
          </p:nvPr>
        </p:nvSpPr>
        <p:spPr>
          <a:xfrm rot="18900000">
            <a:off x="4779451" y="2618237"/>
            <a:ext cx="2512951" cy="2512951"/>
          </a:xfrm>
          <a:prstGeom prst="rect">
            <a:avLst/>
          </a:prstGeom>
        </p:spPr>
        <p:txBody>
          <a:bodyPr lIns="91439" tIns="45719" rIns="91439" bIns="45719" anchor="t">
            <a:noAutofit/>
          </a:bodyPr>
          <a:lstStyle>
            <a:lvl1pPr>
              <a:defRPr sz="800"/>
            </a:lvl1pPr>
          </a:lstStyle>
          <a:p>
            <a:endParaRPr/>
          </a:p>
        </p:txBody>
      </p:sp>
      <p:sp>
        <p:nvSpPr>
          <p:cNvPr id="3591" name="Shape 3591"/>
          <p:cNvSpPr>
            <a:spLocks noGrp="1"/>
          </p:cNvSpPr>
          <p:nvPr>
            <p:ph type="pic" sz="quarter" idx="16"/>
          </p:nvPr>
        </p:nvSpPr>
        <p:spPr>
          <a:xfrm rot="18900000">
            <a:off x="8397443" y="2618237"/>
            <a:ext cx="2512951" cy="2512951"/>
          </a:xfrm>
          <a:prstGeom prst="rect">
            <a:avLst/>
          </a:prstGeom>
        </p:spPr>
        <p:txBody>
          <a:bodyPr lIns="91439" tIns="45719" rIns="91439" bIns="45719" anchor="t">
            <a:noAutofit/>
          </a:bodyPr>
          <a:lstStyle>
            <a:lvl1pPr>
              <a:defRPr sz="800"/>
            </a:lvl1pPr>
          </a:lstStyle>
          <a:p>
            <a:endParaRPr/>
          </a:p>
        </p:txBody>
      </p:sp>
      <p:sp>
        <p:nvSpPr>
          <p:cNvPr id="3592" name="Shape 3592"/>
          <p:cNvSpPr>
            <a:spLocks noGrp="1"/>
          </p:cNvSpPr>
          <p:nvPr>
            <p:ph type="pic" sz="quarter" idx="17"/>
          </p:nvPr>
        </p:nvSpPr>
        <p:spPr>
          <a:xfrm rot="18900000">
            <a:off x="4535638" y="1421275"/>
            <a:ext cx="1191255" cy="1191255"/>
          </a:xfrm>
          <a:prstGeom prst="rect">
            <a:avLst/>
          </a:prstGeom>
        </p:spPr>
        <p:txBody>
          <a:bodyPr lIns="91439" tIns="45719" rIns="91439" bIns="45719" anchor="t">
            <a:noAutofit/>
          </a:bodyPr>
          <a:lstStyle>
            <a:lvl1pPr>
              <a:defRPr sz="800"/>
            </a:lvl1pPr>
          </a:lstStyle>
          <a:p>
            <a:endParaRPr/>
          </a:p>
        </p:txBody>
      </p:sp>
      <p:sp>
        <p:nvSpPr>
          <p:cNvPr id="3593" name="Shape 3593"/>
          <p:cNvSpPr>
            <a:spLocks noGrp="1"/>
          </p:cNvSpPr>
          <p:nvPr>
            <p:ph type="pic" sz="quarter" idx="18"/>
          </p:nvPr>
        </p:nvSpPr>
        <p:spPr>
          <a:xfrm rot="18900000">
            <a:off x="3626066" y="2328801"/>
            <a:ext cx="1191255" cy="1191255"/>
          </a:xfrm>
          <a:prstGeom prst="rect">
            <a:avLst/>
          </a:prstGeom>
        </p:spPr>
        <p:txBody>
          <a:bodyPr lIns="91439" tIns="45719" rIns="91439" bIns="45719" anchor="t">
            <a:noAutofit/>
          </a:bodyPr>
          <a:lstStyle>
            <a:lvl1pPr>
              <a:defRPr sz="800"/>
            </a:lvl1pPr>
          </a:lstStyle>
          <a:p>
            <a:endParaRPr/>
          </a:p>
        </p:txBody>
      </p:sp>
      <p:sp>
        <p:nvSpPr>
          <p:cNvPr id="3594" name="Shape 3594"/>
          <p:cNvSpPr>
            <a:spLocks noGrp="1"/>
          </p:cNvSpPr>
          <p:nvPr>
            <p:ph type="pic" sz="quarter" idx="19"/>
          </p:nvPr>
        </p:nvSpPr>
        <p:spPr>
          <a:xfrm rot="18900000">
            <a:off x="6346739" y="1421275"/>
            <a:ext cx="1191255" cy="1191255"/>
          </a:xfrm>
          <a:prstGeom prst="rect">
            <a:avLst/>
          </a:prstGeom>
        </p:spPr>
        <p:txBody>
          <a:bodyPr lIns="91439" tIns="45719" rIns="91439" bIns="45719" anchor="t">
            <a:noAutofit/>
          </a:bodyPr>
          <a:lstStyle>
            <a:lvl1pPr>
              <a:defRPr sz="800"/>
            </a:lvl1pPr>
          </a:lstStyle>
          <a:p>
            <a:endParaRPr/>
          </a:p>
        </p:txBody>
      </p:sp>
      <p:sp>
        <p:nvSpPr>
          <p:cNvPr id="3595" name="Shape 3595"/>
          <p:cNvSpPr>
            <a:spLocks noGrp="1"/>
          </p:cNvSpPr>
          <p:nvPr>
            <p:ph type="pic" sz="quarter" idx="20"/>
          </p:nvPr>
        </p:nvSpPr>
        <p:spPr>
          <a:xfrm rot="18900000">
            <a:off x="8157239" y="1421275"/>
            <a:ext cx="1191255" cy="1191255"/>
          </a:xfrm>
          <a:prstGeom prst="rect">
            <a:avLst/>
          </a:prstGeom>
        </p:spPr>
        <p:txBody>
          <a:bodyPr lIns="91439" tIns="45719" rIns="91439" bIns="45719" anchor="t">
            <a:noAutofit/>
          </a:bodyPr>
          <a:lstStyle>
            <a:lvl1pPr>
              <a:defRPr sz="800"/>
            </a:lvl1pPr>
          </a:lstStyle>
          <a:p>
            <a:endParaRPr/>
          </a:p>
        </p:txBody>
      </p:sp>
      <p:sp>
        <p:nvSpPr>
          <p:cNvPr id="3596" name="Shape 3596"/>
          <p:cNvSpPr>
            <a:spLocks noGrp="1"/>
          </p:cNvSpPr>
          <p:nvPr>
            <p:ph type="pic" sz="quarter" idx="21"/>
          </p:nvPr>
        </p:nvSpPr>
        <p:spPr>
          <a:xfrm rot="18900000">
            <a:off x="7247667" y="2328801"/>
            <a:ext cx="1191255" cy="1191255"/>
          </a:xfrm>
          <a:prstGeom prst="rect">
            <a:avLst/>
          </a:prstGeom>
        </p:spPr>
        <p:txBody>
          <a:bodyPr lIns="91439" tIns="45719" rIns="91439" bIns="45719" anchor="t">
            <a:noAutofit/>
          </a:bodyPr>
          <a:lstStyle>
            <a:lvl1pPr>
              <a:defRPr sz="800"/>
            </a:lvl1pPr>
          </a:lstStyle>
          <a:p>
            <a:endParaRPr/>
          </a:p>
        </p:txBody>
      </p:sp>
      <p:sp>
        <p:nvSpPr>
          <p:cNvPr id="3597" name="Shape 3597"/>
          <p:cNvSpPr>
            <a:spLocks noGrp="1"/>
          </p:cNvSpPr>
          <p:nvPr>
            <p:ph type="pic" sz="quarter" idx="22"/>
          </p:nvPr>
        </p:nvSpPr>
        <p:spPr>
          <a:xfrm rot="18900000">
            <a:off x="3626066" y="4226794"/>
            <a:ext cx="1191255" cy="1191255"/>
          </a:xfrm>
          <a:prstGeom prst="rect">
            <a:avLst/>
          </a:prstGeom>
        </p:spPr>
        <p:txBody>
          <a:bodyPr lIns="91439" tIns="45719" rIns="91439" bIns="45719" anchor="t">
            <a:noAutofit/>
          </a:bodyPr>
          <a:lstStyle>
            <a:lvl1pPr>
              <a:defRPr sz="800"/>
            </a:lvl1pPr>
          </a:lstStyle>
          <a:p>
            <a:endParaRPr/>
          </a:p>
        </p:txBody>
      </p:sp>
      <p:sp>
        <p:nvSpPr>
          <p:cNvPr id="3598" name="Shape 3598"/>
          <p:cNvSpPr>
            <a:spLocks noGrp="1"/>
          </p:cNvSpPr>
          <p:nvPr>
            <p:ph type="pic" sz="quarter" idx="23"/>
          </p:nvPr>
        </p:nvSpPr>
        <p:spPr>
          <a:xfrm rot="18900000">
            <a:off x="7247667" y="4226794"/>
            <a:ext cx="1191255" cy="1191255"/>
          </a:xfrm>
          <a:prstGeom prst="rect">
            <a:avLst/>
          </a:prstGeom>
        </p:spPr>
        <p:txBody>
          <a:bodyPr lIns="91439" tIns="45719" rIns="91439" bIns="45719" anchor="t">
            <a:noAutofit/>
          </a:bodyPr>
          <a:lstStyle>
            <a:lvl1pPr>
              <a:defRPr sz="800"/>
            </a:lvl1pPr>
          </a:lstStyle>
          <a:p>
            <a:endParaRPr/>
          </a:p>
        </p:txBody>
      </p:sp>
      <p:sp>
        <p:nvSpPr>
          <p:cNvPr id="3599" name="Shape 3599"/>
          <p:cNvSpPr>
            <a:spLocks noGrp="1"/>
          </p:cNvSpPr>
          <p:nvPr>
            <p:ph type="pic" sz="quarter" idx="24"/>
          </p:nvPr>
        </p:nvSpPr>
        <p:spPr>
          <a:xfrm rot="18900000">
            <a:off x="2725138" y="5134301"/>
            <a:ext cx="1191255" cy="1191255"/>
          </a:xfrm>
          <a:prstGeom prst="rect">
            <a:avLst/>
          </a:prstGeom>
        </p:spPr>
        <p:txBody>
          <a:bodyPr lIns="91439" tIns="45719" rIns="91439" bIns="45719" anchor="t">
            <a:noAutofit/>
          </a:bodyPr>
          <a:lstStyle>
            <a:lvl1pPr>
              <a:defRPr sz="800"/>
            </a:lvl1pPr>
          </a:lstStyle>
          <a:p>
            <a:endParaRPr/>
          </a:p>
        </p:txBody>
      </p:sp>
      <p:sp>
        <p:nvSpPr>
          <p:cNvPr id="3600" name="Shape 3600"/>
          <p:cNvSpPr>
            <a:spLocks noGrp="1"/>
          </p:cNvSpPr>
          <p:nvPr>
            <p:ph type="pic" sz="quarter" idx="25"/>
          </p:nvPr>
        </p:nvSpPr>
        <p:spPr>
          <a:xfrm rot="18900000">
            <a:off x="4535638" y="5134301"/>
            <a:ext cx="1191255" cy="1191255"/>
          </a:xfrm>
          <a:prstGeom prst="rect">
            <a:avLst/>
          </a:prstGeom>
        </p:spPr>
        <p:txBody>
          <a:bodyPr lIns="91439" tIns="45719" rIns="91439" bIns="45719" anchor="t">
            <a:noAutofit/>
          </a:bodyPr>
          <a:lstStyle>
            <a:lvl1pPr>
              <a:defRPr sz="800"/>
            </a:lvl1pPr>
          </a:lstStyle>
          <a:p>
            <a:endParaRPr/>
          </a:p>
        </p:txBody>
      </p:sp>
      <p:sp>
        <p:nvSpPr>
          <p:cNvPr id="3601" name="Shape 3601"/>
          <p:cNvSpPr>
            <a:spLocks noGrp="1"/>
          </p:cNvSpPr>
          <p:nvPr>
            <p:ph type="pic" sz="quarter" idx="26"/>
          </p:nvPr>
        </p:nvSpPr>
        <p:spPr>
          <a:xfrm rot="18900000">
            <a:off x="6346739" y="5134301"/>
            <a:ext cx="1191255" cy="1191255"/>
          </a:xfrm>
          <a:prstGeom prst="rect">
            <a:avLst/>
          </a:prstGeom>
        </p:spPr>
        <p:txBody>
          <a:bodyPr lIns="91439" tIns="45719" rIns="91439" bIns="45719" anchor="t">
            <a:noAutofit/>
          </a:bodyPr>
          <a:lstStyle>
            <a:lvl1pPr>
              <a:defRPr sz="800"/>
            </a:lvl1pPr>
          </a:lstStyle>
          <a:p>
            <a:endParaRPr/>
          </a:p>
        </p:txBody>
      </p:sp>
      <p:sp>
        <p:nvSpPr>
          <p:cNvPr id="3602" name="Shape 3602"/>
          <p:cNvSpPr>
            <a:spLocks noGrp="1"/>
          </p:cNvSpPr>
          <p:nvPr>
            <p:ph type="pic" sz="quarter" idx="27"/>
          </p:nvPr>
        </p:nvSpPr>
        <p:spPr>
          <a:xfrm rot="18900000">
            <a:off x="8157239" y="5134301"/>
            <a:ext cx="1191255" cy="1191255"/>
          </a:xfrm>
          <a:prstGeom prst="rect">
            <a:avLst/>
          </a:prstGeom>
        </p:spPr>
        <p:txBody>
          <a:bodyPr lIns="91439" tIns="45719" rIns="91439" bIns="45719" anchor="t">
            <a:noAutofit/>
          </a:bodyPr>
          <a:lstStyle>
            <a:lvl1pPr>
              <a:defRPr sz="800"/>
            </a:lvl1pPr>
          </a:lstStyle>
          <a:p>
            <a:endParaRPr/>
          </a:p>
        </p:txBody>
      </p:sp>
    </p:spTree>
    <p:extLst>
      <p:ext uri="{BB962C8B-B14F-4D97-AF65-F5344CB8AC3E}">
        <p14:creationId xmlns:p14="http://schemas.microsoft.com/office/powerpoint/2010/main" val="1893417347"/>
      </p:ext>
    </p:extLst>
  </p:cSld>
  <p:clrMapOvr>
    <a:masterClrMapping/>
  </p:clrMapOvr>
  <p:transition spd="med"/>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Portfolio 11">
    <p:spTree>
      <p:nvGrpSpPr>
        <p:cNvPr id="1" name=""/>
        <p:cNvGrpSpPr/>
        <p:nvPr/>
      </p:nvGrpSpPr>
      <p:grpSpPr>
        <a:xfrm>
          <a:off x="0" y="0"/>
          <a:ext cx="0" cy="0"/>
          <a:chOff x="0" y="0"/>
          <a:chExt cx="0" cy="0"/>
        </a:xfrm>
      </p:grpSpPr>
      <p:sp>
        <p:nvSpPr>
          <p:cNvPr id="3609" name="Shape 3609"/>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a:p>
        </p:txBody>
      </p:sp>
      <p:sp>
        <p:nvSpPr>
          <p:cNvPr id="3610" name="Shape 3610"/>
          <p:cNvSpPr/>
          <p:nvPr/>
        </p:nvSpPr>
        <p:spPr>
          <a:xfrm>
            <a:off x="10768358" y="514143"/>
            <a:ext cx="296661" cy="296661"/>
          </a:xfrm>
          <a:prstGeom prst="ellipse">
            <a:avLst/>
          </a:prstGeom>
          <a:ln w="12700">
            <a:solidFill>
              <a:srgbClr val="4C6077"/>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3613" name="Group 3613">
            <a:hlinkClick r:id="" action="ppaction://hlinkshowjump?jump=nextslide"/>
          </p:cNvPr>
          <p:cNvGrpSpPr/>
          <p:nvPr/>
        </p:nvGrpSpPr>
        <p:grpSpPr>
          <a:xfrm>
            <a:off x="11137942" y="514143"/>
            <a:ext cx="296661" cy="296661"/>
            <a:chOff x="0" y="0"/>
            <a:chExt cx="593321" cy="593321"/>
          </a:xfrm>
        </p:grpSpPr>
        <p:sp>
          <p:nvSpPr>
            <p:cNvPr id="3611" name="Shape 3611"/>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3612" name="Shape 3612"/>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3616" name="Group 3616">
            <a:hlinkClick r:id="" action="ppaction://hlinkshowjump?jump=previousslide"/>
          </p:cNvPr>
          <p:cNvGrpSpPr/>
          <p:nvPr/>
        </p:nvGrpSpPr>
        <p:grpSpPr>
          <a:xfrm>
            <a:off x="10398775" y="514143"/>
            <a:ext cx="296661" cy="296661"/>
            <a:chOff x="0" y="0"/>
            <a:chExt cx="593321" cy="593321"/>
          </a:xfrm>
        </p:grpSpPr>
        <p:sp>
          <p:nvSpPr>
            <p:cNvPr id="3614" name="Shape 3614"/>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3615" name="Shape 3615"/>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3619" name="Shape 3619"/>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3620" name="Shape 3620"/>
          <p:cNvSpPr>
            <a:spLocks noGrp="1"/>
          </p:cNvSpPr>
          <p:nvPr>
            <p:ph type="title"/>
          </p:nvPr>
        </p:nvSpPr>
        <p:spPr>
          <a:xfrm>
            <a:off x="609006" y="547694"/>
            <a:ext cx="9652023" cy="363676"/>
          </a:xfrm>
          <a:prstGeom prst="rect">
            <a:avLst/>
          </a:prstGeom>
        </p:spPr>
        <p:txBody>
          <a:bodyPr anchor="t"/>
          <a:lstStyle>
            <a:lvl1pPr algn="l">
              <a:defRPr sz="1751" cap="all">
                <a:solidFill>
                  <a:srgbClr val="A9AFBA"/>
                </a:solidFill>
                <a:latin typeface="Geomanist Bold"/>
                <a:ea typeface="Geomanist Bold"/>
                <a:cs typeface="Geomanist Bold"/>
                <a:sym typeface="Geomanist Bold"/>
              </a:defRPr>
            </a:lvl1pPr>
          </a:lstStyle>
          <a:p>
            <a:r>
              <a:t>Title Text</a:t>
            </a:r>
          </a:p>
        </p:txBody>
      </p:sp>
      <p:sp>
        <p:nvSpPr>
          <p:cNvPr id="3621" name="Shape 3621"/>
          <p:cNvSpPr>
            <a:spLocks noGrp="1"/>
          </p:cNvSpPr>
          <p:nvPr>
            <p:ph type="pic" sz="quarter" idx="14"/>
          </p:nvPr>
        </p:nvSpPr>
        <p:spPr>
          <a:xfrm>
            <a:off x="808811" y="1356376"/>
            <a:ext cx="2156463" cy="2156461"/>
          </a:xfrm>
          <a:prstGeom prst="rect">
            <a:avLst/>
          </a:prstGeom>
        </p:spPr>
        <p:txBody>
          <a:bodyPr lIns="91439" tIns="45719" rIns="91439" bIns="45719" anchor="t">
            <a:noAutofit/>
          </a:bodyPr>
          <a:lstStyle>
            <a:lvl1pPr>
              <a:defRPr sz="1333"/>
            </a:lvl1pPr>
          </a:lstStyle>
          <a:p>
            <a:endParaRPr/>
          </a:p>
        </p:txBody>
      </p:sp>
      <p:sp>
        <p:nvSpPr>
          <p:cNvPr id="3622" name="Shape 3622"/>
          <p:cNvSpPr>
            <a:spLocks noGrp="1"/>
          </p:cNvSpPr>
          <p:nvPr>
            <p:ph type="pic" sz="quarter" idx="15"/>
          </p:nvPr>
        </p:nvSpPr>
        <p:spPr>
          <a:xfrm>
            <a:off x="3574733" y="1356376"/>
            <a:ext cx="2156463" cy="1384099"/>
          </a:xfrm>
          <a:prstGeom prst="rect">
            <a:avLst/>
          </a:prstGeom>
        </p:spPr>
        <p:txBody>
          <a:bodyPr lIns="91439" tIns="45719" rIns="91439" bIns="45719" anchor="t">
            <a:noAutofit/>
          </a:bodyPr>
          <a:lstStyle>
            <a:lvl1pPr>
              <a:defRPr sz="1333"/>
            </a:lvl1pPr>
          </a:lstStyle>
          <a:p>
            <a:endParaRPr/>
          </a:p>
        </p:txBody>
      </p:sp>
      <p:sp>
        <p:nvSpPr>
          <p:cNvPr id="3623" name="Shape 3623"/>
          <p:cNvSpPr>
            <a:spLocks noGrp="1"/>
          </p:cNvSpPr>
          <p:nvPr>
            <p:ph type="pic" sz="quarter" idx="16"/>
          </p:nvPr>
        </p:nvSpPr>
        <p:spPr>
          <a:xfrm>
            <a:off x="6340655" y="1356376"/>
            <a:ext cx="1417835" cy="2156461"/>
          </a:xfrm>
          <a:prstGeom prst="rect">
            <a:avLst/>
          </a:prstGeom>
        </p:spPr>
        <p:txBody>
          <a:bodyPr lIns="91439" tIns="45719" rIns="91439" bIns="45719" anchor="t">
            <a:noAutofit/>
          </a:bodyPr>
          <a:lstStyle>
            <a:lvl1pPr>
              <a:defRPr sz="1333"/>
            </a:lvl1pPr>
          </a:lstStyle>
          <a:p>
            <a:endParaRPr/>
          </a:p>
        </p:txBody>
      </p:sp>
      <p:sp>
        <p:nvSpPr>
          <p:cNvPr id="3624" name="Shape 3624"/>
          <p:cNvSpPr>
            <a:spLocks noGrp="1"/>
          </p:cNvSpPr>
          <p:nvPr>
            <p:ph type="pic" sz="quarter" idx="17"/>
          </p:nvPr>
        </p:nvSpPr>
        <p:spPr>
          <a:xfrm>
            <a:off x="808813" y="4120504"/>
            <a:ext cx="1332047" cy="1722109"/>
          </a:xfrm>
          <a:prstGeom prst="rect">
            <a:avLst/>
          </a:prstGeom>
        </p:spPr>
        <p:txBody>
          <a:bodyPr lIns="91439" tIns="45719" rIns="91439" bIns="45719" anchor="t">
            <a:noAutofit/>
          </a:bodyPr>
          <a:lstStyle>
            <a:lvl1pPr>
              <a:defRPr sz="1333"/>
            </a:lvl1pPr>
          </a:lstStyle>
          <a:p>
            <a:endParaRPr/>
          </a:p>
        </p:txBody>
      </p:sp>
      <p:sp>
        <p:nvSpPr>
          <p:cNvPr id="3625" name="Shape 3625"/>
          <p:cNvSpPr>
            <a:spLocks noGrp="1"/>
          </p:cNvSpPr>
          <p:nvPr>
            <p:ph type="pic" sz="quarter" idx="18"/>
          </p:nvPr>
        </p:nvSpPr>
        <p:spPr>
          <a:xfrm>
            <a:off x="2806173" y="3351945"/>
            <a:ext cx="2869167" cy="2494472"/>
          </a:xfrm>
          <a:prstGeom prst="rect">
            <a:avLst/>
          </a:prstGeom>
        </p:spPr>
        <p:txBody>
          <a:bodyPr lIns="91439" tIns="45719" rIns="91439" bIns="45719" anchor="t">
            <a:noAutofit/>
          </a:bodyPr>
          <a:lstStyle>
            <a:lvl1pPr>
              <a:defRPr sz="1333"/>
            </a:lvl1pPr>
          </a:lstStyle>
          <a:p>
            <a:endParaRPr/>
          </a:p>
        </p:txBody>
      </p:sp>
      <p:sp>
        <p:nvSpPr>
          <p:cNvPr id="3626" name="Shape 3626"/>
          <p:cNvSpPr>
            <a:spLocks noGrp="1"/>
          </p:cNvSpPr>
          <p:nvPr>
            <p:ph type="pic" sz="quarter" idx="19"/>
          </p:nvPr>
        </p:nvSpPr>
        <p:spPr>
          <a:xfrm>
            <a:off x="6340653" y="4120511"/>
            <a:ext cx="2156463" cy="1722108"/>
          </a:xfrm>
          <a:prstGeom prst="rect">
            <a:avLst/>
          </a:prstGeom>
        </p:spPr>
        <p:txBody>
          <a:bodyPr lIns="91439" tIns="45719" rIns="91439" bIns="45719" anchor="t">
            <a:noAutofit/>
          </a:bodyPr>
          <a:lstStyle>
            <a:lvl1pPr>
              <a:defRPr sz="1333"/>
            </a:lvl1pPr>
          </a:lstStyle>
          <a:p>
            <a:endParaRPr/>
          </a:p>
        </p:txBody>
      </p:sp>
      <p:sp>
        <p:nvSpPr>
          <p:cNvPr id="3627" name="Shape 3627"/>
          <p:cNvSpPr>
            <a:spLocks noGrp="1"/>
          </p:cNvSpPr>
          <p:nvPr>
            <p:ph type="pic" sz="quarter" idx="20"/>
          </p:nvPr>
        </p:nvSpPr>
        <p:spPr>
          <a:xfrm>
            <a:off x="9106573" y="4861119"/>
            <a:ext cx="2156463" cy="976093"/>
          </a:xfrm>
          <a:prstGeom prst="rect">
            <a:avLst/>
          </a:prstGeom>
        </p:spPr>
        <p:txBody>
          <a:bodyPr lIns="91439" tIns="45719" rIns="91439" bIns="45719" anchor="t">
            <a:noAutofit/>
          </a:bodyPr>
          <a:lstStyle>
            <a:lvl1pPr>
              <a:defRPr sz="1333"/>
            </a:lvl1pPr>
          </a:lstStyle>
          <a:p>
            <a:endParaRPr/>
          </a:p>
        </p:txBody>
      </p:sp>
      <p:sp>
        <p:nvSpPr>
          <p:cNvPr id="3628" name="Shape 3628"/>
          <p:cNvSpPr>
            <a:spLocks noGrp="1"/>
          </p:cNvSpPr>
          <p:nvPr>
            <p:ph type="pic" sz="quarter" idx="21"/>
          </p:nvPr>
        </p:nvSpPr>
        <p:spPr>
          <a:xfrm>
            <a:off x="8417992" y="1406419"/>
            <a:ext cx="2795003" cy="2795003"/>
          </a:xfrm>
          <a:prstGeom prst="rect">
            <a:avLst/>
          </a:prstGeom>
        </p:spPr>
        <p:txBody>
          <a:bodyPr lIns="91439" tIns="45719" rIns="91439" bIns="45719" anchor="t">
            <a:noAutofit/>
          </a:bodyPr>
          <a:lstStyle>
            <a:lvl1pPr>
              <a:defRPr sz="1333"/>
            </a:lvl1pPr>
          </a:lstStyle>
          <a:p>
            <a:endParaRPr/>
          </a:p>
        </p:txBody>
      </p:sp>
      <p:sp>
        <p:nvSpPr>
          <p:cNvPr id="22" name="Shape 126"/>
          <p:cNvSpPr/>
          <p:nvPr userDrawn="1"/>
        </p:nvSpPr>
        <p:spPr>
          <a:xfrm>
            <a:off x="9054812" y="6386929"/>
            <a:ext cx="2383668" cy="205315"/>
          </a:xfrm>
          <a:prstGeom prst="rect">
            <a:avLst/>
          </a:prstGeom>
          <a:ln w="12700">
            <a:miter lim="400000"/>
          </a:ln>
          <a:extLst>
            <a:ext uri="{C572A759-6A51-4108-AA02-DFA0A04FC94B}">
              <ma14:wrappingTextBoxFlag xmlns:ma14="http://schemas.microsoft.com/office/mac/drawingml/2011/main" xmlns="" val="1"/>
            </a:ext>
          </a:extLst>
        </p:spPr>
        <p:txBody>
          <a:bodyPr wrap="none" lIns="25401" tIns="25401" rIns="25401" bIns="25401" anchor="ctr">
            <a:spAutoFit/>
          </a:bodyPr>
          <a:lstStyle/>
          <a:p>
            <a:pPr defTabSz="412740" rtl="0" hangingPunct="0">
              <a:defRPr sz="2000">
                <a:solidFill>
                  <a:srgbClr val="4C6077"/>
                </a:solidFill>
                <a:latin typeface="Geomanist Light"/>
                <a:ea typeface="Geomanist Light"/>
                <a:cs typeface="Geomanist Light"/>
                <a:sym typeface="Geomanist Light"/>
              </a:defRPr>
            </a:pPr>
            <a:r>
              <a:rPr sz="1001" kern="0">
                <a:solidFill>
                  <a:srgbClr val="4C6077"/>
                </a:solidFill>
                <a:latin typeface="Geomanist Light"/>
                <a:ea typeface="Geomanist Light"/>
                <a:cs typeface="Geomanist Light"/>
                <a:sym typeface="Geomanist Light"/>
              </a:rPr>
              <a:t>Mountain presentation by </a:t>
            </a:r>
            <a:r>
              <a:rPr sz="1001" kern="0">
                <a:solidFill>
                  <a:srgbClr val="4C6077"/>
                </a:solidFill>
                <a:latin typeface="Geomanist Regular"/>
                <a:ea typeface="Geomanist Regular"/>
                <a:cs typeface="Geomanist Regular"/>
                <a:sym typeface="Geomanist Regular"/>
              </a:rPr>
              <a:t>ContestDesign</a:t>
            </a:r>
          </a:p>
        </p:txBody>
      </p:sp>
      <p:pic>
        <p:nvPicPr>
          <p:cNvPr id="23" name="03_For-Footer_Small.png"/>
          <p:cNvPicPr>
            <a:picLocks noChangeAspect="1"/>
          </p:cNvPicPr>
          <p:nvPr userDrawn="1"/>
        </p:nvPicPr>
        <p:blipFill>
          <a:blip r:embed="rId2">
            <a:extLst/>
          </a:blip>
          <a:stretch>
            <a:fillRect/>
          </a:stretch>
        </p:blipFill>
        <p:spPr>
          <a:xfrm>
            <a:off x="8660191" y="6354060"/>
            <a:ext cx="452543" cy="182525"/>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2781344204"/>
      </p:ext>
    </p:extLst>
  </p:cSld>
  <p:clrMapOvr>
    <a:masterClrMapping/>
  </p:clrMapOvr>
  <p:transition spd="med"/>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Portfolio 12">
    <p:spTree>
      <p:nvGrpSpPr>
        <p:cNvPr id="1" name=""/>
        <p:cNvGrpSpPr/>
        <p:nvPr/>
      </p:nvGrpSpPr>
      <p:grpSpPr>
        <a:xfrm>
          <a:off x="0" y="0"/>
          <a:ext cx="0" cy="0"/>
          <a:chOff x="0" y="0"/>
          <a:chExt cx="0" cy="0"/>
        </a:xfrm>
      </p:grpSpPr>
      <p:sp>
        <p:nvSpPr>
          <p:cNvPr id="3635" name="Shape 3635"/>
          <p:cNvSpPr>
            <a:spLocks noGrp="1"/>
          </p:cNvSpPr>
          <p:nvPr>
            <p:ph type="pic" sz="quarter" idx="13"/>
          </p:nvPr>
        </p:nvSpPr>
        <p:spPr>
          <a:xfrm>
            <a:off x="637854" y="1479247"/>
            <a:ext cx="3564236" cy="4366373"/>
          </a:xfrm>
          <a:prstGeom prst="rect">
            <a:avLst/>
          </a:prstGeom>
        </p:spPr>
        <p:txBody>
          <a:bodyPr lIns="91439" tIns="45719" rIns="91439" bIns="45719" anchor="t">
            <a:noAutofit/>
          </a:bodyPr>
          <a:lstStyle>
            <a:lvl1pPr>
              <a:defRPr sz="1333"/>
            </a:lvl1pPr>
          </a:lstStyle>
          <a:p>
            <a:endParaRPr/>
          </a:p>
        </p:txBody>
      </p:sp>
      <p:sp>
        <p:nvSpPr>
          <p:cNvPr id="3636" name="Shape 3636"/>
          <p:cNvSpPr>
            <a:spLocks noGrp="1"/>
          </p:cNvSpPr>
          <p:nvPr>
            <p:ph type="pic" sz="quarter" idx="14"/>
          </p:nvPr>
        </p:nvSpPr>
        <p:spPr>
          <a:xfrm>
            <a:off x="4453044" y="1479247"/>
            <a:ext cx="1688896" cy="1277317"/>
          </a:xfrm>
          <a:prstGeom prst="rect">
            <a:avLst/>
          </a:prstGeom>
        </p:spPr>
        <p:txBody>
          <a:bodyPr lIns="91439" tIns="45719" rIns="91439" bIns="45719" anchor="t">
            <a:noAutofit/>
          </a:bodyPr>
          <a:lstStyle>
            <a:lvl1pPr>
              <a:defRPr sz="1333"/>
            </a:lvl1pPr>
          </a:lstStyle>
          <a:p>
            <a:endParaRPr/>
          </a:p>
        </p:txBody>
      </p:sp>
      <p:sp>
        <p:nvSpPr>
          <p:cNvPr id="3637" name="Shape 3637"/>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a:p>
        </p:txBody>
      </p:sp>
      <p:sp>
        <p:nvSpPr>
          <p:cNvPr id="3638" name="Shape 3638"/>
          <p:cNvSpPr/>
          <p:nvPr/>
        </p:nvSpPr>
        <p:spPr>
          <a:xfrm>
            <a:off x="10768358" y="514143"/>
            <a:ext cx="296661" cy="296661"/>
          </a:xfrm>
          <a:prstGeom prst="ellipse">
            <a:avLst/>
          </a:prstGeom>
          <a:ln w="12700">
            <a:solidFill>
              <a:srgbClr val="4C6077"/>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3641" name="Group 3641">
            <a:hlinkClick r:id="" action="ppaction://hlinkshowjump?jump=nextslide"/>
          </p:cNvPr>
          <p:cNvGrpSpPr/>
          <p:nvPr/>
        </p:nvGrpSpPr>
        <p:grpSpPr>
          <a:xfrm>
            <a:off x="11137942" y="514143"/>
            <a:ext cx="296661" cy="296661"/>
            <a:chOff x="0" y="0"/>
            <a:chExt cx="593321" cy="593321"/>
          </a:xfrm>
        </p:grpSpPr>
        <p:sp>
          <p:nvSpPr>
            <p:cNvPr id="3639" name="Shape 3639"/>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3640" name="Shape 3640"/>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3644" name="Group 3644">
            <a:hlinkClick r:id="" action="ppaction://hlinkshowjump?jump=previousslide"/>
          </p:cNvPr>
          <p:cNvGrpSpPr/>
          <p:nvPr/>
        </p:nvGrpSpPr>
        <p:grpSpPr>
          <a:xfrm>
            <a:off x="10398775" y="514143"/>
            <a:ext cx="296661" cy="296661"/>
            <a:chOff x="0" y="0"/>
            <a:chExt cx="593321" cy="593321"/>
          </a:xfrm>
        </p:grpSpPr>
        <p:sp>
          <p:nvSpPr>
            <p:cNvPr id="3642" name="Shape 3642"/>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3643" name="Shape 3643"/>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3647" name="Shape 3647"/>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3648" name="Shape 3648"/>
          <p:cNvSpPr>
            <a:spLocks noGrp="1"/>
          </p:cNvSpPr>
          <p:nvPr>
            <p:ph type="title"/>
          </p:nvPr>
        </p:nvSpPr>
        <p:spPr>
          <a:xfrm>
            <a:off x="609006" y="547694"/>
            <a:ext cx="9652023" cy="363676"/>
          </a:xfrm>
          <a:prstGeom prst="rect">
            <a:avLst/>
          </a:prstGeom>
        </p:spPr>
        <p:txBody>
          <a:bodyPr anchor="t"/>
          <a:lstStyle>
            <a:lvl1pPr algn="l">
              <a:defRPr sz="1751" cap="all">
                <a:solidFill>
                  <a:srgbClr val="A9AFBA"/>
                </a:solidFill>
                <a:latin typeface="Geomanist Bold"/>
                <a:ea typeface="Geomanist Bold"/>
                <a:cs typeface="Geomanist Bold"/>
                <a:sym typeface="Geomanist Bold"/>
              </a:defRPr>
            </a:lvl1pPr>
          </a:lstStyle>
          <a:p>
            <a:r>
              <a:t>Title Text</a:t>
            </a:r>
          </a:p>
        </p:txBody>
      </p:sp>
      <p:sp>
        <p:nvSpPr>
          <p:cNvPr id="3649" name="Shape 3649"/>
          <p:cNvSpPr>
            <a:spLocks noGrp="1"/>
          </p:cNvSpPr>
          <p:nvPr>
            <p:ph type="pic" sz="quarter" idx="16"/>
          </p:nvPr>
        </p:nvSpPr>
        <p:spPr>
          <a:xfrm>
            <a:off x="4453044" y="3023775"/>
            <a:ext cx="1688896" cy="1277317"/>
          </a:xfrm>
          <a:prstGeom prst="rect">
            <a:avLst/>
          </a:prstGeom>
        </p:spPr>
        <p:txBody>
          <a:bodyPr lIns="91439" tIns="45719" rIns="91439" bIns="45719" anchor="t">
            <a:noAutofit/>
          </a:bodyPr>
          <a:lstStyle>
            <a:lvl1pPr>
              <a:defRPr sz="1333"/>
            </a:lvl1pPr>
          </a:lstStyle>
          <a:p>
            <a:endParaRPr/>
          </a:p>
        </p:txBody>
      </p:sp>
      <p:sp>
        <p:nvSpPr>
          <p:cNvPr id="3650" name="Shape 3650"/>
          <p:cNvSpPr>
            <a:spLocks noGrp="1"/>
          </p:cNvSpPr>
          <p:nvPr>
            <p:ph type="pic" sz="quarter" idx="17"/>
          </p:nvPr>
        </p:nvSpPr>
        <p:spPr>
          <a:xfrm>
            <a:off x="4453044" y="4568303"/>
            <a:ext cx="1688896" cy="1277317"/>
          </a:xfrm>
          <a:prstGeom prst="rect">
            <a:avLst/>
          </a:prstGeom>
        </p:spPr>
        <p:txBody>
          <a:bodyPr lIns="91439" tIns="45719" rIns="91439" bIns="45719" anchor="t">
            <a:noAutofit/>
          </a:bodyPr>
          <a:lstStyle>
            <a:lvl1pPr>
              <a:defRPr sz="1333"/>
            </a:lvl1pPr>
          </a:lstStyle>
          <a:p>
            <a:endParaRPr/>
          </a:p>
        </p:txBody>
      </p:sp>
      <p:sp>
        <p:nvSpPr>
          <p:cNvPr id="3651" name="Shape 3651"/>
          <p:cNvSpPr>
            <a:spLocks noGrp="1"/>
          </p:cNvSpPr>
          <p:nvPr>
            <p:ph type="pic" sz="quarter" idx="18"/>
          </p:nvPr>
        </p:nvSpPr>
        <p:spPr>
          <a:xfrm>
            <a:off x="6392897" y="1479247"/>
            <a:ext cx="1688896" cy="1277317"/>
          </a:xfrm>
          <a:prstGeom prst="rect">
            <a:avLst/>
          </a:prstGeom>
        </p:spPr>
        <p:txBody>
          <a:bodyPr lIns="91439" tIns="45719" rIns="91439" bIns="45719" anchor="t">
            <a:noAutofit/>
          </a:bodyPr>
          <a:lstStyle>
            <a:lvl1pPr>
              <a:defRPr sz="1333"/>
            </a:lvl1pPr>
          </a:lstStyle>
          <a:p>
            <a:endParaRPr/>
          </a:p>
        </p:txBody>
      </p:sp>
      <p:sp>
        <p:nvSpPr>
          <p:cNvPr id="3652" name="Shape 3652"/>
          <p:cNvSpPr>
            <a:spLocks noGrp="1"/>
          </p:cNvSpPr>
          <p:nvPr>
            <p:ph type="pic" sz="quarter" idx="19"/>
          </p:nvPr>
        </p:nvSpPr>
        <p:spPr>
          <a:xfrm>
            <a:off x="6392897" y="3023775"/>
            <a:ext cx="1688896" cy="1277317"/>
          </a:xfrm>
          <a:prstGeom prst="rect">
            <a:avLst/>
          </a:prstGeom>
        </p:spPr>
        <p:txBody>
          <a:bodyPr lIns="91439" tIns="45719" rIns="91439" bIns="45719" anchor="t">
            <a:noAutofit/>
          </a:bodyPr>
          <a:lstStyle>
            <a:lvl1pPr>
              <a:defRPr sz="1333"/>
            </a:lvl1pPr>
          </a:lstStyle>
          <a:p>
            <a:endParaRPr/>
          </a:p>
        </p:txBody>
      </p:sp>
      <p:sp>
        <p:nvSpPr>
          <p:cNvPr id="3653" name="Shape 3653"/>
          <p:cNvSpPr>
            <a:spLocks noGrp="1"/>
          </p:cNvSpPr>
          <p:nvPr>
            <p:ph type="pic" sz="quarter" idx="20"/>
          </p:nvPr>
        </p:nvSpPr>
        <p:spPr>
          <a:xfrm>
            <a:off x="6392897" y="4568303"/>
            <a:ext cx="1688896" cy="1277317"/>
          </a:xfrm>
          <a:prstGeom prst="rect">
            <a:avLst/>
          </a:prstGeom>
        </p:spPr>
        <p:txBody>
          <a:bodyPr lIns="91439" tIns="45719" rIns="91439" bIns="45719" anchor="t">
            <a:noAutofit/>
          </a:bodyPr>
          <a:lstStyle>
            <a:lvl1pPr>
              <a:defRPr sz="1333"/>
            </a:lvl1pPr>
          </a:lstStyle>
          <a:p>
            <a:endParaRPr/>
          </a:p>
        </p:txBody>
      </p:sp>
      <p:sp>
        <p:nvSpPr>
          <p:cNvPr id="21" name="Shape 126"/>
          <p:cNvSpPr/>
          <p:nvPr userDrawn="1"/>
        </p:nvSpPr>
        <p:spPr>
          <a:xfrm>
            <a:off x="9054812" y="6386929"/>
            <a:ext cx="2383668" cy="205315"/>
          </a:xfrm>
          <a:prstGeom prst="rect">
            <a:avLst/>
          </a:prstGeom>
          <a:ln w="12700">
            <a:miter lim="400000"/>
          </a:ln>
          <a:extLst>
            <a:ext uri="{C572A759-6A51-4108-AA02-DFA0A04FC94B}">
              <ma14:wrappingTextBoxFlag xmlns:ma14="http://schemas.microsoft.com/office/mac/drawingml/2011/main" xmlns="" val="1"/>
            </a:ext>
          </a:extLst>
        </p:spPr>
        <p:txBody>
          <a:bodyPr wrap="none" lIns="25401" tIns="25401" rIns="25401" bIns="25401" anchor="ctr">
            <a:spAutoFit/>
          </a:bodyPr>
          <a:lstStyle/>
          <a:p>
            <a:pPr defTabSz="412740" rtl="0" hangingPunct="0">
              <a:defRPr sz="2000">
                <a:solidFill>
                  <a:srgbClr val="4C6077"/>
                </a:solidFill>
                <a:latin typeface="Geomanist Light"/>
                <a:ea typeface="Geomanist Light"/>
                <a:cs typeface="Geomanist Light"/>
                <a:sym typeface="Geomanist Light"/>
              </a:defRPr>
            </a:pPr>
            <a:r>
              <a:rPr sz="1001" kern="0">
                <a:solidFill>
                  <a:srgbClr val="4C6077"/>
                </a:solidFill>
                <a:latin typeface="Geomanist Light"/>
                <a:ea typeface="Geomanist Light"/>
                <a:cs typeface="Geomanist Light"/>
                <a:sym typeface="Geomanist Light"/>
              </a:rPr>
              <a:t>Mountain presentation by </a:t>
            </a:r>
            <a:r>
              <a:rPr sz="1001" kern="0">
                <a:solidFill>
                  <a:srgbClr val="4C6077"/>
                </a:solidFill>
                <a:latin typeface="Geomanist Regular"/>
                <a:ea typeface="Geomanist Regular"/>
                <a:cs typeface="Geomanist Regular"/>
                <a:sym typeface="Geomanist Regular"/>
              </a:rPr>
              <a:t>ContestDesign</a:t>
            </a:r>
          </a:p>
        </p:txBody>
      </p:sp>
      <p:pic>
        <p:nvPicPr>
          <p:cNvPr id="22" name="03_For-Footer_Small.png"/>
          <p:cNvPicPr>
            <a:picLocks noChangeAspect="1"/>
          </p:cNvPicPr>
          <p:nvPr userDrawn="1"/>
        </p:nvPicPr>
        <p:blipFill>
          <a:blip r:embed="rId2">
            <a:extLst/>
          </a:blip>
          <a:stretch>
            <a:fillRect/>
          </a:stretch>
        </p:blipFill>
        <p:spPr>
          <a:xfrm>
            <a:off x="8660191" y="6354060"/>
            <a:ext cx="452543" cy="182525"/>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160022458"/>
      </p:ext>
    </p:extLst>
  </p:cSld>
  <p:clrMapOvr>
    <a:masterClrMapping/>
  </p:clrMapOvr>
  <p:transition spd="med"/>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Portfolio 13">
    <p:spTree>
      <p:nvGrpSpPr>
        <p:cNvPr id="1" name=""/>
        <p:cNvGrpSpPr/>
        <p:nvPr/>
      </p:nvGrpSpPr>
      <p:grpSpPr>
        <a:xfrm>
          <a:off x="0" y="0"/>
          <a:ext cx="0" cy="0"/>
          <a:chOff x="0" y="0"/>
          <a:chExt cx="0" cy="0"/>
        </a:xfrm>
      </p:grpSpPr>
      <p:sp>
        <p:nvSpPr>
          <p:cNvPr id="3660" name="Shape 3660"/>
          <p:cNvSpPr>
            <a:spLocks noGrp="1"/>
          </p:cNvSpPr>
          <p:nvPr>
            <p:ph type="pic" sz="half" idx="13"/>
          </p:nvPr>
        </p:nvSpPr>
        <p:spPr>
          <a:xfrm>
            <a:off x="632853" y="1522866"/>
            <a:ext cx="5622815" cy="4363940"/>
          </a:xfrm>
          <a:prstGeom prst="rect">
            <a:avLst/>
          </a:prstGeom>
        </p:spPr>
        <p:txBody>
          <a:bodyPr lIns="91439" tIns="45719" rIns="91439" bIns="45719" anchor="t">
            <a:noAutofit/>
          </a:bodyPr>
          <a:lstStyle>
            <a:lvl1pPr>
              <a:defRPr sz="1333"/>
            </a:lvl1pPr>
          </a:lstStyle>
          <a:p>
            <a:endParaRPr/>
          </a:p>
        </p:txBody>
      </p:sp>
      <p:sp>
        <p:nvSpPr>
          <p:cNvPr id="3661" name="Shape 3661"/>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a:p>
        </p:txBody>
      </p:sp>
      <p:sp>
        <p:nvSpPr>
          <p:cNvPr id="3662" name="Shape 3662"/>
          <p:cNvSpPr/>
          <p:nvPr/>
        </p:nvSpPr>
        <p:spPr>
          <a:xfrm>
            <a:off x="10768358" y="514143"/>
            <a:ext cx="296661" cy="296661"/>
          </a:xfrm>
          <a:prstGeom prst="ellipse">
            <a:avLst/>
          </a:prstGeom>
          <a:ln w="12700">
            <a:solidFill>
              <a:srgbClr val="4C6077"/>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3665" name="Group 3665">
            <a:hlinkClick r:id="" action="ppaction://hlinkshowjump?jump=nextslide"/>
          </p:cNvPr>
          <p:cNvGrpSpPr/>
          <p:nvPr/>
        </p:nvGrpSpPr>
        <p:grpSpPr>
          <a:xfrm>
            <a:off x="11137942" y="514143"/>
            <a:ext cx="296661" cy="296661"/>
            <a:chOff x="0" y="0"/>
            <a:chExt cx="593321" cy="593321"/>
          </a:xfrm>
        </p:grpSpPr>
        <p:sp>
          <p:nvSpPr>
            <p:cNvPr id="3663" name="Shape 3663"/>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3664" name="Shape 3664"/>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3668" name="Group 3668">
            <a:hlinkClick r:id="" action="ppaction://hlinkshowjump?jump=previousslide"/>
          </p:cNvPr>
          <p:cNvGrpSpPr/>
          <p:nvPr/>
        </p:nvGrpSpPr>
        <p:grpSpPr>
          <a:xfrm>
            <a:off x="10398775" y="514143"/>
            <a:ext cx="296661" cy="296661"/>
            <a:chOff x="0" y="0"/>
            <a:chExt cx="593321" cy="593321"/>
          </a:xfrm>
        </p:grpSpPr>
        <p:sp>
          <p:nvSpPr>
            <p:cNvPr id="3666" name="Shape 3666"/>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3667" name="Shape 3667"/>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3671" name="Shape 3671"/>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3672" name="Shape 3672"/>
          <p:cNvSpPr>
            <a:spLocks noGrp="1"/>
          </p:cNvSpPr>
          <p:nvPr>
            <p:ph type="title"/>
          </p:nvPr>
        </p:nvSpPr>
        <p:spPr>
          <a:xfrm>
            <a:off x="609006" y="547694"/>
            <a:ext cx="9652023" cy="363676"/>
          </a:xfrm>
          <a:prstGeom prst="rect">
            <a:avLst/>
          </a:prstGeom>
        </p:spPr>
        <p:txBody>
          <a:bodyPr anchor="t"/>
          <a:lstStyle>
            <a:lvl1pPr algn="l">
              <a:defRPr sz="1751" cap="all">
                <a:solidFill>
                  <a:srgbClr val="A9AFBA"/>
                </a:solidFill>
                <a:latin typeface="Geomanist Bold"/>
                <a:ea typeface="Geomanist Bold"/>
                <a:cs typeface="Geomanist Bold"/>
                <a:sym typeface="Geomanist Bold"/>
              </a:defRPr>
            </a:lvl1pPr>
          </a:lstStyle>
          <a:p>
            <a:r>
              <a:t>Title Text</a:t>
            </a:r>
          </a:p>
        </p:txBody>
      </p:sp>
      <p:sp>
        <p:nvSpPr>
          <p:cNvPr id="15" name="Shape 126"/>
          <p:cNvSpPr/>
          <p:nvPr userDrawn="1"/>
        </p:nvSpPr>
        <p:spPr>
          <a:xfrm>
            <a:off x="9054812" y="6386929"/>
            <a:ext cx="2383668" cy="205315"/>
          </a:xfrm>
          <a:prstGeom prst="rect">
            <a:avLst/>
          </a:prstGeom>
          <a:ln w="12700">
            <a:miter lim="400000"/>
          </a:ln>
          <a:extLst>
            <a:ext uri="{C572A759-6A51-4108-AA02-DFA0A04FC94B}">
              <ma14:wrappingTextBoxFlag xmlns:ma14="http://schemas.microsoft.com/office/mac/drawingml/2011/main" xmlns="" val="1"/>
            </a:ext>
          </a:extLst>
        </p:spPr>
        <p:txBody>
          <a:bodyPr wrap="none" lIns="25401" tIns="25401" rIns="25401" bIns="25401" anchor="ctr">
            <a:spAutoFit/>
          </a:bodyPr>
          <a:lstStyle/>
          <a:p>
            <a:pPr defTabSz="412740" rtl="0" hangingPunct="0">
              <a:defRPr sz="2000">
                <a:solidFill>
                  <a:srgbClr val="4C6077"/>
                </a:solidFill>
                <a:latin typeface="Geomanist Light"/>
                <a:ea typeface="Geomanist Light"/>
                <a:cs typeface="Geomanist Light"/>
                <a:sym typeface="Geomanist Light"/>
              </a:defRPr>
            </a:pPr>
            <a:r>
              <a:rPr sz="1001" kern="0">
                <a:solidFill>
                  <a:srgbClr val="4C6077"/>
                </a:solidFill>
                <a:latin typeface="Geomanist Light"/>
                <a:ea typeface="Geomanist Light"/>
                <a:cs typeface="Geomanist Light"/>
                <a:sym typeface="Geomanist Light"/>
              </a:rPr>
              <a:t>Mountain presentation by </a:t>
            </a:r>
            <a:r>
              <a:rPr sz="1001" kern="0">
                <a:solidFill>
                  <a:srgbClr val="4C6077"/>
                </a:solidFill>
                <a:latin typeface="Geomanist Regular"/>
                <a:ea typeface="Geomanist Regular"/>
                <a:cs typeface="Geomanist Regular"/>
                <a:sym typeface="Geomanist Regular"/>
              </a:rPr>
              <a:t>ContestDesign</a:t>
            </a:r>
          </a:p>
        </p:txBody>
      </p:sp>
      <p:pic>
        <p:nvPicPr>
          <p:cNvPr id="16" name="03_For-Footer_Small.png"/>
          <p:cNvPicPr>
            <a:picLocks noChangeAspect="1"/>
          </p:cNvPicPr>
          <p:nvPr userDrawn="1"/>
        </p:nvPicPr>
        <p:blipFill>
          <a:blip r:embed="rId2">
            <a:extLst/>
          </a:blip>
          <a:stretch>
            <a:fillRect/>
          </a:stretch>
        </p:blipFill>
        <p:spPr>
          <a:xfrm>
            <a:off x="8660191" y="6354060"/>
            <a:ext cx="452543" cy="182525"/>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3049356042"/>
      </p:ext>
    </p:extLst>
  </p:cSld>
  <p:clrMapOvr>
    <a:masterClrMapping/>
  </p:clrMapOvr>
  <p:transition spd="med"/>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Portfolio 14">
    <p:spTree>
      <p:nvGrpSpPr>
        <p:cNvPr id="1" name=""/>
        <p:cNvGrpSpPr/>
        <p:nvPr/>
      </p:nvGrpSpPr>
      <p:grpSpPr>
        <a:xfrm>
          <a:off x="0" y="0"/>
          <a:ext cx="0" cy="0"/>
          <a:chOff x="0" y="0"/>
          <a:chExt cx="0" cy="0"/>
        </a:xfrm>
      </p:grpSpPr>
      <p:sp>
        <p:nvSpPr>
          <p:cNvPr id="3679" name="Shape 3679"/>
          <p:cNvSpPr>
            <a:spLocks noGrp="1"/>
          </p:cNvSpPr>
          <p:nvPr>
            <p:ph type="pic" sz="quarter" idx="13"/>
          </p:nvPr>
        </p:nvSpPr>
        <p:spPr>
          <a:xfrm>
            <a:off x="633373" y="1518045"/>
            <a:ext cx="5024588" cy="3107675"/>
          </a:xfrm>
          <a:prstGeom prst="rect">
            <a:avLst/>
          </a:prstGeom>
        </p:spPr>
        <p:txBody>
          <a:bodyPr lIns="91439" tIns="45719" rIns="91439" bIns="45719" anchor="t">
            <a:noAutofit/>
          </a:bodyPr>
          <a:lstStyle>
            <a:lvl1pPr>
              <a:defRPr sz="1333"/>
            </a:lvl1pPr>
          </a:lstStyle>
          <a:p>
            <a:endParaRPr/>
          </a:p>
        </p:txBody>
      </p:sp>
      <p:sp>
        <p:nvSpPr>
          <p:cNvPr id="3680" name="Shape 3680"/>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a:p>
        </p:txBody>
      </p:sp>
      <p:sp>
        <p:nvSpPr>
          <p:cNvPr id="3681" name="Shape 3681"/>
          <p:cNvSpPr/>
          <p:nvPr/>
        </p:nvSpPr>
        <p:spPr>
          <a:xfrm>
            <a:off x="10768358" y="514143"/>
            <a:ext cx="296661" cy="296661"/>
          </a:xfrm>
          <a:prstGeom prst="ellipse">
            <a:avLst/>
          </a:prstGeom>
          <a:ln w="12700">
            <a:solidFill>
              <a:srgbClr val="4C6077"/>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3684" name="Group 3684">
            <a:hlinkClick r:id="" action="ppaction://hlinkshowjump?jump=nextslide"/>
          </p:cNvPr>
          <p:cNvGrpSpPr/>
          <p:nvPr/>
        </p:nvGrpSpPr>
        <p:grpSpPr>
          <a:xfrm>
            <a:off x="11137942" y="514143"/>
            <a:ext cx="296661" cy="296661"/>
            <a:chOff x="0" y="0"/>
            <a:chExt cx="593321" cy="593321"/>
          </a:xfrm>
        </p:grpSpPr>
        <p:sp>
          <p:nvSpPr>
            <p:cNvPr id="3682" name="Shape 3682"/>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3683" name="Shape 3683"/>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3687" name="Group 3687">
            <a:hlinkClick r:id="" action="ppaction://hlinkshowjump?jump=previousslide"/>
          </p:cNvPr>
          <p:cNvGrpSpPr/>
          <p:nvPr/>
        </p:nvGrpSpPr>
        <p:grpSpPr>
          <a:xfrm>
            <a:off x="10398775" y="514143"/>
            <a:ext cx="296661" cy="296661"/>
            <a:chOff x="0" y="0"/>
            <a:chExt cx="593321" cy="593321"/>
          </a:xfrm>
        </p:grpSpPr>
        <p:sp>
          <p:nvSpPr>
            <p:cNvPr id="3685" name="Shape 3685"/>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3686" name="Shape 3686"/>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3690" name="Shape 3690"/>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3691" name="Shape 3691"/>
          <p:cNvSpPr>
            <a:spLocks noGrp="1"/>
          </p:cNvSpPr>
          <p:nvPr>
            <p:ph type="title"/>
          </p:nvPr>
        </p:nvSpPr>
        <p:spPr>
          <a:xfrm>
            <a:off x="609006" y="547694"/>
            <a:ext cx="9652023" cy="363676"/>
          </a:xfrm>
          <a:prstGeom prst="rect">
            <a:avLst/>
          </a:prstGeom>
        </p:spPr>
        <p:txBody>
          <a:bodyPr anchor="t"/>
          <a:lstStyle>
            <a:lvl1pPr algn="l">
              <a:defRPr sz="1751" cap="all">
                <a:solidFill>
                  <a:srgbClr val="A9AFBA"/>
                </a:solidFill>
                <a:latin typeface="Geomanist Bold"/>
                <a:ea typeface="Geomanist Bold"/>
                <a:cs typeface="Geomanist Bold"/>
                <a:sym typeface="Geomanist Bold"/>
              </a:defRPr>
            </a:lvl1pPr>
          </a:lstStyle>
          <a:p>
            <a:r>
              <a:t>Title Text</a:t>
            </a:r>
          </a:p>
        </p:txBody>
      </p:sp>
      <p:sp>
        <p:nvSpPr>
          <p:cNvPr id="3692" name="Shape 3692"/>
          <p:cNvSpPr>
            <a:spLocks noGrp="1"/>
          </p:cNvSpPr>
          <p:nvPr>
            <p:ph type="pic" sz="quarter" idx="15"/>
          </p:nvPr>
        </p:nvSpPr>
        <p:spPr>
          <a:xfrm>
            <a:off x="6418619" y="1518045"/>
            <a:ext cx="5024588" cy="3107675"/>
          </a:xfrm>
          <a:prstGeom prst="rect">
            <a:avLst/>
          </a:prstGeom>
        </p:spPr>
        <p:txBody>
          <a:bodyPr lIns="91439" tIns="45719" rIns="91439" bIns="45719" anchor="t">
            <a:noAutofit/>
          </a:bodyPr>
          <a:lstStyle>
            <a:lvl1pPr>
              <a:defRPr sz="1333"/>
            </a:lvl1pPr>
          </a:lstStyle>
          <a:p>
            <a:endParaRPr/>
          </a:p>
        </p:txBody>
      </p:sp>
      <p:sp>
        <p:nvSpPr>
          <p:cNvPr id="16" name="Shape 126"/>
          <p:cNvSpPr/>
          <p:nvPr userDrawn="1"/>
        </p:nvSpPr>
        <p:spPr>
          <a:xfrm>
            <a:off x="9054812" y="6386929"/>
            <a:ext cx="2383668" cy="205315"/>
          </a:xfrm>
          <a:prstGeom prst="rect">
            <a:avLst/>
          </a:prstGeom>
          <a:ln w="12700">
            <a:miter lim="400000"/>
          </a:ln>
          <a:extLst>
            <a:ext uri="{C572A759-6A51-4108-AA02-DFA0A04FC94B}">
              <ma14:wrappingTextBoxFlag xmlns:ma14="http://schemas.microsoft.com/office/mac/drawingml/2011/main" xmlns="" val="1"/>
            </a:ext>
          </a:extLst>
        </p:spPr>
        <p:txBody>
          <a:bodyPr wrap="none" lIns="25401" tIns="25401" rIns="25401" bIns="25401" anchor="ctr">
            <a:spAutoFit/>
          </a:bodyPr>
          <a:lstStyle/>
          <a:p>
            <a:pPr defTabSz="412740" rtl="0" hangingPunct="0">
              <a:defRPr sz="2000">
                <a:solidFill>
                  <a:srgbClr val="4C6077"/>
                </a:solidFill>
                <a:latin typeface="Geomanist Light"/>
                <a:ea typeface="Geomanist Light"/>
                <a:cs typeface="Geomanist Light"/>
                <a:sym typeface="Geomanist Light"/>
              </a:defRPr>
            </a:pPr>
            <a:r>
              <a:rPr sz="1001" kern="0">
                <a:solidFill>
                  <a:srgbClr val="4C6077"/>
                </a:solidFill>
                <a:latin typeface="Geomanist Light"/>
                <a:ea typeface="Geomanist Light"/>
                <a:cs typeface="Geomanist Light"/>
                <a:sym typeface="Geomanist Light"/>
              </a:rPr>
              <a:t>Mountain presentation by </a:t>
            </a:r>
            <a:r>
              <a:rPr sz="1001" kern="0">
                <a:solidFill>
                  <a:srgbClr val="4C6077"/>
                </a:solidFill>
                <a:latin typeface="Geomanist Regular"/>
                <a:ea typeface="Geomanist Regular"/>
                <a:cs typeface="Geomanist Regular"/>
                <a:sym typeface="Geomanist Regular"/>
              </a:rPr>
              <a:t>ContestDesign</a:t>
            </a:r>
          </a:p>
        </p:txBody>
      </p:sp>
      <p:pic>
        <p:nvPicPr>
          <p:cNvPr id="17" name="03_For-Footer_Small.png"/>
          <p:cNvPicPr>
            <a:picLocks noChangeAspect="1"/>
          </p:cNvPicPr>
          <p:nvPr userDrawn="1"/>
        </p:nvPicPr>
        <p:blipFill>
          <a:blip r:embed="rId2">
            <a:extLst/>
          </a:blip>
          <a:stretch>
            <a:fillRect/>
          </a:stretch>
        </p:blipFill>
        <p:spPr>
          <a:xfrm>
            <a:off x="8660191" y="6354060"/>
            <a:ext cx="452543" cy="182525"/>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3230735413"/>
      </p:ext>
    </p:extLst>
  </p:cSld>
  <p:clrMapOvr>
    <a:masterClrMapping/>
  </p:clrMapOvr>
  <p:transition spd="med"/>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Portfolio 15">
    <p:spTree>
      <p:nvGrpSpPr>
        <p:cNvPr id="1" name=""/>
        <p:cNvGrpSpPr/>
        <p:nvPr/>
      </p:nvGrpSpPr>
      <p:grpSpPr>
        <a:xfrm>
          <a:off x="0" y="0"/>
          <a:ext cx="0" cy="0"/>
          <a:chOff x="0" y="0"/>
          <a:chExt cx="0" cy="0"/>
        </a:xfrm>
      </p:grpSpPr>
      <p:sp>
        <p:nvSpPr>
          <p:cNvPr id="3715" name="Shape 3715"/>
          <p:cNvSpPr>
            <a:spLocks noGrp="1"/>
          </p:cNvSpPr>
          <p:nvPr>
            <p:ph type="pic" sz="quarter" idx="18"/>
          </p:nvPr>
        </p:nvSpPr>
        <p:spPr>
          <a:xfrm>
            <a:off x="637848" y="1515847"/>
            <a:ext cx="1711267" cy="1944100"/>
          </a:xfrm>
          <a:custGeom>
            <a:avLst/>
            <a:gdLst>
              <a:gd name="connsiteX0" fmla="*/ 0 w 1477125"/>
              <a:gd name="connsiteY0" fmla="*/ 738563 h 1477125"/>
              <a:gd name="connsiteX1" fmla="*/ 369281 w 1477125"/>
              <a:gd name="connsiteY1" fmla="*/ 0 h 1477125"/>
              <a:gd name="connsiteX2" fmla="*/ 1107844 w 1477125"/>
              <a:gd name="connsiteY2" fmla="*/ 0 h 1477125"/>
              <a:gd name="connsiteX3" fmla="*/ 1477125 w 1477125"/>
              <a:gd name="connsiteY3" fmla="*/ 738563 h 1477125"/>
              <a:gd name="connsiteX4" fmla="*/ 1107844 w 1477125"/>
              <a:gd name="connsiteY4" fmla="*/ 1477125 h 1477125"/>
              <a:gd name="connsiteX5" fmla="*/ 369281 w 1477125"/>
              <a:gd name="connsiteY5" fmla="*/ 1477125 h 1477125"/>
              <a:gd name="connsiteX6" fmla="*/ 0 w 1477125"/>
              <a:gd name="connsiteY6" fmla="*/ 738563 h 1477125"/>
              <a:gd name="connsiteX0" fmla="*/ 0 w 1477125"/>
              <a:gd name="connsiteY0" fmla="*/ 738563 h 1477125"/>
              <a:gd name="connsiteX1" fmla="*/ 740756 w 1477125"/>
              <a:gd name="connsiteY1" fmla="*/ 9525 h 1477125"/>
              <a:gd name="connsiteX2" fmla="*/ 1107844 w 1477125"/>
              <a:gd name="connsiteY2" fmla="*/ 0 h 1477125"/>
              <a:gd name="connsiteX3" fmla="*/ 1477125 w 1477125"/>
              <a:gd name="connsiteY3" fmla="*/ 738563 h 1477125"/>
              <a:gd name="connsiteX4" fmla="*/ 1107844 w 1477125"/>
              <a:gd name="connsiteY4" fmla="*/ 1477125 h 1477125"/>
              <a:gd name="connsiteX5" fmla="*/ 369281 w 1477125"/>
              <a:gd name="connsiteY5" fmla="*/ 1477125 h 1477125"/>
              <a:gd name="connsiteX6" fmla="*/ 0 w 1477125"/>
              <a:gd name="connsiteY6" fmla="*/ 738563 h 1477125"/>
              <a:gd name="connsiteX0" fmla="*/ 0 w 1477125"/>
              <a:gd name="connsiteY0" fmla="*/ 729038 h 1467600"/>
              <a:gd name="connsiteX1" fmla="*/ 740756 w 1477125"/>
              <a:gd name="connsiteY1" fmla="*/ 0 h 1467600"/>
              <a:gd name="connsiteX2" fmla="*/ 1377719 w 1477125"/>
              <a:gd name="connsiteY2" fmla="*/ 355600 h 1467600"/>
              <a:gd name="connsiteX3" fmla="*/ 1477125 w 1477125"/>
              <a:gd name="connsiteY3" fmla="*/ 729038 h 1467600"/>
              <a:gd name="connsiteX4" fmla="*/ 1107844 w 1477125"/>
              <a:gd name="connsiteY4" fmla="*/ 1467600 h 1467600"/>
              <a:gd name="connsiteX5" fmla="*/ 369281 w 1477125"/>
              <a:gd name="connsiteY5" fmla="*/ 1467600 h 1467600"/>
              <a:gd name="connsiteX6" fmla="*/ 0 w 1477125"/>
              <a:gd name="connsiteY6" fmla="*/ 729038 h 1467600"/>
              <a:gd name="connsiteX0" fmla="*/ 0 w 1381875"/>
              <a:gd name="connsiteY0" fmla="*/ 729038 h 1467600"/>
              <a:gd name="connsiteX1" fmla="*/ 740756 w 1381875"/>
              <a:gd name="connsiteY1" fmla="*/ 0 h 1467600"/>
              <a:gd name="connsiteX2" fmla="*/ 1377719 w 1381875"/>
              <a:gd name="connsiteY2" fmla="*/ 355600 h 1467600"/>
              <a:gd name="connsiteX3" fmla="*/ 1381875 w 1381875"/>
              <a:gd name="connsiteY3" fmla="*/ 1075113 h 1467600"/>
              <a:gd name="connsiteX4" fmla="*/ 1107844 w 1381875"/>
              <a:gd name="connsiteY4" fmla="*/ 1467600 h 1467600"/>
              <a:gd name="connsiteX5" fmla="*/ 369281 w 1381875"/>
              <a:gd name="connsiteY5" fmla="*/ 1467600 h 1467600"/>
              <a:gd name="connsiteX6" fmla="*/ 0 w 1381875"/>
              <a:gd name="connsiteY6" fmla="*/ 729038 h 1467600"/>
              <a:gd name="connsiteX0" fmla="*/ 0 w 1381875"/>
              <a:gd name="connsiteY0" fmla="*/ 729038 h 1467600"/>
              <a:gd name="connsiteX1" fmla="*/ 740756 w 1381875"/>
              <a:gd name="connsiteY1" fmla="*/ 0 h 1467600"/>
              <a:gd name="connsiteX2" fmla="*/ 1377719 w 1381875"/>
              <a:gd name="connsiteY2" fmla="*/ 355600 h 1467600"/>
              <a:gd name="connsiteX3" fmla="*/ 1381875 w 1381875"/>
              <a:gd name="connsiteY3" fmla="*/ 1075113 h 1467600"/>
              <a:gd name="connsiteX4" fmla="*/ 745894 w 1381875"/>
              <a:gd name="connsiteY4" fmla="*/ 1458075 h 1467600"/>
              <a:gd name="connsiteX5" fmla="*/ 369281 w 1381875"/>
              <a:gd name="connsiteY5" fmla="*/ 1467600 h 1467600"/>
              <a:gd name="connsiteX6" fmla="*/ 0 w 1381875"/>
              <a:gd name="connsiteY6" fmla="*/ 729038 h 1467600"/>
              <a:gd name="connsiteX0" fmla="*/ 0 w 1381875"/>
              <a:gd name="connsiteY0" fmla="*/ 729038 h 1458075"/>
              <a:gd name="connsiteX1" fmla="*/ 740756 w 1381875"/>
              <a:gd name="connsiteY1" fmla="*/ 0 h 1458075"/>
              <a:gd name="connsiteX2" fmla="*/ 1377719 w 1381875"/>
              <a:gd name="connsiteY2" fmla="*/ 355600 h 1458075"/>
              <a:gd name="connsiteX3" fmla="*/ 1381875 w 1381875"/>
              <a:gd name="connsiteY3" fmla="*/ 1075113 h 1458075"/>
              <a:gd name="connsiteX4" fmla="*/ 745894 w 1381875"/>
              <a:gd name="connsiteY4" fmla="*/ 1458075 h 1458075"/>
              <a:gd name="connsiteX5" fmla="*/ 102581 w 1381875"/>
              <a:gd name="connsiteY5" fmla="*/ 1092950 h 1458075"/>
              <a:gd name="connsiteX6" fmla="*/ 0 w 1381875"/>
              <a:gd name="connsiteY6" fmla="*/ 729038 h 1458075"/>
              <a:gd name="connsiteX0" fmla="*/ 0 w 1289800"/>
              <a:gd name="connsiteY0" fmla="*/ 360738 h 1458075"/>
              <a:gd name="connsiteX1" fmla="*/ 648681 w 1289800"/>
              <a:gd name="connsiteY1" fmla="*/ 0 h 1458075"/>
              <a:gd name="connsiteX2" fmla="*/ 1285644 w 1289800"/>
              <a:gd name="connsiteY2" fmla="*/ 355600 h 1458075"/>
              <a:gd name="connsiteX3" fmla="*/ 1289800 w 1289800"/>
              <a:gd name="connsiteY3" fmla="*/ 1075113 h 1458075"/>
              <a:gd name="connsiteX4" fmla="*/ 653819 w 1289800"/>
              <a:gd name="connsiteY4" fmla="*/ 1458075 h 1458075"/>
              <a:gd name="connsiteX5" fmla="*/ 10506 w 1289800"/>
              <a:gd name="connsiteY5" fmla="*/ 1092950 h 1458075"/>
              <a:gd name="connsiteX6" fmla="*/ 0 w 1289800"/>
              <a:gd name="connsiteY6" fmla="*/ 360738 h 1458075"/>
              <a:gd name="connsiteX0" fmla="*/ 0 w 1283450"/>
              <a:gd name="connsiteY0" fmla="*/ 363913 h 1458075"/>
              <a:gd name="connsiteX1" fmla="*/ 642331 w 1283450"/>
              <a:gd name="connsiteY1" fmla="*/ 0 h 1458075"/>
              <a:gd name="connsiteX2" fmla="*/ 1279294 w 1283450"/>
              <a:gd name="connsiteY2" fmla="*/ 355600 h 1458075"/>
              <a:gd name="connsiteX3" fmla="*/ 1283450 w 1283450"/>
              <a:gd name="connsiteY3" fmla="*/ 1075113 h 1458075"/>
              <a:gd name="connsiteX4" fmla="*/ 647469 w 1283450"/>
              <a:gd name="connsiteY4" fmla="*/ 1458075 h 1458075"/>
              <a:gd name="connsiteX5" fmla="*/ 4156 w 1283450"/>
              <a:gd name="connsiteY5" fmla="*/ 1092950 h 1458075"/>
              <a:gd name="connsiteX6" fmla="*/ 0 w 1283450"/>
              <a:gd name="connsiteY6" fmla="*/ 363913 h 1458075"/>
              <a:gd name="connsiteX0" fmla="*/ 0 w 1283450"/>
              <a:gd name="connsiteY0" fmla="*/ 363913 h 1458075"/>
              <a:gd name="connsiteX1" fmla="*/ 642331 w 1283450"/>
              <a:gd name="connsiteY1" fmla="*/ 0 h 1458075"/>
              <a:gd name="connsiteX2" fmla="*/ 1272944 w 1283450"/>
              <a:gd name="connsiteY2" fmla="*/ 358775 h 1458075"/>
              <a:gd name="connsiteX3" fmla="*/ 1283450 w 1283450"/>
              <a:gd name="connsiteY3" fmla="*/ 1075113 h 1458075"/>
              <a:gd name="connsiteX4" fmla="*/ 647469 w 1283450"/>
              <a:gd name="connsiteY4" fmla="*/ 1458075 h 1458075"/>
              <a:gd name="connsiteX5" fmla="*/ 4156 w 1283450"/>
              <a:gd name="connsiteY5" fmla="*/ 1092950 h 1458075"/>
              <a:gd name="connsiteX6" fmla="*/ 0 w 1283450"/>
              <a:gd name="connsiteY6" fmla="*/ 363913 h 1458075"/>
              <a:gd name="connsiteX0" fmla="*/ 0 w 1283450"/>
              <a:gd name="connsiteY0" fmla="*/ 363913 h 1458075"/>
              <a:gd name="connsiteX1" fmla="*/ 642331 w 1283450"/>
              <a:gd name="connsiteY1" fmla="*/ 0 h 1458075"/>
              <a:gd name="connsiteX2" fmla="*/ 1272944 w 1283450"/>
              <a:gd name="connsiteY2" fmla="*/ 368300 h 1458075"/>
              <a:gd name="connsiteX3" fmla="*/ 1283450 w 1283450"/>
              <a:gd name="connsiteY3" fmla="*/ 1075113 h 1458075"/>
              <a:gd name="connsiteX4" fmla="*/ 647469 w 1283450"/>
              <a:gd name="connsiteY4" fmla="*/ 1458075 h 1458075"/>
              <a:gd name="connsiteX5" fmla="*/ 4156 w 1283450"/>
              <a:gd name="connsiteY5" fmla="*/ 1092950 h 1458075"/>
              <a:gd name="connsiteX6" fmla="*/ 0 w 1283450"/>
              <a:gd name="connsiteY6" fmla="*/ 363913 h 145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3450" h="1458075">
                <a:moveTo>
                  <a:pt x="0" y="363913"/>
                </a:moveTo>
                <a:lnTo>
                  <a:pt x="642331" y="0"/>
                </a:lnTo>
                <a:lnTo>
                  <a:pt x="1272944" y="368300"/>
                </a:lnTo>
                <a:cubicBezTo>
                  <a:pt x="1274329" y="608138"/>
                  <a:pt x="1282065" y="835275"/>
                  <a:pt x="1283450" y="1075113"/>
                </a:cubicBezTo>
                <a:lnTo>
                  <a:pt x="647469" y="1458075"/>
                </a:lnTo>
                <a:lnTo>
                  <a:pt x="4156" y="1092950"/>
                </a:lnTo>
                <a:cubicBezTo>
                  <a:pt x="2771" y="849938"/>
                  <a:pt x="1385" y="606925"/>
                  <a:pt x="0" y="363913"/>
                </a:cubicBez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a:defRPr sz="1333"/>
            </a:lvl1pPr>
          </a:lstStyle>
          <a:p>
            <a:endParaRPr/>
          </a:p>
        </p:txBody>
      </p:sp>
      <p:sp>
        <p:nvSpPr>
          <p:cNvPr id="26" name="Shape 3715"/>
          <p:cNvSpPr>
            <a:spLocks noGrp="1"/>
          </p:cNvSpPr>
          <p:nvPr>
            <p:ph type="pic" sz="quarter" idx="19"/>
          </p:nvPr>
        </p:nvSpPr>
        <p:spPr>
          <a:xfrm>
            <a:off x="2906339" y="1515847"/>
            <a:ext cx="1711267" cy="1944100"/>
          </a:xfrm>
          <a:custGeom>
            <a:avLst/>
            <a:gdLst>
              <a:gd name="connsiteX0" fmla="*/ 0 w 1477125"/>
              <a:gd name="connsiteY0" fmla="*/ 738563 h 1477125"/>
              <a:gd name="connsiteX1" fmla="*/ 369281 w 1477125"/>
              <a:gd name="connsiteY1" fmla="*/ 0 h 1477125"/>
              <a:gd name="connsiteX2" fmla="*/ 1107844 w 1477125"/>
              <a:gd name="connsiteY2" fmla="*/ 0 h 1477125"/>
              <a:gd name="connsiteX3" fmla="*/ 1477125 w 1477125"/>
              <a:gd name="connsiteY3" fmla="*/ 738563 h 1477125"/>
              <a:gd name="connsiteX4" fmla="*/ 1107844 w 1477125"/>
              <a:gd name="connsiteY4" fmla="*/ 1477125 h 1477125"/>
              <a:gd name="connsiteX5" fmla="*/ 369281 w 1477125"/>
              <a:gd name="connsiteY5" fmla="*/ 1477125 h 1477125"/>
              <a:gd name="connsiteX6" fmla="*/ 0 w 1477125"/>
              <a:gd name="connsiteY6" fmla="*/ 738563 h 1477125"/>
              <a:gd name="connsiteX0" fmla="*/ 0 w 1477125"/>
              <a:gd name="connsiteY0" fmla="*/ 738563 h 1477125"/>
              <a:gd name="connsiteX1" fmla="*/ 740756 w 1477125"/>
              <a:gd name="connsiteY1" fmla="*/ 9525 h 1477125"/>
              <a:gd name="connsiteX2" fmla="*/ 1107844 w 1477125"/>
              <a:gd name="connsiteY2" fmla="*/ 0 h 1477125"/>
              <a:gd name="connsiteX3" fmla="*/ 1477125 w 1477125"/>
              <a:gd name="connsiteY3" fmla="*/ 738563 h 1477125"/>
              <a:gd name="connsiteX4" fmla="*/ 1107844 w 1477125"/>
              <a:gd name="connsiteY4" fmla="*/ 1477125 h 1477125"/>
              <a:gd name="connsiteX5" fmla="*/ 369281 w 1477125"/>
              <a:gd name="connsiteY5" fmla="*/ 1477125 h 1477125"/>
              <a:gd name="connsiteX6" fmla="*/ 0 w 1477125"/>
              <a:gd name="connsiteY6" fmla="*/ 738563 h 1477125"/>
              <a:gd name="connsiteX0" fmla="*/ 0 w 1477125"/>
              <a:gd name="connsiteY0" fmla="*/ 729038 h 1467600"/>
              <a:gd name="connsiteX1" fmla="*/ 740756 w 1477125"/>
              <a:gd name="connsiteY1" fmla="*/ 0 h 1467600"/>
              <a:gd name="connsiteX2" fmla="*/ 1377719 w 1477125"/>
              <a:gd name="connsiteY2" fmla="*/ 355600 h 1467600"/>
              <a:gd name="connsiteX3" fmla="*/ 1477125 w 1477125"/>
              <a:gd name="connsiteY3" fmla="*/ 729038 h 1467600"/>
              <a:gd name="connsiteX4" fmla="*/ 1107844 w 1477125"/>
              <a:gd name="connsiteY4" fmla="*/ 1467600 h 1467600"/>
              <a:gd name="connsiteX5" fmla="*/ 369281 w 1477125"/>
              <a:gd name="connsiteY5" fmla="*/ 1467600 h 1467600"/>
              <a:gd name="connsiteX6" fmla="*/ 0 w 1477125"/>
              <a:gd name="connsiteY6" fmla="*/ 729038 h 1467600"/>
              <a:gd name="connsiteX0" fmla="*/ 0 w 1381875"/>
              <a:gd name="connsiteY0" fmla="*/ 729038 h 1467600"/>
              <a:gd name="connsiteX1" fmla="*/ 740756 w 1381875"/>
              <a:gd name="connsiteY1" fmla="*/ 0 h 1467600"/>
              <a:gd name="connsiteX2" fmla="*/ 1377719 w 1381875"/>
              <a:gd name="connsiteY2" fmla="*/ 355600 h 1467600"/>
              <a:gd name="connsiteX3" fmla="*/ 1381875 w 1381875"/>
              <a:gd name="connsiteY3" fmla="*/ 1075113 h 1467600"/>
              <a:gd name="connsiteX4" fmla="*/ 1107844 w 1381875"/>
              <a:gd name="connsiteY4" fmla="*/ 1467600 h 1467600"/>
              <a:gd name="connsiteX5" fmla="*/ 369281 w 1381875"/>
              <a:gd name="connsiteY5" fmla="*/ 1467600 h 1467600"/>
              <a:gd name="connsiteX6" fmla="*/ 0 w 1381875"/>
              <a:gd name="connsiteY6" fmla="*/ 729038 h 1467600"/>
              <a:gd name="connsiteX0" fmla="*/ 0 w 1381875"/>
              <a:gd name="connsiteY0" fmla="*/ 729038 h 1467600"/>
              <a:gd name="connsiteX1" fmla="*/ 740756 w 1381875"/>
              <a:gd name="connsiteY1" fmla="*/ 0 h 1467600"/>
              <a:gd name="connsiteX2" fmla="*/ 1377719 w 1381875"/>
              <a:gd name="connsiteY2" fmla="*/ 355600 h 1467600"/>
              <a:gd name="connsiteX3" fmla="*/ 1381875 w 1381875"/>
              <a:gd name="connsiteY3" fmla="*/ 1075113 h 1467600"/>
              <a:gd name="connsiteX4" fmla="*/ 745894 w 1381875"/>
              <a:gd name="connsiteY4" fmla="*/ 1458075 h 1467600"/>
              <a:gd name="connsiteX5" fmla="*/ 369281 w 1381875"/>
              <a:gd name="connsiteY5" fmla="*/ 1467600 h 1467600"/>
              <a:gd name="connsiteX6" fmla="*/ 0 w 1381875"/>
              <a:gd name="connsiteY6" fmla="*/ 729038 h 1467600"/>
              <a:gd name="connsiteX0" fmla="*/ 0 w 1381875"/>
              <a:gd name="connsiteY0" fmla="*/ 729038 h 1458075"/>
              <a:gd name="connsiteX1" fmla="*/ 740756 w 1381875"/>
              <a:gd name="connsiteY1" fmla="*/ 0 h 1458075"/>
              <a:gd name="connsiteX2" fmla="*/ 1377719 w 1381875"/>
              <a:gd name="connsiteY2" fmla="*/ 355600 h 1458075"/>
              <a:gd name="connsiteX3" fmla="*/ 1381875 w 1381875"/>
              <a:gd name="connsiteY3" fmla="*/ 1075113 h 1458075"/>
              <a:gd name="connsiteX4" fmla="*/ 745894 w 1381875"/>
              <a:gd name="connsiteY4" fmla="*/ 1458075 h 1458075"/>
              <a:gd name="connsiteX5" fmla="*/ 102581 w 1381875"/>
              <a:gd name="connsiteY5" fmla="*/ 1092950 h 1458075"/>
              <a:gd name="connsiteX6" fmla="*/ 0 w 1381875"/>
              <a:gd name="connsiteY6" fmla="*/ 729038 h 1458075"/>
              <a:gd name="connsiteX0" fmla="*/ 0 w 1289800"/>
              <a:gd name="connsiteY0" fmla="*/ 360738 h 1458075"/>
              <a:gd name="connsiteX1" fmla="*/ 648681 w 1289800"/>
              <a:gd name="connsiteY1" fmla="*/ 0 h 1458075"/>
              <a:gd name="connsiteX2" fmla="*/ 1285644 w 1289800"/>
              <a:gd name="connsiteY2" fmla="*/ 355600 h 1458075"/>
              <a:gd name="connsiteX3" fmla="*/ 1289800 w 1289800"/>
              <a:gd name="connsiteY3" fmla="*/ 1075113 h 1458075"/>
              <a:gd name="connsiteX4" fmla="*/ 653819 w 1289800"/>
              <a:gd name="connsiteY4" fmla="*/ 1458075 h 1458075"/>
              <a:gd name="connsiteX5" fmla="*/ 10506 w 1289800"/>
              <a:gd name="connsiteY5" fmla="*/ 1092950 h 1458075"/>
              <a:gd name="connsiteX6" fmla="*/ 0 w 1289800"/>
              <a:gd name="connsiteY6" fmla="*/ 360738 h 1458075"/>
              <a:gd name="connsiteX0" fmla="*/ 0 w 1283450"/>
              <a:gd name="connsiteY0" fmla="*/ 363913 h 1458075"/>
              <a:gd name="connsiteX1" fmla="*/ 642331 w 1283450"/>
              <a:gd name="connsiteY1" fmla="*/ 0 h 1458075"/>
              <a:gd name="connsiteX2" fmla="*/ 1279294 w 1283450"/>
              <a:gd name="connsiteY2" fmla="*/ 355600 h 1458075"/>
              <a:gd name="connsiteX3" fmla="*/ 1283450 w 1283450"/>
              <a:gd name="connsiteY3" fmla="*/ 1075113 h 1458075"/>
              <a:gd name="connsiteX4" fmla="*/ 647469 w 1283450"/>
              <a:gd name="connsiteY4" fmla="*/ 1458075 h 1458075"/>
              <a:gd name="connsiteX5" fmla="*/ 4156 w 1283450"/>
              <a:gd name="connsiteY5" fmla="*/ 1092950 h 1458075"/>
              <a:gd name="connsiteX6" fmla="*/ 0 w 1283450"/>
              <a:gd name="connsiteY6" fmla="*/ 363913 h 1458075"/>
              <a:gd name="connsiteX0" fmla="*/ 0 w 1283450"/>
              <a:gd name="connsiteY0" fmla="*/ 363913 h 1458075"/>
              <a:gd name="connsiteX1" fmla="*/ 642331 w 1283450"/>
              <a:gd name="connsiteY1" fmla="*/ 0 h 1458075"/>
              <a:gd name="connsiteX2" fmla="*/ 1272944 w 1283450"/>
              <a:gd name="connsiteY2" fmla="*/ 358775 h 1458075"/>
              <a:gd name="connsiteX3" fmla="*/ 1283450 w 1283450"/>
              <a:gd name="connsiteY3" fmla="*/ 1075113 h 1458075"/>
              <a:gd name="connsiteX4" fmla="*/ 647469 w 1283450"/>
              <a:gd name="connsiteY4" fmla="*/ 1458075 h 1458075"/>
              <a:gd name="connsiteX5" fmla="*/ 4156 w 1283450"/>
              <a:gd name="connsiteY5" fmla="*/ 1092950 h 1458075"/>
              <a:gd name="connsiteX6" fmla="*/ 0 w 1283450"/>
              <a:gd name="connsiteY6" fmla="*/ 363913 h 1458075"/>
              <a:gd name="connsiteX0" fmla="*/ 0 w 1283450"/>
              <a:gd name="connsiteY0" fmla="*/ 363913 h 1458075"/>
              <a:gd name="connsiteX1" fmla="*/ 642331 w 1283450"/>
              <a:gd name="connsiteY1" fmla="*/ 0 h 1458075"/>
              <a:gd name="connsiteX2" fmla="*/ 1272944 w 1283450"/>
              <a:gd name="connsiteY2" fmla="*/ 368300 h 1458075"/>
              <a:gd name="connsiteX3" fmla="*/ 1283450 w 1283450"/>
              <a:gd name="connsiteY3" fmla="*/ 1075113 h 1458075"/>
              <a:gd name="connsiteX4" fmla="*/ 647469 w 1283450"/>
              <a:gd name="connsiteY4" fmla="*/ 1458075 h 1458075"/>
              <a:gd name="connsiteX5" fmla="*/ 4156 w 1283450"/>
              <a:gd name="connsiteY5" fmla="*/ 1092950 h 1458075"/>
              <a:gd name="connsiteX6" fmla="*/ 0 w 1283450"/>
              <a:gd name="connsiteY6" fmla="*/ 363913 h 145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3450" h="1458075">
                <a:moveTo>
                  <a:pt x="0" y="363913"/>
                </a:moveTo>
                <a:lnTo>
                  <a:pt x="642331" y="0"/>
                </a:lnTo>
                <a:lnTo>
                  <a:pt x="1272944" y="368300"/>
                </a:lnTo>
                <a:cubicBezTo>
                  <a:pt x="1274329" y="608138"/>
                  <a:pt x="1282065" y="835275"/>
                  <a:pt x="1283450" y="1075113"/>
                </a:cubicBezTo>
                <a:lnTo>
                  <a:pt x="647469" y="1458075"/>
                </a:lnTo>
                <a:lnTo>
                  <a:pt x="4156" y="1092950"/>
                </a:lnTo>
                <a:cubicBezTo>
                  <a:pt x="2771" y="849938"/>
                  <a:pt x="1385" y="606925"/>
                  <a:pt x="0" y="363913"/>
                </a:cubicBez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a:defRPr sz="1333"/>
            </a:lvl1pPr>
          </a:lstStyle>
          <a:p>
            <a:endParaRPr/>
          </a:p>
        </p:txBody>
      </p:sp>
      <p:sp>
        <p:nvSpPr>
          <p:cNvPr id="27" name="Shape 3715"/>
          <p:cNvSpPr>
            <a:spLocks noGrp="1"/>
          </p:cNvSpPr>
          <p:nvPr>
            <p:ph type="pic" sz="quarter" idx="20"/>
          </p:nvPr>
        </p:nvSpPr>
        <p:spPr>
          <a:xfrm>
            <a:off x="5179800" y="1515847"/>
            <a:ext cx="1711267" cy="1944100"/>
          </a:xfrm>
          <a:custGeom>
            <a:avLst/>
            <a:gdLst>
              <a:gd name="connsiteX0" fmla="*/ 0 w 1477125"/>
              <a:gd name="connsiteY0" fmla="*/ 738563 h 1477125"/>
              <a:gd name="connsiteX1" fmla="*/ 369281 w 1477125"/>
              <a:gd name="connsiteY1" fmla="*/ 0 h 1477125"/>
              <a:gd name="connsiteX2" fmla="*/ 1107844 w 1477125"/>
              <a:gd name="connsiteY2" fmla="*/ 0 h 1477125"/>
              <a:gd name="connsiteX3" fmla="*/ 1477125 w 1477125"/>
              <a:gd name="connsiteY3" fmla="*/ 738563 h 1477125"/>
              <a:gd name="connsiteX4" fmla="*/ 1107844 w 1477125"/>
              <a:gd name="connsiteY4" fmla="*/ 1477125 h 1477125"/>
              <a:gd name="connsiteX5" fmla="*/ 369281 w 1477125"/>
              <a:gd name="connsiteY5" fmla="*/ 1477125 h 1477125"/>
              <a:gd name="connsiteX6" fmla="*/ 0 w 1477125"/>
              <a:gd name="connsiteY6" fmla="*/ 738563 h 1477125"/>
              <a:gd name="connsiteX0" fmla="*/ 0 w 1477125"/>
              <a:gd name="connsiteY0" fmla="*/ 738563 h 1477125"/>
              <a:gd name="connsiteX1" fmla="*/ 740756 w 1477125"/>
              <a:gd name="connsiteY1" fmla="*/ 9525 h 1477125"/>
              <a:gd name="connsiteX2" fmla="*/ 1107844 w 1477125"/>
              <a:gd name="connsiteY2" fmla="*/ 0 h 1477125"/>
              <a:gd name="connsiteX3" fmla="*/ 1477125 w 1477125"/>
              <a:gd name="connsiteY3" fmla="*/ 738563 h 1477125"/>
              <a:gd name="connsiteX4" fmla="*/ 1107844 w 1477125"/>
              <a:gd name="connsiteY4" fmla="*/ 1477125 h 1477125"/>
              <a:gd name="connsiteX5" fmla="*/ 369281 w 1477125"/>
              <a:gd name="connsiteY5" fmla="*/ 1477125 h 1477125"/>
              <a:gd name="connsiteX6" fmla="*/ 0 w 1477125"/>
              <a:gd name="connsiteY6" fmla="*/ 738563 h 1477125"/>
              <a:gd name="connsiteX0" fmla="*/ 0 w 1477125"/>
              <a:gd name="connsiteY0" fmla="*/ 729038 h 1467600"/>
              <a:gd name="connsiteX1" fmla="*/ 740756 w 1477125"/>
              <a:gd name="connsiteY1" fmla="*/ 0 h 1467600"/>
              <a:gd name="connsiteX2" fmla="*/ 1377719 w 1477125"/>
              <a:gd name="connsiteY2" fmla="*/ 355600 h 1467600"/>
              <a:gd name="connsiteX3" fmla="*/ 1477125 w 1477125"/>
              <a:gd name="connsiteY3" fmla="*/ 729038 h 1467600"/>
              <a:gd name="connsiteX4" fmla="*/ 1107844 w 1477125"/>
              <a:gd name="connsiteY4" fmla="*/ 1467600 h 1467600"/>
              <a:gd name="connsiteX5" fmla="*/ 369281 w 1477125"/>
              <a:gd name="connsiteY5" fmla="*/ 1467600 h 1467600"/>
              <a:gd name="connsiteX6" fmla="*/ 0 w 1477125"/>
              <a:gd name="connsiteY6" fmla="*/ 729038 h 1467600"/>
              <a:gd name="connsiteX0" fmla="*/ 0 w 1381875"/>
              <a:gd name="connsiteY0" fmla="*/ 729038 h 1467600"/>
              <a:gd name="connsiteX1" fmla="*/ 740756 w 1381875"/>
              <a:gd name="connsiteY1" fmla="*/ 0 h 1467600"/>
              <a:gd name="connsiteX2" fmla="*/ 1377719 w 1381875"/>
              <a:gd name="connsiteY2" fmla="*/ 355600 h 1467600"/>
              <a:gd name="connsiteX3" fmla="*/ 1381875 w 1381875"/>
              <a:gd name="connsiteY3" fmla="*/ 1075113 h 1467600"/>
              <a:gd name="connsiteX4" fmla="*/ 1107844 w 1381875"/>
              <a:gd name="connsiteY4" fmla="*/ 1467600 h 1467600"/>
              <a:gd name="connsiteX5" fmla="*/ 369281 w 1381875"/>
              <a:gd name="connsiteY5" fmla="*/ 1467600 h 1467600"/>
              <a:gd name="connsiteX6" fmla="*/ 0 w 1381875"/>
              <a:gd name="connsiteY6" fmla="*/ 729038 h 1467600"/>
              <a:gd name="connsiteX0" fmla="*/ 0 w 1381875"/>
              <a:gd name="connsiteY0" fmla="*/ 729038 h 1467600"/>
              <a:gd name="connsiteX1" fmla="*/ 740756 w 1381875"/>
              <a:gd name="connsiteY1" fmla="*/ 0 h 1467600"/>
              <a:gd name="connsiteX2" fmla="*/ 1377719 w 1381875"/>
              <a:gd name="connsiteY2" fmla="*/ 355600 h 1467600"/>
              <a:gd name="connsiteX3" fmla="*/ 1381875 w 1381875"/>
              <a:gd name="connsiteY3" fmla="*/ 1075113 h 1467600"/>
              <a:gd name="connsiteX4" fmla="*/ 745894 w 1381875"/>
              <a:gd name="connsiteY4" fmla="*/ 1458075 h 1467600"/>
              <a:gd name="connsiteX5" fmla="*/ 369281 w 1381875"/>
              <a:gd name="connsiteY5" fmla="*/ 1467600 h 1467600"/>
              <a:gd name="connsiteX6" fmla="*/ 0 w 1381875"/>
              <a:gd name="connsiteY6" fmla="*/ 729038 h 1467600"/>
              <a:gd name="connsiteX0" fmla="*/ 0 w 1381875"/>
              <a:gd name="connsiteY0" fmla="*/ 729038 h 1458075"/>
              <a:gd name="connsiteX1" fmla="*/ 740756 w 1381875"/>
              <a:gd name="connsiteY1" fmla="*/ 0 h 1458075"/>
              <a:gd name="connsiteX2" fmla="*/ 1377719 w 1381875"/>
              <a:gd name="connsiteY2" fmla="*/ 355600 h 1458075"/>
              <a:gd name="connsiteX3" fmla="*/ 1381875 w 1381875"/>
              <a:gd name="connsiteY3" fmla="*/ 1075113 h 1458075"/>
              <a:gd name="connsiteX4" fmla="*/ 745894 w 1381875"/>
              <a:gd name="connsiteY4" fmla="*/ 1458075 h 1458075"/>
              <a:gd name="connsiteX5" fmla="*/ 102581 w 1381875"/>
              <a:gd name="connsiteY5" fmla="*/ 1092950 h 1458075"/>
              <a:gd name="connsiteX6" fmla="*/ 0 w 1381875"/>
              <a:gd name="connsiteY6" fmla="*/ 729038 h 1458075"/>
              <a:gd name="connsiteX0" fmla="*/ 0 w 1289800"/>
              <a:gd name="connsiteY0" fmla="*/ 360738 h 1458075"/>
              <a:gd name="connsiteX1" fmla="*/ 648681 w 1289800"/>
              <a:gd name="connsiteY1" fmla="*/ 0 h 1458075"/>
              <a:gd name="connsiteX2" fmla="*/ 1285644 w 1289800"/>
              <a:gd name="connsiteY2" fmla="*/ 355600 h 1458075"/>
              <a:gd name="connsiteX3" fmla="*/ 1289800 w 1289800"/>
              <a:gd name="connsiteY3" fmla="*/ 1075113 h 1458075"/>
              <a:gd name="connsiteX4" fmla="*/ 653819 w 1289800"/>
              <a:gd name="connsiteY4" fmla="*/ 1458075 h 1458075"/>
              <a:gd name="connsiteX5" fmla="*/ 10506 w 1289800"/>
              <a:gd name="connsiteY5" fmla="*/ 1092950 h 1458075"/>
              <a:gd name="connsiteX6" fmla="*/ 0 w 1289800"/>
              <a:gd name="connsiteY6" fmla="*/ 360738 h 1458075"/>
              <a:gd name="connsiteX0" fmla="*/ 0 w 1283450"/>
              <a:gd name="connsiteY0" fmla="*/ 363913 h 1458075"/>
              <a:gd name="connsiteX1" fmla="*/ 642331 w 1283450"/>
              <a:gd name="connsiteY1" fmla="*/ 0 h 1458075"/>
              <a:gd name="connsiteX2" fmla="*/ 1279294 w 1283450"/>
              <a:gd name="connsiteY2" fmla="*/ 355600 h 1458075"/>
              <a:gd name="connsiteX3" fmla="*/ 1283450 w 1283450"/>
              <a:gd name="connsiteY3" fmla="*/ 1075113 h 1458075"/>
              <a:gd name="connsiteX4" fmla="*/ 647469 w 1283450"/>
              <a:gd name="connsiteY4" fmla="*/ 1458075 h 1458075"/>
              <a:gd name="connsiteX5" fmla="*/ 4156 w 1283450"/>
              <a:gd name="connsiteY5" fmla="*/ 1092950 h 1458075"/>
              <a:gd name="connsiteX6" fmla="*/ 0 w 1283450"/>
              <a:gd name="connsiteY6" fmla="*/ 363913 h 1458075"/>
              <a:gd name="connsiteX0" fmla="*/ 0 w 1283450"/>
              <a:gd name="connsiteY0" fmla="*/ 363913 h 1458075"/>
              <a:gd name="connsiteX1" fmla="*/ 642331 w 1283450"/>
              <a:gd name="connsiteY1" fmla="*/ 0 h 1458075"/>
              <a:gd name="connsiteX2" fmla="*/ 1272944 w 1283450"/>
              <a:gd name="connsiteY2" fmla="*/ 358775 h 1458075"/>
              <a:gd name="connsiteX3" fmla="*/ 1283450 w 1283450"/>
              <a:gd name="connsiteY3" fmla="*/ 1075113 h 1458075"/>
              <a:gd name="connsiteX4" fmla="*/ 647469 w 1283450"/>
              <a:gd name="connsiteY4" fmla="*/ 1458075 h 1458075"/>
              <a:gd name="connsiteX5" fmla="*/ 4156 w 1283450"/>
              <a:gd name="connsiteY5" fmla="*/ 1092950 h 1458075"/>
              <a:gd name="connsiteX6" fmla="*/ 0 w 1283450"/>
              <a:gd name="connsiteY6" fmla="*/ 363913 h 1458075"/>
              <a:gd name="connsiteX0" fmla="*/ 0 w 1283450"/>
              <a:gd name="connsiteY0" fmla="*/ 363913 h 1458075"/>
              <a:gd name="connsiteX1" fmla="*/ 642331 w 1283450"/>
              <a:gd name="connsiteY1" fmla="*/ 0 h 1458075"/>
              <a:gd name="connsiteX2" fmla="*/ 1272944 w 1283450"/>
              <a:gd name="connsiteY2" fmla="*/ 368300 h 1458075"/>
              <a:gd name="connsiteX3" fmla="*/ 1283450 w 1283450"/>
              <a:gd name="connsiteY3" fmla="*/ 1075113 h 1458075"/>
              <a:gd name="connsiteX4" fmla="*/ 647469 w 1283450"/>
              <a:gd name="connsiteY4" fmla="*/ 1458075 h 1458075"/>
              <a:gd name="connsiteX5" fmla="*/ 4156 w 1283450"/>
              <a:gd name="connsiteY5" fmla="*/ 1092950 h 1458075"/>
              <a:gd name="connsiteX6" fmla="*/ 0 w 1283450"/>
              <a:gd name="connsiteY6" fmla="*/ 363913 h 145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3450" h="1458075">
                <a:moveTo>
                  <a:pt x="0" y="363913"/>
                </a:moveTo>
                <a:lnTo>
                  <a:pt x="642331" y="0"/>
                </a:lnTo>
                <a:lnTo>
                  <a:pt x="1272944" y="368300"/>
                </a:lnTo>
                <a:cubicBezTo>
                  <a:pt x="1274329" y="608138"/>
                  <a:pt x="1282065" y="835275"/>
                  <a:pt x="1283450" y="1075113"/>
                </a:cubicBezTo>
                <a:lnTo>
                  <a:pt x="647469" y="1458075"/>
                </a:lnTo>
                <a:lnTo>
                  <a:pt x="4156" y="1092950"/>
                </a:lnTo>
                <a:cubicBezTo>
                  <a:pt x="2771" y="849938"/>
                  <a:pt x="1385" y="606925"/>
                  <a:pt x="0" y="363913"/>
                </a:cubicBez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a:defRPr sz="1333"/>
            </a:lvl1pPr>
          </a:lstStyle>
          <a:p>
            <a:endParaRPr/>
          </a:p>
        </p:txBody>
      </p:sp>
      <p:sp>
        <p:nvSpPr>
          <p:cNvPr id="28" name="Shape 3715"/>
          <p:cNvSpPr>
            <a:spLocks noGrp="1"/>
          </p:cNvSpPr>
          <p:nvPr>
            <p:ph type="pic" sz="quarter" idx="21"/>
          </p:nvPr>
        </p:nvSpPr>
        <p:spPr>
          <a:xfrm>
            <a:off x="7453260" y="1515847"/>
            <a:ext cx="1711267" cy="1944100"/>
          </a:xfrm>
          <a:custGeom>
            <a:avLst/>
            <a:gdLst>
              <a:gd name="connsiteX0" fmla="*/ 0 w 1477125"/>
              <a:gd name="connsiteY0" fmla="*/ 738563 h 1477125"/>
              <a:gd name="connsiteX1" fmla="*/ 369281 w 1477125"/>
              <a:gd name="connsiteY1" fmla="*/ 0 h 1477125"/>
              <a:gd name="connsiteX2" fmla="*/ 1107844 w 1477125"/>
              <a:gd name="connsiteY2" fmla="*/ 0 h 1477125"/>
              <a:gd name="connsiteX3" fmla="*/ 1477125 w 1477125"/>
              <a:gd name="connsiteY3" fmla="*/ 738563 h 1477125"/>
              <a:gd name="connsiteX4" fmla="*/ 1107844 w 1477125"/>
              <a:gd name="connsiteY4" fmla="*/ 1477125 h 1477125"/>
              <a:gd name="connsiteX5" fmla="*/ 369281 w 1477125"/>
              <a:gd name="connsiteY5" fmla="*/ 1477125 h 1477125"/>
              <a:gd name="connsiteX6" fmla="*/ 0 w 1477125"/>
              <a:gd name="connsiteY6" fmla="*/ 738563 h 1477125"/>
              <a:gd name="connsiteX0" fmla="*/ 0 w 1477125"/>
              <a:gd name="connsiteY0" fmla="*/ 738563 h 1477125"/>
              <a:gd name="connsiteX1" fmla="*/ 740756 w 1477125"/>
              <a:gd name="connsiteY1" fmla="*/ 9525 h 1477125"/>
              <a:gd name="connsiteX2" fmla="*/ 1107844 w 1477125"/>
              <a:gd name="connsiteY2" fmla="*/ 0 h 1477125"/>
              <a:gd name="connsiteX3" fmla="*/ 1477125 w 1477125"/>
              <a:gd name="connsiteY3" fmla="*/ 738563 h 1477125"/>
              <a:gd name="connsiteX4" fmla="*/ 1107844 w 1477125"/>
              <a:gd name="connsiteY4" fmla="*/ 1477125 h 1477125"/>
              <a:gd name="connsiteX5" fmla="*/ 369281 w 1477125"/>
              <a:gd name="connsiteY5" fmla="*/ 1477125 h 1477125"/>
              <a:gd name="connsiteX6" fmla="*/ 0 w 1477125"/>
              <a:gd name="connsiteY6" fmla="*/ 738563 h 1477125"/>
              <a:gd name="connsiteX0" fmla="*/ 0 w 1477125"/>
              <a:gd name="connsiteY0" fmla="*/ 729038 h 1467600"/>
              <a:gd name="connsiteX1" fmla="*/ 740756 w 1477125"/>
              <a:gd name="connsiteY1" fmla="*/ 0 h 1467600"/>
              <a:gd name="connsiteX2" fmla="*/ 1377719 w 1477125"/>
              <a:gd name="connsiteY2" fmla="*/ 355600 h 1467600"/>
              <a:gd name="connsiteX3" fmla="*/ 1477125 w 1477125"/>
              <a:gd name="connsiteY3" fmla="*/ 729038 h 1467600"/>
              <a:gd name="connsiteX4" fmla="*/ 1107844 w 1477125"/>
              <a:gd name="connsiteY4" fmla="*/ 1467600 h 1467600"/>
              <a:gd name="connsiteX5" fmla="*/ 369281 w 1477125"/>
              <a:gd name="connsiteY5" fmla="*/ 1467600 h 1467600"/>
              <a:gd name="connsiteX6" fmla="*/ 0 w 1477125"/>
              <a:gd name="connsiteY6" fmla="*/ 729038 h 1467600"/>
              <a:gd name="connsiteX0" fmla="*/ 0 w 1381875"/>
              <a:gd name="connsiteY0" fmla="*/ 729038 h 1467600"/>
              <a:gd name="connsiteX1" fmla="*/ 740756 w 1381875"/>
              <a:gd name="connsiteY1" fmla="*/ 0 h 1467600"/>
              <a:gd name="connsiteX2" fmla="*/ 1377719 w 1381875"/>
              <a:gd name="connsiteY2" fmla="*/ 355600 h 1467600"/>
              <a:gd name="connsiteX3" fmla="*/ 1381875 w 1381875"/>
              <a:gd name="connsiteY3" fmla="*/ 1075113 h 1467600"/>
              <a:gd name="connsiteX4" fmla="*/ 1107844 w 1381875"/>
              <a:gd name="connsiteY4" fmla="*/ 1467600 h 1467600"/>
              <a:gd name="connsiteX5" fmla="*/ 369281 w 1381875"/>
              <a:gd name="connsiteY5" fmla="*/ 1467600 h 1467600"/>
              <a:gd name="connsiteX6" fmla="*/ 0 w 1381875"/>
              <a:gd name="connsiteY6" fmla="*/ 729038 h 1467600"/>
              <a:gd name="connsiteX0" fmla="*/ 0 w 1381875"/>
              <a:gd name="connsiteY0" fmla="*/ 729038 h 1467600"/>
              <a:gd name="connsiteX1" fmla="*/ 740756 w 1381875"/>
              <a:gd name="connsiteY1" fmla="*/ 0 h 1467600"/>
              <a:gd name="connsiteX2" fmla="*/ 1377719 w 1381875"/>
              <a:gd name="connsiteY2" fmla="*/ 355600 h 1467600"/>
              <a:gd name="connsiteX3" fmla="*/ 1381875 w 1381875"/>
              <a:gd name="connsiteY3" fmla="*/ 1075113 h 1467600"/>
              <a:gd name="connsiteX4" fmla="*/ 745894 w 1381875"/>
              <a:gd name="connsiteY4" fmla="*/ 1458075 h 1467600"/>
              <a:gd name="connsiteX5" fmla="*/ 369281 w 1381875"/>
              <a:gd name="connsiteY5" fmla="*/ 1467600 h 1467600"/>
              <a:gd name="connsiteX6" fmla="*/ 0 w 1381875"/>
              <a:gd name="connsiteY6" fmla="*/ 729038 h 1467600"/>
              <a:gd name="connsiteX0" fmla="*/ 0 w 1381875"/>
              <a:gd name="connsiteY0" fmla="*/ 729038 h 1458075"/>
              <a:gd name="connsiteX1" fmla="*/ 740756 w 1381875"/>
              <a:gd name="connsiteY1" fmla="*/ 0 h 1458075"/>
              <a:gd name="connsiteX2" fmla="*/ 1377719 w 1381875"/>
              <a:gd name="connsiteY2" fmla="*/ 355600 h 1458075"/>
              <a:gd name="connsiteX3" fmla="*/ 1381875 w 1381875"/>
              <a:gd name="connsiteY3" fmla="*/ 1075113 h 1458075"/>
              <a:gd name="connsiteX4" fmla="*/ 745894 w 1381875"/>
              <a:gd name="connsiteY4" fmla="*/ 1458075 h 1458075"/>
              <a:gd name="connsiteX5" fmla="*/ 102581 w 1381875"/>
              <a:gd name="connsiteY5" fmla="*/ 1092950 h 1458075"/>
              <a:gd name="connsiteX6" fmla="*/ 0 w 1381875"/>
              <a:gd name="connsiteY6" fmla="*/ 729038 h 1458075"/>
              <a:gd name="connsiteX0" fmla="*/ 0 w 1289800"/>
              <a:gd name="connsiteY0" fmla="*/ 360738 h 1458075"/>
              <a:gd name="connsiteX1" fmla="*/ 648681 w 1289800"/>
              <a:gd name="connsiteY1" fmla="*/ 0 h 1458075"/>
              <a:gd name="connsiteX2" fmla="*/ 1285644 w 1289800"/>
              <a:gd name="connsiteY2" fmla="*/ 355600 h 1458075"/>
              <a:gd name="connsiteX3" fmla="*/ 1289800 w 1289800"/>
              <a:gd name="connsiteY3" fmla="*/ 1075113 h 1458075"/>
              <a:gd name="connsiteX4" fmla="*/ 653819 w 1289800"/>
              <a:gd name="connsiteY4" fmla="*/ 1458075 h 1458075"/>
              <a:gd name="connsiteX5" fmla="*/ 10506 w 1289800"/>
              <a:gd name="connsiteY5" fmla="*/ 1092950 h 1458075"/>
              <a:gd name="connsiteX6" fmla="*/ 0 w 1289800"/>
              <a:gd name="connsiteY6" fmla="*/ 360738 h 1458075"/>
              <a:gd name="connsiteX0" fmla="*/ 0 w 1283450"/>
              <a:gd name="connsiteY0" fmla="*/ 363913 h 1458075"/>
              <a:gd name="connsiteX1" fmla="*/ 642331 w 1283450"/>
              <a:gd name="connsiteY1" fmla="*/ 0 h 1458075"/>
              <a:gd name="connsiteX2" fmla="*/ 1279294 w 1283450"/>
              <a:gd name="connsiteY2" fmla="*/ 355600 h 1458075"/>
              <a:gd name="connsiteX3" fmla="*/ 1283450 w 1283450"/>
              <a:gd name="connsiteY3" fmla="*/ 1075113 h 1458075"/>
              <a:gd name="connsiteX4" fmla="*/ 647469 w 1283450"/>
              <a:gd name="connsiteY4" fmla="*/ 1458075 h 1458075"/>
              <a:gd name="connsiteX5" fmla="*/ 4156 w 1283450"/>
              <a:gd name="connsiteY5" fmla="*/ 1092950 h 1458075"/>
              <a:gd name="connsiteX6" fmla="*/ 0 w 1283450"/>
              <a:gd name="connsiteY6" fmla="*/ 363913 h 1458075"/>
              <a:gd name="connsiteX0" fmla="*/ 0 w 1283450"/>
              <a:gd name="connsiteY0" fmla="*/ 363913 h 1458075"/>
              <a:gd name="connsiteX1" fmla="*/ 642331 w 1283450"/>
              <a:gd name="connsiteY1" fmla="*/ 0 h 1458075"/>
              <a:gd name="connsiteX2" fmla="*/ 1272944 w 1283450"/>
              <a:gd name="connsiteY2" fmla="*/ 358775 h 1458075"/>
              <a:gd name="connsiteX3" fmla="*/ 1283450 w 1283450"/>
              <a:gd name="connsiteY3" fmla="*/ 1075113 h 1458075"/>
              <a:gd name="connsiteX4" fmla="*/ 647469 w 1283450"/>
              <a:gd name="connsiteY4" fmla="*/ 1458075 h 1458075"/>
              <a:gd name="connsiteX5" fmla="*/ 4156 w 1283450"/>
              <a:gd name="connsiteY5" fmla="*/ 1092950 h 1458075"/>
              <a:gd name="connsiteX6" fmla="*/ 0 w 1283450"/>
              <a:gd name="connsiteY6" fmla="*/ 363913 h 1458075"/>
              <a:gd name="connsiteX0" fmla="*/ 0 w 1283450"/>
              <a:gd name="connsiteY0" fmla="*/ 363913 h 1458075"/>
              <a:gd name="connsiteX1" fmla="*/ 642331 w 1283450"/>
              <a:gd name="connsiteY1" fmla="*/ 0 h 1458075"/>
              <a:gd name="connsiteX2" fmla="*/ 1272944 w 1283450"/>
              <a:gd name="connsiteY2" fmla="*/ 368300 h 1458075"/>
              <a:gd name="connsiteX3" fmla="*/ 1283450 w 1283450"/>
              <a:gd name="connsiteY3" fmla="*/ 1075113 h 1458075"/>
              <a:gd name="connsiteX4" fmla="*/ 647469 w 1283450"/>
              <a:gd name="connsiteY4" fmla="*/ 1458075 h 1458075"/>
              <a:gd name="connsiteX5" fmla="*/ 4156 w 1283450"/>
              <a:gd name="connsiteY5" fmla="*/ 1092950 h 1458075"/>
              <a:gd name="connsiteX6" fmla="*/ 0 w 1283450"/>
              <a:gd name="connsiteY6" fmla="*/ 363913 h 145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3450" h="1458075">
                <a:moveTo>
                  <a:pt x="0" y="363913"/>
                </a:moveTo>
                <a:lnTo>
                  <a:pt x="642331" y="0"/>
                </a:lnTo>
                <a:lnTo>
                  <a:pt x="1272944" y="368300"/>
                </a:lnTo>
                <a:cubicBezTo>
                  <a:pt x="1274329" y="608138"/>
                  <a:pt x="1282065" y="835275"/>
                  <a:pt x="1283450" y="1075113"/>
                </a:cubicBezTo>
                <a:lnTo>
                  <a:pt x="647469" y="1458075"/>
                </a:lnTo>
                <a:lnTo>
                  <a:pt x="4156" y="1092950"/>
                </a:lnTo>
                <a:cubicBezTo>
                  <a:pt x="2771" y="849938"/>
                  <a:pt x="1385" y="606925"/>
                  <a:pt x="0" y="363913"/>
                </a:cubicBez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a:defRPr sz="1333"/>
            </a:lvl1pPr>
          </a:lstStyle>
          <a:p>
            <a:endParaRPr/>
          </a:p>
        </p:txBody>
      </p:sp>
      <p:sp>
        <p:nvSpPr>
          <p:cNvPr id="29" name="Shape 3715"/>
          <p:cNvSpPr>
            <a:spLocks noGrp="1"/>
          </p:cNvSpPr>
          <p:nvPr>
            <p:ph type="pic" sz="quarter" idx="22"/>
          </p:nvPr>
        </p:nvSpPr>
        <p:spPr>
          <a:xfrm>
            <a:off x="9732416" y="1515847"/>
            <a:ext cx="1711267" cy="1944100"/>
          </a:xfrm>
          <a:custGeom>
            <a:avLst/>
            <a:gdLst>
              <a:gd name="connsiteX0" fmla="*/ 0 w 1477125"/>
              <a:gd name="connsiteY0" fmla="*/ 738563 h 1477125"/>
              <a:gd name="connsiteX1" fmla="*/ 369281 w 1477125"/>
              <a:gd name="connsiteY1" fmla="*/ 0 h 1477125"/>
              <a:gd name="connsiteX2" fmla="*/ 1107844 w 1477125"/>
              <a:gd name="connsiteY2" fmla="*/ 0 h 1477125"/>
              <a:gd name="connsiteX3" fmla="*/ 1477125 w 1477125"/>
              <a:gd name="connsiteY3" fmla="*/ 738563 h 1477125"/>
              <a:gd name="connsiteX4" fmla="*/ 1107844 w 1477125"/>
              <a:gd name="connsiteY4" fmla="*/ 1477125 h 1477125"/>
              <a:gd name="connsiteX5" fmla="*/ 369281 w 1477125"/>
              <a:gd name="connsiteY5" fmla="*/ 1477125 h 1477125"/>
              <a:gd name="connsiteX6" fmla="*/ 0 w 1477125"/>
              <a:gd name="connsiteY6" fmla="*/ 738563 h 1477125"/>
              <a:gd name="connsiteX0" fmla="*/ 0 w 1477125"/>
              <a:gd name="connsiteY0" fmla="*/ 738563 h 1477125"/>
              <a:gd name="connsiteX1" fmla="*/ 740756 w 1477125"/>
              <a:gd name="connsiteY1" fmla="*/ 9525 h 1477125"/>
              <a:gd name="connsiteX2" fmla="*/ 1107844 w 1477125"/>
              <a:gd name="connsiteY2" fmla="*/ 0 h 1477125"/>
              <a:gd name="connsiteX3" fmla="*/ 1477125 w 1477125"/>
              <a:gd name="connsiteY3" fmla="*/ 738563 h 1477125"/>
              <a:gd name="connsiteX4" fmla="*/ 1107844 w 1477125"/>
              <a:gd name="connsiteY4" fmla="*/ 1477125 h 1477125"/>
              <a:gd name="connsiteX5" fmla="*/ 369281 w 1477125"/>
              <a:gd name="connsiteY5" fmla="*/ 1477125 h 1477125"/>
              <a:gd name="connsiteX6" fmla="*/ 0 w 1477125"/>
              <a:gd name="connsiteY6" fmla="*/ 738563 h 1477125"/>
              <a:gd name="connsiteX0" fmla="*/ 0 w 1477125"/>
              <a:gd name="connsiteY0" fmla="*/ 729038 h 1467600"/>
              <a:gd name="connsiteX1" fmla="*/ 740756 w 1477125"/>
              <a:gd name="connsiteY1" fmla="*/ 0 h 1467600"/>
              <a:gd name="connsiteX2" fmla="*/ 1377719 w 1477125"/>
              <a:gd name="connsiteY2" fmla="*/ 355600 h 1467600"/>
              <a:gd name="connsiteX3" fmla="*/ 1477125 w 1477125"/>
              <a:gd name="connsiteY3" fmla="*/ 729038 h 1467600"/>
              <a:gd name="connsiteX4" fmla="*/ 1107844 w 1477125"/>
              <a:gd name="connsiteY4" fmla="*/ 1467600 h 1467600"/>
              <a:gd name="connsiteX5" fmla="*/ 369281 w 1477125"/>
              <a:gd name="connsiteY5" fmla="*/ 1467600 h 1467600"/>
              <a:gd name="connsiteX6" fmla="*/ 0 w 1477125"/>
              <a:gd name="connsiteY6" fmla="*/ 729038 h 1467600"/>
              <a:gd name="connsiteX0" fmla="*/ 0 w 1381875"/>
              <a:gd name="connsiteY0" fmla="*/ 729038 h 1467600"/>
              <a:gd name="connsiteX1" fmla="*/ 740756 w 1381875"/>
              <a:gd name="connsiteY1" fmla="*/ 0 h 1467600"/>
              <a:gd name="connsiteX2" fmla="*/ 1377719 w 1381875"/>
              <a:gd name="connsiteY2" fmla="*/ 355600 h 1467600"/>
              <a:gd name="connsiteX3" fmla="*/ 1381875 w 1381875"/>
              <a:gd name="connsiteY3" fmla="*/ 1075113 h 1467600"/>
              <a:gd name="connsiteX4" fmla="*/ 1107844 w 1381875"/>
              <a:gd name="connsiteY4" fmla="*/ 1467600 h 1467600"/>
              <a:gd name="connsiteX5" fmla="*/ 369281 w 1381875"/>
              <a:gd name="connsiteY5" fmla="*/ 1467600 h 1467600"/>
              <a:gd name="connsiteX6" fmla="*/ 0 w 1381875"/>
              <a:gd name="connsiteY6" fmla="*/ 729038 h 1467600"/>
              <a:gd name="connsiteX0" fmla="*/ 0 w 1381875"/>
              <a:gd name="connsiteY0" fmla="*/ 729038 h 1467600"/>
              <a:gd name="connsiteX1" fmla="*/ 740756 w 1381875"/>
              <a:gd name="connsiteY1" fmla="*/ 0 h 1467600"/>
              <a:gd name="connsiteX2" fmla="*/ 1377719 w 1381875"/>
              <a:gd name="connsiteY2" fmla="*/ 355600 h 1467600"/>
              <a:gd name="connsiteX3" fmla="*/ 1381875 w 1381875"/>
              <a:gd name="connsiteY3" fmla="*/ 1075113 h 1467600"/>
              <a:gd name="connsiteX4" fmla="*/ 745894 w 1381875"/>
              <a:gd name="connsiteY4" fmla="*/ 1458075 h 1467600"/>
              <a:gd name="connsiteX5" fmla="*/ 369281 w 1381875"/>
              <a:gd name="connsiteY5" fmla="*/ 1467600 h 1467600"/>
              <a:gd name="connsiteX6" fmla="*/ 0 w 1381875"/>
              <a:gd name="connsiteY6" fmla="*/ 729038 h 1467600"/>
              <a:gd name="connsiteX0" fmla="*/ 0 w 1381875"/>
              <a:gd name="connsiteY0" fmla="*/ 729038 h 1458075"/>
              <a:gd name="connsiteX1" fmla="*/ 740756 w 1381875"/>
              <a:gd name="connsiteY1" fmla="*/ 0 h 1458075"/>
              <a:gd name="connsiteX2" fmla="*/ 1377719 w 1381875"/>
              <a:gd name="connsiteY2" fmla="*/ 355600 h 1458075"/>
              <a:gd name="connsiteX3" fmla="*/ 1381875 w 1381875"/>
              <a:gd name="connsiteY3" fmla="*/ 1075113 h 1458075"/>
              <a:gd name="connsiteX4" fmla="*/ 745894 w 1381875"/>
              <a:gd name="connsiteY4" fmla="*/ 1458075 h 1458075"/>
              <a:gd name="connsiteX5" fmla="*/ 102581 w 1381875"/>
              <a:gd name="connsiteY5" fmla="*/ 1092950 h 1458075"/>
              <a:gd name="connsiteX6" fmla="*/ 0 w 1381875"/>
              <a:gd name="connsiteY6" fmla="*/ 729038 h 1458075"/>
              <a:gd name="connsiteX0" fmla="*/ 0 w 1289800"/>
              <a:gd name="connsiteY0" fmla="*/ 360738 h 1458075"/>
              <a:gd name="connsiteX1" fmla="*/ 648681 w 1289800"/>
              <a:gd name="connsiteY1" fmla="*/ 0 h 1458075"/>
              <a:gd name="connsiteX2" fmla="*/ 1285644 w 1289800"/>
              <a:gd name="connsiteY2" fmla="*/ 355600 h 1458075"/>
              <a:gd name="connsiteX3" fmla="*/ 1289800 w 1289800"/>
              <a:gd name="connsiteY3" fmla="*/ 1075113 h 1458075"/>
              <a:gd name="connsiteX4" fmla="*/ 653819 w 1289800"/>
              <a:gd name="connsiteY4" fmla="*/ 1458075 h 1458075"/>
              <a:gd name="connsiteX5" fmla="*/ 10506 w 1289800"/>
              <a:gd name="connsiteY5" fmla="*/ 1092950 h 1458075"/>
              <a:gd name="connsiteX6" fmla="*/ 0 w 1289800"/>
              <a:gd name="connsiteY6" fmla="*/ 360738 h 1458075"/>
              <a:gd name="connsiteX0" fmla="*/ 0 w 1283450"/>
              <a:gd name="connsiteY0" fmla="*/ 363913 h 1458075"/>
              <a:gd name="connsiteX1" fmla="*/ 642331 w 1283450"/>
              <a:gd name="connsiteY1" fmla="*/ 0 h 1458075"/>
              <a:gd name="connsiteX2" fmla="*/ 1279294 w 1283450"/>
              <a:gd name="connsiteY2" fmla="*/ 355600 h 1458075"/>
              <a:gd name="connsiteX3" fmla="*/ 1283450 w 1283450"/>
              <a:gd name="connsiteY3" fmla="*/ 1075113 h 1458075"/>
              <a:gd name="connsiteX4" fmla="*/ 647469 w 1283450"/>
              <a:gd name="connsiteY4" fmla="*/ 1458075 h 1458075"/>
              <a:gd name="connsiteX5" fmla="*/ 4156 w 1283450"/>
              <a:gd name="connsiteY5" fmla="*/ 1092950 h 1458075"/>
              <a:gd name="connsiteX6" fmla="*/ 0 w 1283450"/>
              <a:gd name="connsiteY6" fmla="*/ 363913 h 1458075"/>
              <a:gd name="connsiteX0" fmla="*/ 0 w 1283450"/>
              <a:gd name="connsiteY0" fmla="*/ 363913 h 1458075"/>
              <a:gd name="connsiteX1" fmla="*/ 642331 w 1283450"/>
              <a:gd name="connsiteY1" fmla="*/ 0 h 1458075"/>
              <a:gd name="connsiteX2" fmla="*/ 1272944 w 1283450"/>
              <a:gd name="connsiteY2" fmla="*/ 358775 h 1458075"/>
              <a:gd name="connsiteX3" fmla="*/ 1283450 w 1283450"/>
              <a:gd name="connsiteY3" fmla="*/ 1075113 h 1458075"/>
              <a:gd name="connsiteX4" fmla="*/ 647469 w 1283450"/>
              <a:gd name="connsiteY4" fmla="*/ 1458075 h 1458075"/>
              <a:gd name="connsiteX5" fmla="*/ 4156 w 1283450"/>
              <a:gd name="connsiteY5" fmla="*/ 1092950 h 1458075"/>
              <a:gd name="connsiteX6" fmla="*/ 0 w 1283450"/>
              <a:gd name="connsiteY6" fmla="*/ 363913 h 1458075"/>
              <a:gd name="connsiteX0" fmla="*/ 0 w 1283450"/>
              <a:gd name="connsiteY0" fmla="*/ 363913 h 1458075"/>
              <a:gd name="connsiteX1" fmla="*/ 642331 w 1283450"/>
              <a:gd name="connsiteY1" fmla="*/ 0 h 1458075"/>
              <a:gd name="connsiteX2" fmla="*/ 1272944 w 1283450"/>
              <a:gd name="connsiteY2" fmla="*/ 368300 h 1458075"/>
              <a:gd name="connsiteX3" fmla="*/ 1283450 w 1283450"/>
              <a:gd name="connsiteY3" fmla="*/ 1075113 h 1458075"/>
              <a:gd name="connsiteX4" fmla="*/ 647469 w 1283450"/>
              <a:gd name="connsiteY4" fmla="*/ 1458075 h 1458075"/>
              <a:gd name="connsiteX5" fmla="*/ 4156 w 1283450"/>
              <a:gd name="connsiteY5" fmla="*/ 1092950 h 1458075"/>
              <a:gd name="connsiteX6" fmla="*/ 0 w 1283450"/>
              <a:gd name="connsiteY6" fmla="*/ 363913 h 145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3450" h="1458075">
                <a:moveTo>
                  <a:pt x="0" y="363913"/>
                </a:moveTo>
                <a:lnTo>
                  <a:pt x="642331" y="0"/>
                </a:lnTo>
                <a:lnTo>
                  <a:pt x="1272944" y="368300"/>
                </a:lnTo>
                <a:cubicBezTo>
                  <a:pt x="1274329" y="608138"/>
                  <a:pt x="1282065" y="835275"/>
                  <a:pt x="1283450" y="1075113"/>
                </a:cubicBezTo>
                <a:lnTo>
                  <a:pt x="647469" y="1458075"/>
                </a:lnTo>
                <a:lnTo>
                  <a:pt x="4156" y="1092950"/>
                </a:lnTo>
                <a:cubicBezTo>
                  <a:pt x="2771" y="849938"/>
                  <a:pt x="1385" y="606925"/>
                  <a:pt x="0" y="363913"/>
                </a:cubicBez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a:defRPr sz="1333"/>
            </a:lvl1pPr>
          </a:lstStyle>
          <a:p>
            <a:endParaRPr/>
          </a:p>
        </p:txBody>
      </p:sp>
      <p:sp>
        <p:nvSpPr>
          <p:cNvPr id="3700" name="Shape 3700"/>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a:p>
        </p:txBody>
      </p:sp>
      <p:sp>
        <p:nvSpPr>
          <p:cNvPr id="3701" name="Shape 3701"/>
          <p:cNvSpPr/>
          <p:nvPr/>
        </p:nvSpPr>
        <p:spPr>
          <a:xfrm>
            <a:off x="10768358" y="514143"/>
            <a:ext cx="296661" cy="296661"/>
          </a:xfrm>
          <a:prstGeom prst="ellipse">
            <a:avLst/>
          </a:prstGeom>
          <a:ln w="12700">
            <a:solidFill>
              <a:srgbClr val="4C6077"/>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3704" name="Group 3704">
            <a:hlinkClick r:id="" action="ppaction://hlinkshowjump?jump=nextslide"/>
          </p:cNvPr>
          <p:cNvGrpSpPr/>
          <p:nvPr/>
        </p:nvGrpSpPr>
        <p:grpSpPr>
          <a:xfrm>
            <a:off x="11137942" y="514143"/>
            <a:ext cx="296661" cy="296661"/>
            <a:chOff x="0" y="0"/>
            <a:chExt cx="593321" cy="593321"/>
          </a:xfrm>
        </p:grpSpPr>
        <p:sp>
          <p:nvSpPr>
            <p:cNvPr id="3702" name="Shape 3702"/>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3703" name="Shape 3703"/>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3707" name="Group 3707">
            <a:hlinkClick r:id="" action="ppaction://hlinkshowjump?jump=previousslide"/>
          </p:cNvPr>
          <p:cNvGrpSpPr/>
          <p:nvPr/>
        </p:nvGrpSpPr>
        <p:grpSpPr>
          <a:xfrm>
            <a:off x="10398775" y="514143"/>
            <a:ext cx="296661" cy="296661"/>
            <a:chOff x="0" y="0"/>
            <a:chExt cx="593321" cy="593321"/>
          </a:xfrm>
        </p:grpSpPr>
        <p:sp>
          <p:nvSpPr>
            <p:cNvPr id="3705" name="Shape 3705"/>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3706" name="Shape 3706"/>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3710" name="Shape 3710"/>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3711" name="Shape 3711"/>
          <p:cNvSpPr>
            <a:spLocks noGrp="1"/>
          </p:cNvSpPr>
          <p:nvPr>
            <p:ph type="title"/>
          </p:nvPr>
        </p:nvSpPr>
        <p:spPr>
          <a:xfrm>
            <a:off x="609006" y="547694"/>
            <a:ext cx="9652023" cy="363676"/>
          </a:xfrm>
          <a:prstGeom prst="rect">
            <a:avLst/>
          </a:prstGeom>
        </p:spPr>
        <p:txBody>
          <a:bodyPr anchor="t"/>
          <a:lstStyle>
            <a:lvl1pPr algn="l">
              <a:defRPr sz="1751" cap="all">
                <a:solidFill>
                  <a:srgbClr val="A9AFBA"/>
                </a:solidFill>
                <a:latin typeface="Geomanist Bold"/>
                <a:ea typeface="Geomanist Bold"/>
                <a:cs typeface="Geomanist Bold"/>
                <a:sym typeface="Geomanist Bold"/>
              </a:defRPr>
            </a:lvl1pPr>
          </a:lstStyle>
          <a:p>
            <a:r>
              <a:t>Title Text</a:t>
            </a:r>
          </a:p>
        </p:txBody>
      </p:sp>
      <p:sp>
        <p:nvSpPr>
          <p:cNvPr id="19" name="Shape 126"/>
          <p:cNvSpPr/>
          <p:nvPr userDrawn="1"/>
        </p:nvSpPr>
        <p:spPr>
          <a:xfrm>
            <a:off x="9054812" y="6386929"/>
            <a:ext cx="2383668" cy="205315"/>
          </a:xfrm>
          <a:prstGeom prst="rect">
            <a:avLst/>
          </a:prstGeom>
          <a:ln w="12700">
            <a:miter lim="400000"/>
          </a:ln>
          <a:extLst>
            <a:ext uri="{C572A759-6A51-4108-AA02-DFA0A04FC94B}">
              <ma14:wrappingTextBoxFlag xmlns:ma14="http://schemas.microsoft.com/office/mac/drawingml/2011/main" xmlns="" val="1"/>
            </a:ext>
          </a:extLst>
        </p:spPr>
        <p:txBody>
          <a:bodyPr wrap="none" lIns="25401" tIns="25401" rIns="25401" bIns="25401" anchor="ctr">
            <a:spAutoFit/>
          </a:bodyPr>
          <a:lstStyle/>
          <a:p>
            <a:pPr defTabSz="412740" rtl="0" hangingPunct="0">
              <a:defRPr sz="2000">
                <a:solidFill>
                  <a:srgbClr val="4C6077"/>
                </a:solidFill>
                <a:latin typeface="Geomanist Light"/>
                <a:ea typeface="Geomanist Light"/>
                <a:cs typeface="Geomanist Light"/>
                <a:sym typeface="Geomanist Light"/>
              </a:defRPr>
            </a:pPr>
            <a:r>
              <a:rPr sz="1001" kern="0">
                <a:solidFill>
                  <a:srgbClr val="4C6077"/>
                </a:solidFill>
                <a:latin typeface="Geomanist Light"/>
                <a:ea typeface="Geomanist Light"/>
                <a:cs typeface="Geomanist Light"/>
                <a:sym typeface="Geomanist Light"/>
              </a:rPr>
              <a:t>Mountain presentation by </a:t>
            </a:r>
            <a:r>
              <a:rPr sz="1001" kern="0">
                <a:solidFill>
                  <a:srgbClr val="4C6077"/>
                </a:solidFill>
                <a:latin typeface="Geomanist Regular"/>
                <a:ea typeface="Geomanist Regular"/>
                <a:cs typeface="Geomanist Regular"/>
                <a:sym typeface="Geomanist Regular"/>
              </a:rPr>
              <a:t>ContestDesign</a:t>
            </a:r>
          </a:p>
        </p:txBody>
      </p:sp>
      <p:pic>
        <p:nvPicPr>
          <p:cNvPr id="20" name="03_For-Footer_Small.png"/>
          <p:cNvPicPr>
            <a:picLocks noChangeAspect="1"/>
          </p:cNvPicPr>
          <p:nvPr userDrawn="1"/>
        </p:nvPicPr>
        <p:blipFill>
          <a:blip r:embed="rId2">
            <a:extLst/>
          </a:blip>
          <a:stretch>
            <a:fillRect/>
          </a:stretch>
        </p:blipFill>
        <p:spPr>
          <a:xfrm>
            <a:off x="8660191" y="6354060"/>
            <a:ext cx="452543" cy="182525"/>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2066251915"/>
      </p:ext>
    </p:extLst>
  </p:cSld>
  <p:clrMapOvr>
    <a:masterClrMapping/>
  </p:clrMapOvr>
  <p:transition spd="med"/>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Portfolio 16">
    <p:spTree>
      <p:nvGrpSpPr>
        <p:cNvPr id="1" name=""/>
        <p:cNvGrpSpPr/>
        <p:nvPr/>
      </p:nvGrpSpPr>
      <p:grpSpPr>
        <a:xfrm>
          <a:off x="0" y="0"/>
          <a:ext cx="0" cy="0"/>
          <a:chOff x="0" y="0"/>
          <a:chExt cx="0" cy="0"/>
        </a:xfrm>
      </p:grpSpPr>
      <p:sp>
        <p:nvSpPr>
          <p:cNvPr id="3722" name="Shape 3722"/>
          <p:cNvSpPr>
            <a:spLocks noGrp="1"/>
          </p:cNvSpPr>
          <p:nvPr>
            <p:ph type="pic" sz="quarter" idx="13"/>
          </p:nvPr>
        </p:nvSpPr>
        <p:spPr>
          <a:xfrm>
            <a:off x="5166613" y="2573329"/>
            <a:ext cx="3649663" cy="4290616"/>
          </a:xfrm>
          <a:prstGeom prst="parallelogram">
            <a:avLst>
              <a:gd name="adj" fmla="val 51680"/>
            </a:avLst>
          </a:prstGeom>
        </p:spPr>
        <p:txBody>
          <a:bodyPr lIns="91439" tIns="45719" rIns="91439" bIns="45719" anchor="t">
            <a:noAutofit/>
          </a:bodyPr>
          <a:lstStyle>
            <a:lvl1pPr>
              <a:defRPr sz="1333"/>
            </a:lvl1pPr>
          </a:lstStyle>
          <a:p>
            <a:endParaRPr/>
          </a:p>
        </p:txBody>
      </p:sp>
      <p:sp>
        <p:nvSpPr>
          <p:cNvPr id="3735" name="Shape 3735"/>
          <p:cNvSpPr>
            <a:spLocks noGrp="1"/>
          </p:cNvSpPr>
          <p:nvPr>
            <p:ph type="pic" sz="quarter" idx="15"/>
          </p:nvPr>
        </p:nvSpPr>
        <p:spPr>
          <a:xfrm>
            <a:off x="1651274" y="2573329"/>
            <a:ext cx="3649663" cy="4290616"/>
          </a:xfrm>
          <a:prstGeom prst="parallelogram">
            <a:avLst>
              <a:gd name="adj" fmla="val 51904"/>
            </a:avLst>
          </a:prstGeom>
        </p:spPr>
        <p:txBody>
          <a:bodyPr lIns="91439" tIns="45719" rIns="91439" bIns="45719" anchor="t">
            <a:noAutofit/>
          </a:bodyPr>
          <a:lstStyle>
            <a:lvl1pPr>
              <a:defRPr sz="1333"/>
            </a:lvl1pPr>
          </a:lstStyle>
          <a:p>
            <a:endParaRPr/>
          </a:p>
        </p:txBody>
      </p:sp>
      <p:sp>
        <p:nvSpPr>
          <p:cNvPr id="3736" name="Shape 3736"/>
          <p:cNvSpPr>
            <a:spLocks noGrp="1"/>
          </p:cNvSpPr>
          <p:nvPr>
            <p:ph type="pic" sz="quarter" idx="16"/>
          </p:nvPr>
        </p:nvSpPr>
        <p:spPr>
          <a:xfrm>
            <a:off x="639717" y="876804"/>
            <a:ext cx="3649663" cy="4290616"/>
          </a:xfrm>
          <a:prstGeom prst="parallelogram">
            <a:avLst>
              <a:gd name="adj" fmla="val 51680"/>
            </a:avLst>
          </a:prstGeom>
        </p:spPr>
        <p:txBody>
          <a:bodyPr lIns="91439" tIns="45719" rIns="91439" bIns="45719" anchor="t">
            <a:noAutofit/>
          </a:bodyPr>
          <a:lstStyle>
            <a:lvl1pPr>
              <a:defRPr sz="1333"/>
            </a:lvl1pPr>
          </a:lstStyle>
          <a:p>
            <a:endParaRPr/>
          </a:p>
        </p:txBody>
      </p:sp>
      <p:sp>
        <p:nvSpPr>
          <p:cNvPr id="3737" name="Shape 3737"/>
          <p:cNvSpPr>
            <a:spLocks noGrp="1"/>
          </p:cNvSpPr>
          <p:nvPr>
            <p:ph type="pic" sz="quarter" idx="17"/>
          </p:nvPr>
        </p:nvSpPr>
        <p:spPr>
          <a:xfrm>
            <a:off x="4155055" y="876804"/>
            <a:ext cx="3649663" cy="4290616"/>
          </a:xfrm>
          <a:prstGeom prst="parallelogram">
            <a:avLst>
              <a:gd name="adj" fmla="val 51904"/>
            </a:avLst>
          </a:prstGeom>
        </p:spPr>
        <p:txBody>
          <a:bodyPr lIns="91439" tIns="45719" rIns="91439" bIns="45719" anchor="t">
            <a:noAutofit/>
          </a:bodyPr>
          <a:lstStyle>
            <a:lvl1pPr>
              <a:defRPr sz="1333"/>
            </a:lvl1pPr>
          </a:lstStyle>
          <a:p>
            <a:endParaRPr/>
          </a:p>
        </p:txBody>
      </p:sp>
      <p:sp>
        <p:nvSpPr>
          <p:cNvPr id="3723" name="Shape 3723"/>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a:p>
        </p:txBody>
      </p:sp>
      <p:sp>
        <p:nvSpPr>
          <p:cNvPr id="3724" name="Shape 3724"/>
          <p:cNvSpPr/>
          <p:nvPr/>
        </p:nvSpPr>
        <p:spPr>
          <a:xfrm>
            <a:off x="10768358" y="514143"/>
            <a:ext cx="296661" cy="296661"/>
          </a:xfrm>
          <a:prstGeom prst="ellipse">
            <a:avLst/>
          </a:prstGeom>
          <a:ln w="12700">
            <a:solidFill>
              <a:srgbClr val="4C6077"/>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3727" name="Group 3727">
            <a:hlinkClick r:id="" action="ppaction://hlinkshowjump?jump=nextslide"/>
          </p:cNvPr>
          <p:cNvGrpSpPr/>
          <p:nvPr/>
        </p:nvGrpSpPr>
        <p:grpSpPr>
          <a:xfrm>
            <a:off x="11137942" y="514143"/>
            <a:ext cx="296661" cy="296661"/>
            <a:chOff x="0" y="0"/>
            <a:chExt cx="593321" cy="593321"/>
          </a:xfrm>
        </p:grpSpPr>
        <p:sp>
          <p:nvSpPr>
            <p:cNvPr id="3725" name="Shape 3725"/>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3726" name="Shape 3726"/>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3733" name="Shape 3733"/>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3734" name="Shape 3734"/>
          <p:cNvSpPr>
            <a:spLocks noGrp="1"/>
          </p:cNvSpPr>
          <p:nvPr>
            <p:ph type="title"/>
          </p:nvPr>
        </p:nvSpPr>
        <p:spPr>
          <a:xfrm>
            <a:off x="609006" y="547694"/>
            <a:ext cx="9652023" cy="363676"/>
          </a:xfrm>
          <a:prstGeom prst="rect">
            <a:avLst/>
          </a:prstGeom>
        </p:spPr>
        <p:txBody>
          <a:bodyPr anchor="t"/>
          <a:lstStyle>
            <a:lvl1pPr algn="l">
              <a:defRPr sz="1751" cap="all">
                <a:solidFill>
                  <a:srgbClr val="A9AFBA"/>
                </a:solidFill>
                <a:latin typeface="Geomanist Bold"/>
                <a:ea typeface="Geomanist Bold"/>
                <a:cs typeface="Geomanist Bold"/>
                <a:sym typeface="Geomanist Bold"/>
              </a:defRPr>
            </a:lvl1pPr>
          </a:lstStyle>
          <a:p>
            <a:r>
              <a:t>Title Text</a:t>
            </a:r>
          </a:p>
        </p:txBody>
      </p:sp>
      <p:grpSp>
        <p:nvGrpSpPr>
          <p:cNvPr id="23" name="Group 15997">
            <a:hlinkClick r:id="" action="ppaction://hlinkshowjump?jump=previousslide"/>
          </p:cNvPr>
          <p:cNvGrpSpPr/>
          <p:nvPr userDrawn="1"/>
        </p:nvGrpSpPr>
        <p:grpSpPr>
          <a:xfrm>
            <a:off x="10405591" y="512776"/>
            <a:ext cx="296661" cy="296661"/>
            <a:chOff x="0" y="0"/>
            <a:chExt cx="593321" cy="593321"/>
          </a:xfrm>
        </p:grpSpPr>
        <p:sp>
          <p:nvSpPr>
            <p:cNvPr id="24" name="Shape 15995"/>
            <p:cNvSpPr/>
            <p:nvPr/>
          </p:nvSpPr>
          <p:spPr>
            <a:xfrm>
              <a:off x="0" y="0"/>
              <a:ext cx="593322" cy="593322"/>
            </a:xfrm>
            <a:prstGeom prst="ellipse">
              <a:avLst/>
            </a:prstGeom>
            <a:noFill/>
            <a:ln w="12700" cap="flat">
              <a:solidFill>
                <a:srgbClr val="4C6077"/>
              </a:solidFill>
              <a:prstDash val="solid"/>
              <a:miter lim="400000"/>
            </a:ln>
            <a:effectLst/>
          </p:spPr>
          <p:txBody>
            <a:bodyPr wrap="square" lIns="19051" tIns="19051" rIns="19051" bIns="19051" numCol="1" anchor="ctr">
              <a:noAutofit/>
            </a:bodyPr>
            <a:lstStyle/>
            <a:p>
              <a:pPr algn="ctr" defTabSz="412740" rtl="0" hangingPunct="0">
                <a:defRPr sz="3200"/>
              </a:pPr>
              <a:endParaRPr sz="1600" kern="0">
                <a:solidFill>
                  <a:srgbClr val="000000"/>
                </a:solidFill>
                <a:sym typeface="Helvetica Light"/>
              </a:endParaRPr>
            </a:p>
          </p:txBody>
        </p:sp>
        <p:sp>
          <p:nvSpPr>
            <p:cNvPr id="25" name="Shape 15996"/>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19051" tIns="19051" rIns="19051" bIns="19051" numCol="1" anchor="ctr">
              <a:noAutofit/>
            </a:bodyPr>
            <a:lstStyle/>
            <a:p>
              <a:pPr algn="ctr" defTabSz="412740" rtl="0" hangingPunct="0">
                <a:defRPr sz="3200"/>
              </a:pPr>
              <a:endParaRPr sz="1600" kern="0">
                <a:solidFill>
                  <a:srgbClr val="000000"/>
                </a:solidFill>
                <a:sym typeface="Helvetica Light"/>
              </a:endParaRPr>
            </a:p>
          </p:txBody>
        </p:sp>
      </p:grpSp>
      <p:sp>
        <p:nvSpPr>
          <p:cNvPr id="18" name="Shape 126"/>
          <p:cNvSpPr/>
          <p:nvPr userDrawn="1"/>
        </p:nvSpPr>
        <p:spPr>
          <a:xfrm>
            <a:off x="9054812" y="6386929"/>
            <a:ext cx="2383668" cy="205315"/>
          </a:xfrm>
          <a:prstGeom prst="rect">
            <a:avLst/>
          </a:prstGeom>
          <a:ln w="12700">
            <a:miter lim="400000"/>
          </a:ln>
          <a:extLst>
            <a:ext uri="{C572A759-6A51-4108-AA02-DFA0A04FC94B}">
              <ma14:wrappingTextBoxFlag xmlns:ma14="http://schemas.microsoft.com/office/mac/drawingml/2011/main" xmlns="" val="1"/>
            </a:ext>
          </a:extLst>
        </p:spPr>
        <p:txBody>
          <a:bodyPr wrap="none" lIns="25401" tIns="25401" rIns="25401" bIns="25401" anchor="ctr">
            <a:spAutoFit/>
          </a:bodyPr>
          <a:lstStyle/>
          <a:p>
            <a:pPr defTabSz="412740" rtl="0" hangingPunct="0">
              <a:defRPr sz="2000">
                <a:solidFill>
                  <a:srgbClr val="4C6077"/>
                </a:solidFill>
                <a:latin typeface="Geomanist Light"/>
                <a:ea typeface="Geomanist Light"/>
                <a:cs typeface="Geomanist Light"/>
                <a:sym typeface="Geomanist Light"/>
              </a:defRPr>
            </a:pPr>
            <a:r>
              <a:rPr sz="1001" kern="0">
                <a:solidFill>
                  <a:srgbClr val="4C6077"/>
                </a:solidFill>
                <a:latin typeface="Geomanist Light"/>
                <a:ea typeface="Geomanist Light"/>
                <a:cs typeface="Geomanist Light"/>
                <a:sym typeface="Geomanist Light"/>
              </a:rPr>
              <a:t>Mountain presentation by </a:t>
            </a:r>
            <a:r>
              <a:rPr sz="1001" kern="0">
                <a:solidFill>
                  <a:srgbClr val="4C6077"/>
                </a:solidFill>
                <a:latin typeface="Geomanist Regular"/>
                <a:ea typeface="Geomanist Regular"/>
                <a:cs typeface="Geomanist Regular"/>
                <a:sym typeface="Geomanist Regular"/>
              </a:rPr>
              <a:t>ContestDesign</a:t>
            </a:r>
          </a:p>
        </p:txBody>
      </p:sp>
      <p:pic>
        <p:nvPicPr>
          <p:cNvPr id="19" name="03_For-Footer_Small.png"/>
          <p:cNvPicPr>
            <a:picLocks noChangeAspect="1"/>
          </p:cNvPicPr>
          <p:nvPr userDrawn="1"/>
        </p:nvPicPr>
        <p:blipFill>
          <a:blip r:embed="rId2">
            <a:extLst/>
          </a:blip>
          <a:stretch>
            <a:fillRect/>
          </a:stretch>
        </p:blipFill>
        <p:spPr>
          <a:xfrm>
            <a:off x="8660191" y="6354060"/>
            <a:ext cx="452543" cy="182525"/>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3002343190"/>
      </p:ext>
    </p:extLst>
  </p:cSld>
  <p:clrMapOvr>
    <a:masterClrMapping/>
  </p:clrMapOvr>
  <p:transition spd="med"/>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Portfolio 17">
    <p:spTree>
      <p:nvGrpSpPr>
        <p:cNvPr id="1" name=""/>
        <p:cNvGrpSpPr/>
        <p:nvPr/>
      </p:nvGrpSpPr>
      <p:grpSpPr>
        <a:xfrm>
          <a:off x="0" y="0"/>
          <a:ext cx="0" cy="0"/>
          <a:chOff x="0" y="0"/>
          <a:chExt cx="0" cy="0"/>
        </a:xfrm>
      </p:grpSpPr>
      <p:sp>
        <p:nvSpPr>
          <p:cNvPr id="3744" name="Shape 3744"/>
          <p:cNvSpPr>
            <a:spLocks noGrp="1"/>
          </p:cNvSpPr>
          <p:nvPr>
            <p:ph type="pic" sz="quarter" idx="13"/>
          </p:nvPr>
        </p:nvSpPr>
        <p:spPr>
          <a:xfrm>
            <a:off x="902658" y="1965898"/>
            <a:ext cx="2638436" cy="2753071"/>
          </a:xfrm>
          <a:prstGeom prst="rect">
            <a:avLst/>
          </a:prstGeom>
        </p:spPr>
        <p:txBody>
          <a:bodyPr lIns="91439" tIns="45719" rIns="91439" bIns="45719" anchor="t">
            <a:noAutofit/>
          </a:bodyPr>
          <a:lstStyle>
            <a:lvl1pPr>
              <a:defRPr sz="1333"/>
            </a:lvl1pPr>
          </a:lstStyle>
          <a:p>
            <a:endParaRPr/>
          </a:p>
        </p:txBody>
      </p:sp>
      <p:sp>
        <p:nvSpPr>
          <p:cNvPr id="3745" name="Shape 3745"/>
          <p:cNvSpPr>
            <a:spLocks noGrp="1"/>
          </p:cNvSpPr>
          <p:nvPr>
            <p:ph type="sldNum" sz="quarter" idx="2"/>
          </p:nvPr>
        </p:nvSpPr>
        <p:spPr>
          <a:xfrm>
            <a:off x="10799672" y="534170"/>
            <a:ext cx="261290" cy="256609"/>
          </a:xfrm>
          <a:prstGeom prst="rect">
            <a:avLst/>
          </a:prstGeom>
        </p:spPr>
        <p:txBody>
          <a:bodyPr anchor="ctr"/>
          <a:lstStyle>
            <a:lvl1pPr>
              <a:defRPr sz="1001">
                <a:solidFill>
                  <a:srgbClr val="4C6077"/>
                </a:solidFill>
                <a:latin typeface="Geomanist Regular"/>
                <a:ea typeface="Geomanist Regular"/>
                <a:cs typeface="Geomanist Regular"/>
                <a:sym typeface="Geomanist Regular"/>
              </a:defRPr>
            </a:lvl1pPr>
          </a:lstStyle>
          <a:p>
            <a:fld id="{86CB4B4D-7CA3-9044-876B-883B54F8677D}" type="slidenum">
              <a:rPr/>
              <a:pPr/>
              <a:t>‹#›</a:t>
            </a:fld>
            <a:endParaRPr/>
          </a:p>
        </p:txBody>
      </p:sp>
      <p:sp>
        <p:nvSpPr>
          <p:cNvPr id="3746" name="Shape 3746"/>
          <p:cNvSpPr/>
          <p:nvPr/>
        </p:nvSpPr>
        <p:spPr>
          <a:xfrm>
            <a:off x="10768358" y="514143"/>
            <a:ext cx="296661" cy="296661"/>
          </a:xfrm>
          <a:prstGeom prst="ellipse">
            <a:avLst/>
          </a:prstGeom>
          <a:ln w="12700">
            <a:solidFill>
              <a:srgbClr val="4C6077"/>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grpSp>
        <p:nvGrpSpPr>
          <p:cNvPr id="3749" name="Group 3749">
            <a:hlinkClick r:id="" action="ppaction://hlinkshowjump?jump=nextslide"/>
          </p:cNvPr>
          <p:cNvGrpSpPr/>
          <p:nvPr/>
        </p:nvGrpSpPr>
        <p:grpSpPr>
          <a:xfrm>
            <a:off x="11137942" y="514143"/>
            <a:ext cx="296661" cy="296661"/>
            <a:chOff x="0" y="0"/>
            <a:chExt cx="593321" cy="593321"/>
          </a:xfrm>
        </p:grpSpPr>
        <p:sp>
          <p:nvSpPr>
            <p:cNvPr id="3747" name="Shape 3747"/>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3748" name="Shape 3748"/>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grpSp>
        <p:nvGrpSpPr>
          <p:cNvPr id="3752" name="Group 3752">
            <a:hlinkClick r:id="" action="ppaction://hlinkshowjump?jump=previousslide"/>
          </p:cNvPr>
          <p:cNvGrpSpPr/>
          <p:nvPr/>
        </p:nvGrpSpPr>
        <p:grpSpPr>
          <a:xfrm>
            <a:off x="10398775" y="514143"/>
            <a:ext cx="296661" cy="296661"/>
            <a:chOff x="0" y="0"/>
            <a:chExt cx="593321" cy="593321"/>
          </a:xfrm>
        </p:grpSpPr>
        <p:sp>
          <p:nvSpPr>
            <p:cNvPr id="3750" name="Shape 3750"/>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sp>
          <p:nvSpPr>
            <p:cNvPr id="3751" name="Shape 3751"/>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lgn="ctr" defTabSz="412740" rtl="0" hangingPunct="0">
                <a:defRPr sz="3200"/>
              </a:pPr>
              <a:endParaRPr sz="1600" kern="0">
                <a:solidFill>
                  <a:srgbClr val="000000"/>
                </a:solidFill>
                <a:sym typeface="Helvetica Light"/>
              </a:endParaRPr>
            </a:p>
          </p:txBody>
        </p:sp>
      </p:grpSp>
      <p:sp>
        <p:nvSpPr>
          <p:cNvPr id="3755" name="Shape 3755"/>
          <p:cNvSpPr/>
          <p:nvPr/>
        </p:nvSpPr>
        <p:spPr>
          <a:xfrm>
            <a:off x="644291" y="884723"/>
            <a:ext cx="10783269" cy="0"/>
          </a:xfrm>
          <a:prstGeom prst="line">
            <a:avLst/>
          </a:prstGeom>
          <a:ln w="12700">
            <a:solidFill>
              <a:srgbClr val="A9AFBA"/>
            </a:solidFill>
            <a:miter lim="400000"/>
          </a:ln>
        </p:spPr>
        <p:txBody>
          <a:bodyPr lIns="25401" tIns="25401" rIns="25401" bIns="25401" anchor="ctr"/>
          <a:lstStyle/>
          <a:p>
            <a:pPr algn="ctr" defTabSz="412740" rtl="0" hangingPunct="0">
              <a:defRPr sz="3200"/>
            </a:pPr>
            <a:endParaRPr sz="1600" kern="0">
              <a:solidFill>
                <a:srgbClr val="000000"/>
              </a:solidFill>
              <a:sym typeface="Helvetica Light"/>
            </a:endParaRPr>
          </a:p>
        </p:txBody>
      </p:sp>
      <p:sp>
        <p:nvSpPr>
          <p:cNvPr id="3756" name="Shape 3756"/>
          <p:cNvSpPr>
            <a:spLocks noGrp="1"/>
          </p:cNvSpPr>
          <p:nvPr>
            <p:ph type="title"/>
          </p:nvPr>
        </p:nvSpPr>
        <p:spPr>
          <a:xfrm>
            <a:off x="609006" y="547694"/>
            <a:ext cx="9652023" cy="363676"/>
          </a:xfrm>
          <a:prstGeom prst="rect">
            <a:avLst/>
          </a:prstGeom>
        </p:spPr>
        <p:txBody>
          <a:bodyPr anchor="t"/>
          <a:lstStyle>
            <a:lvl1pPr algn="l">
              <a:defRPr sz="1751" cap="all">
                <a:solidFill>
                  <a:srgbClr val="A9AFBA"/>
                </a:solidFill>
                <a:latin typeface="Geomanist Bold"/>
                <a:ea typeface="Geomanist Bold"/>
                <a:cs typeface="Geomanist Bold"/>
                <a:sym typeface="Geomanist Bold"/>
              </a:defRPr>
            </a:lvl1pPr>
          </a:lstStyle>
          <a:p>
            <a:r>
              <a:t>Title Text</a:t>
            </a:r>
          </a:p>
        </p:txBody>
      </p:sp>
      <p:sp>
        <p:nvSpPr>
          <p:cNvPr id="3757" name="Shape 3757"/>
          <p:cNvSpPr>
            <a:spLocks noGrp="1"/>
          </p:cNvSpPr>
          <p:nvPr>
            <p:ph type="pic" sz="quarter" idx="15"/>
          </p:nvPr>
        </p:nvSpPr>
        <p:spPr>
          <a:xfrm>
            <a:off x="4722317" y="1965898"/>
            <a:ext cx="2638436" cy="2753071"/>
          </a:xfrm>
          <a:prstGeom prst="rect">
            <a:avLst/>
          </a:prstGeom>
        </p:spPr>
        <p:txBody>
          <a:bodyPr lIns="91439" tIns="45719" rIns="91439" bIns="45719" anchor="t">
            <a:noAutofit/>
          </a:bodyPr>
          <a:lstStyle>
            <a:lvl1pPr>
              <a:defRPr sz="1333"/>
            </a:lvl1pPr>
          </a:lstStyle>
          <a:p>
            <a:endParaRPr/>
          </a:p>
        </p:txBody>
      </p:sp>
      <p:sp>
        <p:nvSpPr>
          <p:cNvPr id="3758" name="Shape 3758"/>
          <p:cNvSpPr>
            <a:spLocks noGrp="1"/>
          </p:cNvSpPr>
          <p:nvPr>
            <p:ph type="pic" sz="quarter" idx="16"/>
          </p:nvPr>
        </p:nvSpPr>
        <p:spPr>
          <a:xfrm>
            <a:off x="8541979" y="1965898"/>
            <a:ext cx="2638436" cy="2753071"/>
          </a:xfrm>
          <a:prstGeom prst="rect">
            <a:avLst/>
          </a:prstGeom>
        </p:spPr>
        <p:txBody>
          <a:bodyPr lIns="91439" tIns="45719" rIns="91439" bIns="45719" anchor="t">
            <a:noAutofit/>
          </a:bodyPr>
          <a:lstStyle>
            <a:lvl1pPr>
              <a:defRPr sz="1333"/>
            </a:lvl1pPr>
          </a:lstStyle>
          <a:p>
            <a:endParaRPr/>
          </a:p>
        </p:txBody>
      </p:sp>
      <p:sp>
        <p:nvSpPr>
          <p:cNvPr id="17" name="Shape 126"/>
          <p:cNvSpPr/>
          <p:nvPr userDrawn="1"/>
        </p:nvSpPr>
        <p:spPr>
          <a:xfrm>
            <a:off x="9054812" y="6386929"/>
            <a:ext cx="2383668" cy="205315"/>
          </a:xfrm>
          <a:prstGeom prst="rect">
            <a:avLst/>
          </a:prstGeom>
          <a:ln w="12700">
            <a:miter lim="400000"/>
          </a:ln>
          <a:extLst>
            <a:ext uri="{C572A759-6A51-4108-AA02-DFA0A04FC94B}">
              <ma14:wrappingTextBoxFlag xmlns:ma14="http://schemas.microsoft.com/office/mac/drawingml/2011/main" xmlns="" val="1"/>
            </a:ext>
          </a:extLst>
        </p:spPr>
        <p:txBody>
          <a:bodyPr wrap="none" lIns="25401" tIns="25401" rIns="25401" bIns="25401" anchor="ctr">
            <a:spAutoFit/>
          </a:bodyPr>
          <a:lstStyle/>
          <a:p>
            <a:pPr defTabSz="412740" rtl="0" hangingPunct="0">
              <a:defRPr sz="2000">
                <a:solidFill>
                  <a:srgbClr val="4C6077"/>
                </a:solidFill>
                <a:latin typeface="Geomanist Light"/>
                <a:ea typeface="Geomanist Light"/>
                <a:cs typeface="Geomanist Light"/>
                <a:sym typeface="Geomanist Light"/>
              </a:defRPr>
            </a:pPr>
            <a:r>
              <a:rPr sz="1001" kern="0">
                <a:solidFill>
                  <a:srgbClr val="4C6077"/>
                </a:solidFill>
                <a:latin typeface="Geomanist Light"/>
                <a:ea typeface="Geomanist Light"/>
                <a:cs typeface="Geomanist Light"/>
                <a:sym typeface="Geomanist Light"/>
              </a:rPr>
              <a:t>Mountain presentation by </a:t>
            </a:r>
            <a:r>
              <a:rPr sz="1001" kern="0">
                <a:solidFill>
                  <a:srgbClr val="4C6077"/>
                </a:solidFill>
                <a:latin typeface="Geomanist Regular"/>
                <a:ea typeface="Geomanist Regular"/>
                <a:cs typeface="Geomanist Regular"/>
                <a:sym typeface="Geomanist Regular"/>
              </a:rPr>
              <a:t>ContestDesign</a:t>
            </a:r>
          </a:p>
        </p:txBody>
      </p:sp>
      <p:pic>
        <p:nvPicPr>
          <p:cNvPr id="18" name="03_For-Footer_Small.png"/>
          <p:cNvPicPr>
            <a:picLocks noChangeAspect="1"/>
          </p:cNvPicPr>
          <p:nvPr userDrawn="1"/>
        </p:nvPicPr>
        <p:blipFill>
          <a:blip r:embed="rId2">
            <a:extLst/>
          </a:blip>
          <a:stretch>
            <a:fillRect/>
          </a:stretch>
        </p:blipFill>
        <p:spPr>
          <a:xfrm>
            <a:off x="8660191" y="6354060"/>
            <a:ext cx="452543" cy="182525"/>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923582260"/>
      </p:ext>
    </p:extLst>
  </p:cSld>
  <p:clrMapOvr>
    <a:masterClrMapping/>
  </p:clrMapOvr>
  <p:transition spd="med"/>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33" Type="http://schemas.openxmlformats.org/officeDocument/2006/relationships/slideLayout" Target="../slideLayouts/slideLayout133.xml"/><Relationship Id="rId138" Type="http://schemas.openxmlformats.org/officeDocument/2006/relationships/slideLayout" Target="../slideLayouts/slideLayout138.xml"/><Relationship Id="rId154" Type="http://schemas.openxmlformats.org/officeDocument/2006/relationships/slideLayout" Target="../slideLayouts/slideLayout154.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28" Type="http://schemas.openxmlformats.org/officeDocument/2006/relationships/slideLayout" Target="../slideLayouts/slideLayout128.xml"/><Relationship Id="rId144" Type="http://schemas.openxmlformats.org/officeDocument/2006/relationships/slideLayout" Target="../slideLayouts/slideLayout144.xml"/><Relationship Id="rId149" Type="http://schemas.openxmlformats.org/officeDocument/2006/relationships/slideLayout" Target="../slideLayouts/slideLayout149.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18" Type="http://schemas.openxmlformats.org/officeDocument/2006/relationships/slideLayout" Target="../slideLayouts/slideLayout118.xml"/><Relationship Id="rId134" Type="http://schemas.openxmlformats.org/officeDocument/2006/relationships/slideLayout" Target="../slideLayouts/slideLayout134.xml"/><Relationship Id="rId139" Type="http://schemas.openxmlformats.org/officeDocument/2006/relationships/slideLayout" Target="../slideLayouts/slideLayout13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50" Type="http://schemas.openxmlformats.org/officeDocument/2006/relationships/slideLayout" Target="../slideLayouts/slideLayout150.xml"/><Relationship Id="rId155" Type="http://schemas.openxmlformats.org/officeDocument/2006/relationships/slideLayout" Target="../slideLayouts/slideLayout15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124" Type="http://schemas.openxmlformats.org/officeDocument/2006/relationships/slideLayout" Target="../slideLayouts/slideLayout124.xml"/><Relationship Id="rId129" Type="http://schemas.openxmlformats.org/officeDocument/2006/relationships/slideLayout" Target="../slideLayouts/slideLayout12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11" Type="http://schemas.openxmlformats.org/officeDocument/2006/relationships/slideLayout" Target="../slideLayouts/slideLayout111.xml"/><Relationship Id="rId132" Type="http://schemas.openxmlformats.org/officeDocument/2006/relationships/slideLayout" Target="../slideLayouts/slideLayout132.xml"/><Relationship Id="rId140" Type="http://schemas.openxmlformats.org/officeDocument/2006/relationships/slideLayout" Target="../slideLayouts/slideLayout140.xml"/><Relationship Id="rId145" Type="http://schemas.openxmlformats.org/officeDocument/2006/relationships/slideLayout" Target="../slideLayouts/slideLayout145.xml"/><Relationship Id="rId153" Type="http://schemas.openxmlformats.org/officeDocument/2006/relationships/slideLayout" Target="../slideLayouts/slideLayout153.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14" Type="http://schemas.openxmlformats.org/officeDocument/2006/relationships/slideLayout" Target="../slideLayouts/slideLayout114.xml"/><Relationship Id="rId119" Type="http://schemas.openxmlformats.org/officeDocument/2006/relationships/slideLayout" Target="../slideLayouts/slideLayout119.xml"/><Relationship Id="rId127" Type="http://schemas.openxmlformats.org/officeDocument/2006/relationships/slideLayout" Target="../slideLayouts/slideLayout12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130" Type="http://schemas.openxmlformats.org/officeDocument/2006/relationships/slideLayout" Target="../slideLayouts/slideLayout130.xml"/><Relationship Id="rId135" Type="http://schemas.openxmlformats.org/officeDocument/2006/relationships/slideLayout" Target="../slideLayouts/slideLayout135.xml"/><Relationship Id="rId143" Type="http://schemas.openxmlformats.org/officeDocument/2006/relationships/slideLayout" Target="../slideLayouts/slideLayout143.xml"/><Relationship Id="rId148" Type="http://schemas.openxmlformats.org/officeDocument/2006/relationships/slideLayout" Target="../slideLayouts/slideLayout148.xml"/><Relationship Id="rId151" Type="http://schemas.openxmlformats.org/officeDocument/2006/relationships/slideLayout" Target="../slideLayouts/slideLayout151.xml"/><Relationship Id="rId156" Type="http://schemas.openxmlformats.org/officeDocument/2006/relationships/slideLayout" Target="../slideLayouts/slideLayout156.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slideLayout" Target="../slideLayouts/slideLayout120.xml"/><Relationship Id="rId125" Type="http://schemas.openxmlformats.org/officeDocument/2006/relationships/slideLayout" Target="../slideLayouts/slideLayout125.xml"/><Relationship Id="rId141" Type="http://schemas.openxmlformats.org/officeDocument/2006/relationships/slideLayout" Target="../slideLayouts/slideLayout141.xml"/><Relationship Id="rId146" Type="http://schemas.openxmlformats.org/officeDocument/2006/relationships/slideLayout" Target="../slideLayouts/slideLayout14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131" Type="http://schemas.openxmlformats.org/officeDocument/2006/relationships/slideLayout" Target="../slideLayouts/slideLayout131.xml"/><Relationship Id="rId136" Type="http://schemas.openxmlformats.org/officeDocument/2006/relationships/slideLayout" Target="../slideLayouts/slideLayout136.xml"/><Relationship Id="rId157" Type="http://schemas.openxmlformats.org/officeDocument/2006/relationships/slideLayout" Target="../slideLayouts/slideLayout15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52" Type="http://schemas.openxmlformats.org/officeDocument/2006/relationships/slideLayout" Target="../slideLayouts/slideLayout15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147" Type="http://schemas.openxmlformats.org/officeDocument/2006/relationships/slideLayout" Target="../slideLayouts/slideLayout14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142" Type="http://schemas.openxmlformats.org/officeDocument/2006/relationships/slideLayout" Target="../slideLayouts/slideLayout142.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137" Type="http://schemas.openxmlformats.org/officeDocument/2006/relationships/slideLayout" Target="../slideLayouts/slideLayout137.xml"/><Relationship Id="rId158"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5.xml"/><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2.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844554" y="476251"/>
            <a:ext cx="10502900" cy="1143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844554" y="1949455"/>
            <a:ext cx="10502900" cy="460375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5947757" y="6540501"/>
            <a:ext cx="290143" cy="287258"/>
          </a:xfrm>
          <a:prstGeom prst="rect">
            <a:avLst/>
          </a:prstGeom>
          <a:ln w="12700">
            <a:miter lim="400000"/>
          </a:ln>
        </p:spPr>
        <p:txBody>
          <a:bodyPr wrap="none" lIns="50800" tIns="50800" rIns="50800" bIns="50800">
            <a:spAutoFit/>
          </a:bodyPr>
          <a:lstStyle>
            <a:lvl1pPr>
              <a:defRPr sz="1200"/>
            </a:lvl1pPr>
          </a:lstStyle>
          <a:p>
            <a:pPr algn="ctr" defTabSz="412740" rtl="0" hangingPunct="0"/>
            <a:fld id="{86CB4B4D-7CA3-9044-876B-883B54F8677D}" type="slidenum">
              <a:rPr lang="ar-EG" kern="0" smtClean="0">
                <a:solidFill>
                  <a:srgbClr val="000000"/>
                </a:solidFill>
                <a:sym typeface="Helvetica Light"/>
              </a:rPr>
              <a:pPr algn="ctr" defTabSz="412740" rtl="0" hangingPunct="0"/>
              <a:t>‹#›</a:t>
            </a:fld>
            <a:endParaRPr lang="ar-EG" kern="0" dirty="0">
              <a:solidFill>
                <a:srgbClr val="000000"/>
              </a:solidFill>
              <a:sym typeface="Helvetica Light"/>
            </a:endParaRPr>
          </a:p>
        </p:txBody>
      </p:sp>
    </p:spTree>
    <p:extLst>
      <p:ext uri="{BB962C8B-B14F-4D97-AF65-F5344CB8AC3E}">
        <p14:creationId xmlns:p14="http://schemas.microsoft.com/office/powerpoint/2010/main" val="1993762790"/>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6" r:id="rId4"/>
    <p:sldLayoutId id="2147483667" r:id="rId5"/>
    <p:sldLayoutId id="2147483668" r:id="rId6"/>
    <p:sldLayoutId id="2147483669" r:id="rId7"/>
    <p:sldLayoutId id="2147483670" r:id="rId8"/>
    <p:sldLayoutId id="2147483671" r:id="rId9"/>
    <p:sldLayoutId id="2147483673" r:id="rId10"/>
    <p:sldLayoutId id="2147483674" r:id="rId11"/>
    <p:sldLayoutId id="2147483675"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90" r:id="rId26"/>
    <p:sldLayoutId id="2147483691" r:id="rId27"/>
    <p:sldLayoutId id="2147483692" r:id="rId28"/>
    <p:sldLayoutId id="2147483693" r:id="rId29"/>
    <p:sldLayoutId id="2147483694" r:id="rId30"/>
    <p:sldLayoutId id="2147483695" r:id="rId31"/>
    <p:sldLayoutId id="2147483696" r:id="rId32"/>
    <p:sldLayoutId id="2147483697" r:id="rId33"/>
    <p:sldLayoutId id="2147483698" r:id="rId34"/>
    <p:sldLayoutId id="2147483699" r:id="rId35"/>
    <p:sldLayoutId id="2147483700" r:id="rId36"/>
    <p:sldLayoutId id="2147483702" r:id="rId37"/>
    <p:sldLayoutId id="2147483703" r:id="rId38"/>
    <p:sldLayoutId id="2147483704" r:id="rId39"/>
    <p:sldLayoutId id="2147483705" r:id="rId40"/>
    <p:sldLayoutId id="2147483706" r:id="rId41"/>
    <p:sldLayoutId id="2147483707" r:id="rId42"/>
    <p:sldLayoutId id="2147483708" r:id="rId43"/>
    <p:sldLayoutId id="2147483709" r:id="rId44"/>
    <p:sldLayoutId id="2147483710" r:id="rId45"/>
    <p:sldLayoutId id="2147483711" r:id="rId46"/>
    <p:sldLayoutId id="2147483712" r:id="rId47"/>
    <p:sldLayoutId id="2147483713" r:id="rId48"/>
    <p:sldLayoutId id="2147483714" r:id="rId49"/>
    <p:sldLayoutId id="2147483715" r:id="rId50"/>
    <p:sldLayoutId id="2147483716" r:id="rId51"/>
    <p:sldLayoutId id="2147483717" r:id="rId52"/>
    <p:sldLayoutId id="2147483718" r:id="rId53"/>
    <p:sldLayoutId id="2147483719" r:id="rId54"/>
    <p:sldLayoutId id="2147483720" r:id="rId55"/>
    <p:sldLayoutId id="2147483721" r:id="rId56"/>
    <p:sldLayoutId id="2147483722" r:id="rId57"/>
    <p:sldLayoutId id="2147483723" r:id="rId58"/>
    <p:sldLayoutId id="2147483724" r:id="rId59"/>
    <p:sldLayoutId id="2147483725" r:id="rId60"/>
    <p:sldLayoutId id="2147483726" r:id="rId61"/>
    <p:sldLayoutId id="2147483727" r:id="rId62"/>
    <p:sldLayoutId id="2147483748" r:id="rId63"/>
    <p:sldLayoutId id="2147483766" r:id="rId64"/>
    <p:sldLayoutId id="2147483778" r:id="rId65"/>
    <p:sldLayoutId id="2147483794" r:id="rId66"/>
    <p:sldLayoutId id="2147483795" r:id="rId67"/>
    <p:sldLayoutId id="2147483796" r:id="rId68"/>
    <p:sldLayoutId id="2147483797" r:id="rId69"/>
    <p:sldLayoutId id="2147483798" r:id="rId70"/>
    <p:sldLayoutId id="2147483799" r:id="rId71"/>
    <p:sldLayoutId id="2147483800" r:id="rId72"/>
    <p:sldLayoutId id="2147483801" r:id="rId73"/>
    <p:sldLayoutId id="2147483802" r:id="rId74"/>
    <p:sldLayoutId id="2147483803" r:id="rId75"/>
    <p:sldLayoutId id="2147483804" r:id="rId76"/>
    <p:sldLayoutId id="2147483805" r:id="rId77"/>
    <p:sldLayoutId id="2147483806" r:id="rId78"/>
    <p:sldLayoutId id="2147483807" r:id="rId79"/>
    <p:sldLayoutId id="2147483808" r:id="rId80"/>
    <p:sldLayoutId id="2147483809" r:id="rId81"/>
    <p:sldLayoutId id="2147483810" r:id="rId82"/>
    <p:sldLayoutId id="2147483811" r:id="rId83"/>
    <p:sldLayoutId id="2147483812" r:id="rId84"/>
    <p:sldLayoutId id="2147483813" r:id="rId85"/>
    <p:sldLayoutId id="2147483814" r:id="rId86"/>
    <p:sldLayoutId id="2147483815" r:id="rId87"/>
    <p:sldLayoutId id="2147483816" r:id="rId88"/>
    <p:sldLayoutId id="2147483817" r:id="rId89"/>
    <p:sldLayoutId id="2147483818" r:id="rId90"/>
    <p:sldLayoutId id="2147483819" r:id="rId91"/>
    <p:sldLayoutId id="2147483820" r:id="rId92"/>
    <p:sldLayoutId id="2147483821" r:id="rId93"/>
    <p:sldLayoutId id="2147483822" r:id="rId94"/>
    <p:sldLayoutId id="2147483823" r:id="rId95"/>
    <p:sldLayoutId id="2147483824" r:id="rId96"/>
    <p:sldLayoutId id="2147483825" r:id="rId97"/>
    <p:sldLayoutId id="2147483826" r:id="rId98"/>
    <p:sldLayoutId id="2147483827" r:id="rId99"/>
    <p:sldLayoutId id="2147483828" r:id="rId100"/>
    <p:sldLayoutId id="2147483829" r:id="rId101"/>
    <p:sldLayoutId id="2147483830" r:id="rId102"/>
    <p:sldLayoutId id="2147483831" r:id="rId103"/>
    <p:sldLayoutId id="2147483832" r:id="rId104"/>
    <p:sldLayoutId id="2147483833" r:id="rId105"/>
    <p:sldLayoutId id="2147483834" r:id="rId106"/>
    <p:sldLayoutId id="2147483835" r:id="rId107"/>
    <p:sldLayoutId id="2147483836" r:id="rId108"/>
    <p:sldLayoutId id="2147483837" r:id="rId109"/>
    <p:sldLayoutId id="2147483838" r:id="rId110"/>
    <p:sldLayoutId id="2147483839" r:id="rId111"/>
    <p:sldLayoutId id="2147483840" r:id="rId112"/>
    <p:sldLayoutId id="2147483841" r:id="rId113"/>
    <p:sldLayoutId id="2147483842" r:id="rId114"/>
    <p:sldLayoutId id="2147483843" r:id="rId115"/>
    <p:sldLayoutId id="2147483844" r:id="rId116"/>
    <p:sldLayoutId id="2147483845" r:id="rId117"/>
    <p:sldLayoutId id="2147483846" r:id="rId118"/>
    <p:sldLayoutId id="2147483847" r:id="rId119"/>
    <p:sldLayoutId id="2147483848" r:id="rId120"/>
    <p:sldLayoutId id="2147483849" r:id="rId121"/>
    <p:sldLayoutId id="2147483850" r:id="rId122"/>
    <p:sldLayoutId id="2147483851" r:id="rId123"/>
    <p:sldLayoutId id="2147483852" r:id="rId124"/>
    <p:sldLayoutId id="2147483853" r:id="rId125"/>
    <p:sldLayoutId id="2147483854" r:id="rId126"/>
    <p:sldLayoutId id="2147483855" r:id="rId127"/>
    <p:sldLayoutId id="2147483856" r:id="rId128"/>
    <p:sldLayoutId id="2147483857" r:id="rId129"/>
    <p:sldLayoutId id="2147483858" r:id="rId130"/>
    <p:sldLayoutId id="2147483859" r:id="rId131"/>
    <p:sldLayoutId id="2147483860" r:id="rId132"/>
    <p:sldLayoutId id="2147483861" r:id="rId133"/>
    <p:sldLayoutId id="2147483862" r:id="rId134"/>
    <p:sldLayoutId id="2147483863" r:id="rId135"/>
    <p:sldLayoutId id="2147483864" r:id="rId136"/>
    <p:sldLayoutId id="2147483865" r:id="rId137"/>
    <p:sldLayoutId id="2147483866" r:id="rId138"/>
    <p:sldLayoutId id="2147483867" r:id="rId139"/>
    <p:sldLayoutId id="2147483868" r:id="rId140"/>
    <p:sldLayoutId id="2147483869" r:id="rId141"/>
    <p:sldLayoutId id="2147483870" r:id="rId142"/>
    <p:sldLayoutId id="2147483871" r:id="rId143"/>
    <p:sldLayoutId id="2147483872" r:id="rId144"/>
    <p:sldLayoutId id="2147483873" r:id="rId145"/>
    <p:sldLayoutId id="2147483874" r:id="rId146"/>
    <p:sldLayoutId id="2147483875" r:id="rId147"/>
    <p:sldLayoutId id="2147483876" r:id="rId148"/>
    <p:sldLayoutId id="2147483877" r:id="rId149"/>
    <p:sldLayoutId id="2147483878" r:id="rId150"/>
    <p:sldLayoutId id="2147483879" r:id="rId151"/>
    <p:sldLayoutId id="2147483880" r:id="rId152"/>
    <p:sldLayoutId id="2147483881" r:id="rId153"/>
    <p:sldLayoutId id="2147483882" r:id="rId154"/>
    <p:sldLayoutId id="2147483883" r:id="rId155"/>
    <p:sldLayoutId id="2147483884" r:id="rId156"/>
    <p:sldLayoutId id="2147483898" r:id="rId157"/>
  </p:sldLayoutIdLst>
  <p:transition spd="med"/>
  <p:txStyles>
    <p:titleStyle>
      <a:lvl1pPr marL="0" marR="0" indent="0" algn="ctr" defTabSz="41273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1pPr>
      <a:lvl2pPr marL="0" marR="0" indent="114294" algn="ctr" defTabSz="41273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2pPr>
      <a:lvl3pPr marL="0" marR="0" indent="228589" algn="ctr" defTabSz="41273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3pPr>
      <a:lvl4pPr marL="0" marR="0" indent="342882" algn="ctr" defTabSz="41273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4pPr>
      <a:lvl5pPr marL="0" marR="0" indent="457177" algn="ctr" defTabSz="41273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5pPr>
      <a:lvl6pPr marL="0" marR="0" indent="571472" algn="ctr" defTabSz="41273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6pPr>
      <a:lvl7pPr marL="0" marR="0" indent="685767" algn="ctr" defTabSz="41273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7pPr>
      <a:lvl8pPr marL="0" marR="0" indent="800060" algn="ctr" defTabSz="41273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8pPr>
      <a:lvl9pPr marL="0" marR="0" indent="914354" algn="ctr" defTabSz="41273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9pPr>
    </p:titleStyle>
    <p:bodyStyle>
      <a:lvl1pPr marL="317484" marR="0" indent="-317484" algn="l" defTabSz="412730" latinLnBrk="0">
        <a:lnSpc>
          <a:spcPct val="100000"/>
        </a:lnSpc>
        <a:spcBef>
          <a:spcPts val="2601"/>
        </a:spcBef>
        <a:spcAft>
          <a:spcPts val="0"/>
        </a:spcAft>
        <a:buClrTx/>
        <a:buSzPct val="75000"/>
        <a:buFontTx/>
        <a:buChar char="•"/>
        <a:tabLst/>
        <a:defRPr sz="2601" b="0" i="0" u="none" strike="noStrike" cap="none" spc="0" baseline="0">
          <a:ln>
            <a:noFill/>
          </a:ln>
          <a:solidFill>
            <a:srgbClr val="000000"/>
          </a:solidFill>
          <a:uFillTx/>
          <a:latin typeface="+mn-lt"/>
          <a:ea typeface="+mn-ea"/>
          <a:cs typeface="+mn-cs"/>
          <a:sym typeface="Helvetica Light"/>
        </a:defRPr>
      </a:lvl1pPr>
      <a:lvl2pPr marL="634969" marR="0" indent="-317484" algn="l" defTabSz="412730" latinLnBrk="0">
        <a:lnSpc>
          <a:spcPct val="100000"/>
        </a:lnSpc>
        <a:spcBef>
          <a:spcPts val="2601"/>
        </a:spcBef>
        <a:spcAft>
          <a:spcPts val="0"/>
        </a:spcAft>
        <a:buClrTx/>
        <a:buSzPct val="75000"/>
        <a:buFontTx/>
        <a:buChar char="•"/>
        <a:tabLst/>
        <a:defRPr sz="2601" b="0" i="0" u="none" strike="noStrike" cap="none" spc="0" baseline="0">
          <a:ln>
            <a:noFill/>
          </a:ln>
          <a:solidFill>
            <a:srgbClr val="000000"/>
          </a:solidFill>
          <a:uFillTx/>
          <a:latin typeface="+mn-lt"/>
          <a:ea typeface="+mn-ea"/>
          <a:cs typeface="+mn-cs"/>
          <a:sym typeface="Helvetica Light"/>
        </a:defRPr>
      </a:lvl2pPr>
      <a:lvl3pPr marL="952452" marR="0" indent="-317484" algn="l" defTabSz="412730" latinLnBrk="0">
        <a:lnSpc>
          <a:spcPct val="100000"/>
        </a:lnSpc>
        <a:spcBef>
          <a:spcPts val="2601"/>
        </a:spcBef>
        <a:spcAft>
          <a:spcPts val="0"/>
        </a:spcAft>
        <a:buClrTx/>
        <a:buSzPct val="75000"/>
        <a:buFontTx/>
        <a:buChar char="•"/>
        <a:tabLst/>
        <a:defRPr sz="2601" b="0" i="0" u="none" strike="noStrike" cap="none" spc="0" baseline="0">
          <a:ln>
            <a:noFill/>
          </a:ln>
          <a:solidFill>
            <a:srgbClr val="000000"/>
          </a:solidFill>
          <a:uFillTx/>
          <a:latin typeface="+mn-lt"/>
          <a:ea typeface="+mn-ea"/>
          <a:cs typeface="+mn-cs"/>
          <a:sym typeface="Helvetica Light"/>
        </a:defRPr>
      </a:lvl3pPr>
      <a:lvl4pPr marL="1269936" marR="0" indent="-317484" algn="l" defTabSz="412730" latinLnBrk="0">
        <a:lnSpc>
          <a:spcPct val="100000"/>
        </a:lnSpc>
        <a:spcBef>
          <a:spcPts val="2601"/>
        </a:spcBef>
        <a:spcAft>
          <a:spcPts val="0"/>
        </a:spcAft>
        <a:buClrTx/>
        <a:buSzPct val="75000"/>
        <a:buFontTx/>
        <a:buChar char="•"/>
        <a:tabLst/>
        <a:defRPr sz="2601" b="0" i="0" u="none" strike="noStrike" cap="none" spc="0" baseline="0">
          <a:ln>
            <a:noFill/>
          </a:ln>
          <a:solidFill>
            <a:srgbClr val="000000"/>
          </a:solidFill>
          <a:uFillTx/>
          <a:latin typeface="+mn-lt"/>
          <a:ea typeface="+mn-ea"/>
          <a:cs typeface="+mn-cs"/>
          <a:sym typeface="Helvetica Light"/>
        </a:defRPr>
      </a:lvl4pPr>
      <a:lvl5pPr marL="1587422" marR="0" indent="-317484" algn="l" defTabSz="412730" latinLnBrk="0">
        <a:lnSpc>
          <a:spcPct val="100000"/>
        </a:lnSpc>
        <a:spcBef>
          <a:spcPts val="2601"/>
        </a:spcBef>
        <a:spcAft>
          <a:spcPts val="0"/>
        </a:spcAft>
        <a:buClrTx/>
        <a:buSzPct val="75000"/>
        <a:buFontTx/>
        <a:buChar char="•"/>
        <a:tabLst/>
        <a:defRPr sz="2601" b="0" i="0" u="none" strike="noStrike" cap="none" spc="0" baseline="0">
          <a:ln>
            <a:noFill/>
          </a:ln>
          <a:solidFill>
            <a:srgbClr val="000000"/>
          </a:solidFill>
          <a:uFillTx/>
          <a:latin typeface="+mn-lt"/>
          <a:ea typeface="+mn-ea"/>
          <a:cs typeface="+mn-cs"/>
          <a:sym typeface="Helvetica Light"/>
        </a:defRPr>
      </a:lvl5pPr>
      <a:lvl6pPr marL="1904906" marR="0" indent="-317484" algn="l" defTabSz="412730" latinLnBrk="0">
        <a:lnSpc>
          <a:spcPct val="100000"/>
        </a:lnSpc>
        <a:spcBef>
          <a:spcPts val="2601"/>
        </a:spcBef>
        <a:spcAft>
          <a:spcPts val="0"/>
        </a:spcAft>
        <a:buClrTx/>
        <a:buSzPct val="75000"/>
        <a:buFontTx/>
        <a:buChar char="•"/>
        <a:tabLst/>
        <a:defRPr sz="2601" b="0" i="0" u="none" strike="noStrike" cap="none" spc="0" baseline="0">
          <a:ln>
            <a:noFill/>
          </a:ln>
          <a:solidFill>
            <a:srgbClr val="000000"/>
          </a:solidFill>
          <a:uFillTx/>
          <a:latin typeface="+mn-lt"/>
          <a:ea typeface="+mn-ea"/>
          <a:cs typeface="+mn-cs"/>
          <a:sym typeface="Helvetica Light"/>
        </a:defRPr>
      </a:lvl6pPr>
      <a:lvl7pPr marL="2222388" marR="0" indent="-317484" algn="l" defTabSz="412730" latinLnBrk="0">
        <a:lnSpc>
          <a:spcPct val="100000"/>
        </a:lnSpc>
        <a:spcBef>
          <a:spcPts val="2601"/>
        </a:spcBef>
        <a:spcAft>
          <a:spcPts val="0"/>
        </a:spcAft>
        <a:buClrTx/>
        <a:buSzPct val="75000"/>
        <a:buFontTx/>
        <a:buChar char="•"/>
        <a:tabLst/>
        <a:defRPr sz="2601" b="0" i="0" u="none" strike="noStrike" cap="none" spc="0" baseline="0">
          <a:ln>
            <a:noFill/>
          </a:ln>
          <a:solidFill>
            <a:srgbClr val="000000"/>
          </a:solidFill>
          <a:uFillTx/>
          <a:latin typeface="+mn-lt"/>
          <a:ea typeface="+mn-ea"/>
          <a:cs typeface="+mn-cs"/>
          <a:sym typeface="Helvetica Light"/>
        </a:defRPr>
      </a:lvl7pPr>
      <a:lvl8pPr marL="2539873" marR="0" indent="-317484" algn="l" defTabSz="412730" latinLnBrk="0">
        <a:lnSpc>
          <a:spcPct val="100000"/>
        </a:lnSpc>
        <a:spcBef>
          <a:spcPts val="2601"/>
        </a:spcBef>
        <a:spcAft>
          <a:spcPts val="0"/>
        </a:spcAft>
        <a:buClrTx/>
        <a:buSzPct val="75000"/>
        <a:buFontTx/>
        <a:buChar char="•"/>
        <a:tabLst/>
        <a:defRPr sz="2601" b="0" i="0" u="none" strike="noStrike" cap="none" spc="0" baseline="0">
          <a:ln>
            <a:noFill/>
          </a:ln>
          <a:solidFill>
            <a:srgbClr val="000000"/>
          </a:solidFill>
          <a:uFillTx/>
          <a:latin typeface="+mn-lt"/>
          <a:ea typeface="+mn-ea"/>
          <a:cs typeface="+mn-cs"/>
          <a:sym typeface="Helvetica Light"/>
        </a:defRPr>
      </a:lvl8pPr>
      <a:lvl9pPr marL="2857358" marR="0" indent="-317484" algn="l" defTabSz="412730" latinLnBrk="0">
        <a:lnSpc>
          <a:spcPct val="100000"/>
        </a:lnSpc>
        <a:spcBef>
          <a:spcPts val="2601"/>
        </a:spcBef>
        <a:spcAft>
          <a:spcPts val="0"/>
        </a:spcAft>
        <a:buClrTx/>
        <a:buSzPct val="75000"/>
        <a:buFontTx/>
        <a:buChar char="•"/>
        <a:tabLst/>
        <a:defRPr sz="2601"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41273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1pPr>
      <a:lvl2pPr marL="0" marR="0" indent="114294" algn="ctr" defTabSz="41273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2pPr>
      <a:lvl3pPr marL="0" marR="0" indent="228589" algn="ctr" defTabSz="41273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3pPr>
      <a:lvl4pPr marL="0" marR="0" indent="342882" algn="ctr" defTabSz="41273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4pPr>
      <a:lvl5pPr marL="0" marR="0" indent="457177" algn="ctr" defTabSz="41273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5pPr>
      <a:lvl6pPr marL="0" marR="0" indent="571472" algn="ctr" defTabSz="41273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6pPr>
      <a:lvl7pPr marL="0" marR="0" indent="685767" algn="ctr" defTabSz="41273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7pPr>
      <a:lvl8pPr marL="0" marR="0" indent="800060" algn="ctr" defTabSz="41273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8pPr>
      <a:lvl9pPr marL="0" marR="0" indent="914354" algn="ctr" defTabSz="41273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6973246"/>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4.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57.xml"/><Relationship Id="rId5" Type="http://schemas.openxmlformats.org/officeDocument/2006/relationships/image" Target="../media/image9.jp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teleworks.sa/?q=ar/serviceprovider" TargetMode="External"/><Relationship Id="rId1" Type="http://schemas.openxmlformats.org/officeDocument/2006/relationships/slideLayout" Target="../slideLayouts/slideLayout157.xml"/><Relationship Id="rId6" Type="http://schemas.openxmlformats.org/officeDocument/2006/relationships/image" Target="../media/image9.jpg"/><Relationship Id="rId5" Type="http://schemas.openxmlformats.org/officeDocument/2006/relationships/image" Target="../media/image6.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pm.tawfier.com/E-Task_packages.pdf" TargetMode="External"/><Relationship Id="rId7" Type="http://schemas.openxmlformats.org/officeDocument/2006/relationships/image" Target="../media/image6.png"/><Relationship Id="rId2" Type="http://schemas.openxmlformats.org/officeDocument/2006/relationships/image" Target="../media/image10.emf"/><Relationship Id="rId1" Type="http://schemas.openxmlformats.org/officeDocument/2006/relationships/slideLayout" Target="../slideLayouts/slideLayout15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1.png"/><Relationship Id="rId9"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cture Placeholder 6"/>
          <p:cNvSpPr>
            <a:spLocks noGrp="1"/>
          </p:cNvSpPr>
          <p:nvPr>
            <p:ph type="pic" idx="13"/>
          </p:nvPr>
        </p:nvSpPr>
        <p:spPr>
          <a:xfrm>
            <a:off x="-19653" y="-6899"/>
            <a:ext cx="12249885" cy="6896412"/>
          </a:xfrm>
          <a:solidFill>
            <a:schemeClr val="bg1"/>
          </a:solidFill>
        </p:spPr>
      </p:sp>
      <p:sp>
        <p:nvSpPr>
          <p:cNvPr id="11102" name="Shape 11102"/>
          <p:cNvSpPr>
            <a:spLocks noGrp="1"/>
          </p:cNvSpPr>
          <p:nvPr>
            <p:ph type="sldNum" sz="quarter" idx="2"/>
          </p:nvPr>
        </p:nvSpPr>
        <p:spPr>
          <a:xfrm>
            <a:off x="11358682" y="491462"/>
            <a:ext cx="224420" cy="379591"/>
          </a:xfrm>
          <a:prstGeom prst="rect">
            <a:avLst/>
          </a:prstGeom>
          <a:extLst>
            <a:ext uri="{C572A759-6A51-4108-AA02-DFA0A04FC94B}">
              <ma14:wrappingTextBoxFlag xmlns:ma14="http://schemas.microsoft.com/office/mac/drawingml/2011/main" xmlns="" val="1"/>
            </a:ext>
          </a:extLst>
        </p:spPr>
        <p:txBody>
          <a:bodyPr/>
          <a:lstStyle/>
          <a:p>
            <a:r>
              <a:rPr lang="ar-EG" sz="1800" dirty="0"/>
              <a:t>1</a:t>
            </a:r>
            <a:endParaRPr sz="1800" dirty="0"/>
          </a:p>
        </p:txBody>
      </p:sp>
      <p:sp>
        <p:nvSpPr>
          <p:cNvPr id="11113" name="Shape 11113"/>
          <p:cNvSpPr>
            <a:spLocks noGrp="1"/>
          </p:cNvSpPr>
          <p:nvPr>
            <p:ph type="title"/>
          </p:nvPr>
        </p:nvSpPr>
        <p:spPr>
          <a:xfrm>
            <a:off x="4045048" y="433950"/>
            <a:ext cx="6804906" cy="480449"/>
          </a:xfrm>
          <a:prstGeom prst="rect">
            <a:avLst/>
          </a:prstGeom>
        </p:spPr>
        <p:txBody>
          <a:bodyPr>
            <a:noAutofit/>
          </a:bodyPr>
          <a:lstStyle/>
          <a:p>
            <a:pPr algn="r"/>
            <a:r>
              <a:rPr lang="ar-EG" sz="2400" b="1" dirty="0" smtClean="0">
                <a:solidFill>
                  <a:srgbClr val="CC9B00"/>
                </a:solidFill>
                <a:latin typeface="Janna LT" pitchFamily="2" charset="-78"/>
                <a:cs typeface="Janna LT" pitchFamily="2" charset="-78"/>
              </a:rPr>
              <a:t>مشروع التوطين الفعال</a:t>
            </a:r>
            <a:endParaRPr sz="2400" b="1" dirty="0">
              <a:solidFill>
                <a:srgbClr val="CC9B00"/>
              </a:solidFill>
              <a:latin typeface="Janna LT" pitchFamily="2" charset="-78"/>
              <a:cs typeface="Janna LT" pitchFamily="2" charset="-78"/>
            </a:endParaRPr>
          </a:p>
        </p:txBody>
      </p:sp>
      <p:sp>
        <p:nvSpPr>
          <p:cNvPr id="11114" name="Shape 11114"/>
          <p:cNvSpPr/>
          <p:nvPr/>
        </p:nvSpPr>
        <p:spPr>
          <a:xfrm>
            <a:off x="1859795" y="4768930"/>
            <a:ext cx="4041834" cy="361383"/>
          </a:xfrm>
          <a:prstGeom prst="rect">
            <a:avLst/>
          </a:prstGeom>
          <a:ln w="12700">
            <a:miter lim="400000"/>
          </a:ln>
          <a:extLst>
            <a:ext uri="{C572A759-6A51-4108-AA02-DFA0A04FC94B}">
              <ma14:wrappingTextBoxFlag xmlns:ma14="http://schemas.microsoft.com/office/mac/drawingml/2011/main" xmlns="" val="1"/>
            </a:ext>
          </a:extLst>
        </p:spPr>
        <p:txBody>
          <a:bodyPr wrap="square" lIns="25401" tIns="25401" rIns="25401" bIns="25401">
            <a:spAutoFit/>
          </a:bodyPr>
          <a:lstStyle>
            <a:lvl1pPr algn="l">
              <a:lnSpc>
                <a:spcPct val="70000"/>
              </a:lnSpc>
              <a:defRPr sz="12500" cap="all">
                <a:solidFill>
                  <a:srgbClr val="82165D"/>
                </a:solidFill>
                <a:latin typeface="Geomanist Bold"/>
                <a:ea typeface="Geomanist Bold"/>
                <a:cs typeface="Geomanist Bold"/>
                <a:sym typeface="Geomanist Bold"/>
              </a:defRPr>
            </a:lvl1pPr>
          </a:lstStyle>
          <a:p>
            <a:pPr algn="r" defTabSz="412740" rtl="0" hangingPunct="0"/>
            <a:r>
              <a:rPr lang="ar-EG" sz="2600" b="1" kern="0" dirty="0">
                <a:solidFill>
                  <a:schemeClr val="accent3">
                    <a:lumMod val="75000"/>
                  </a:schemeClr>
                </a:solidFill>
                <a:latin typeface="Janna LT" pitchFamily="2" charset="-78"/>
                <a:cs typeface="Janna LT" pitchFamily="2" charset="-78"/>
              </a:rPr>
              <a:t>هدية </a:t>
            </a:r>
            <a:r>
              <a:rPr lang="ar-EG" sz="2600" b="1" kern="0" dirty="0" smtClean="0">
                <a:solidFill>
                  <a:schemeClr val="accent3">
                    <a:lumMod val="75000"/>
                  </a:schemeClr>
                </a:solidFill>
                <a:latin typeface="Janna LT" pitchFamily="2" charset="-78"/>
                <a:cs typeface="Janna LT" pitchFamily="2" charset="-78"/>
              </a:rPr>
              <a:t>خاصة/</a:t>
            </a:r>
            <a:endParaRPr sz="2600" b="1" kern="0" dirty="0">
              <a:solidFill>
                <a:schemeClr val="accent3">
                  <a:lumMod val="75000"/>
                </a:schemeClr>
              </a:solidFill>
              <a:latin typeface="Janna LT" pitchFamily="2" charset="-78"/>
              <a:cs typeface="Janna LT" pitchFamily="2" charset="-78"/>
            </a:endParaRPr>
          </a:p>
        </p:txBody>
      </p:sp>
      <p:sp>
        <p:nvSpPr>
          <p:cNvPr id="11118" name="Shape 11118"/>
          <p:cNvSpPr/>
          <p:nvPr/>
        </p:nvSpPr>
        <p:spPr>
          <a:xfrm>
            <a:off x="294468" y="5185113"/>
            <a:ext cx="9856931" cy="1066961"/>
          </a:xfrm>
          <a:prstGeom prst="rect">
            <a:avLst/>
          </a:prstGeom>
          <a:ln w="12700">
            <a:miter lim="400000"/>
          </a:ln>
          <a:extLst>
            <a:ext uri="{C572A759-6A51-4108-AA02-DFA0A04FC94B}">
              <ma14:wrappingTextBoxFlag xmlns:ma14="http://schemas.microsoft.com/office/mac/drawingml/2011/main" xmlns="" val="1"/>
            </a:ext>
          </a:extLst>
        </p:spPr>
        <p:txBody>
          <a:bodyPr wrap="square" lIns="25401" tIns="25401" rIns="25401" bIns="25401">
            <a:spAutoFit/>
          </a:bodyPr>
          <a:lstStyle/>
          <a:p>
            <a:pPr algn="justLow" defTabSz="412740" hangingPunct="0">
              <a:lnSpc>
                <a:spcPct val="110000"/>
              </a:lnSpc>
              <a:defRPr sz="4000">
                <a:solidFill>
                  <a:srgbClr val="95C348"/>
                </a:solidFill>
                <a:latin typeface="Geomanist Bold"/>
                <a:ea typeface="Geomanist Bold"/>
                <a:cs typeface="Geomanist Bold"/>
                <a:sym typeface="Geomanist Bold"/>
              </a:defRPr>
            </a:pPr>
            <a:r>
              <a:rPr lang="ar-EG" sz="2000" b="1" kern="0" dirty="0">
                <a:solidFill>
                  <a:schemeClr val="bg2"/>
                </a:solidFill>
                <a:latin typeface="Janna LT" pitchFamily="2" charset="-78"/>
                <a:ea typeface="Geomanist Medium"/>
                <a:cs typeface="Janna LT" pitchFamily="2" charset="-78"/>
                <a:sym typeface="Geomanist Bold"/>
              </a:rPr>
              <a:t> من مشروع التوطين الفعال لأول 10 مستخدمين "برنامج دليل الإجراءات" الذي يساعد على التنظيم الداخلي للمؤسسة وتقليل الأخطاء وتوفير تكلفه ووقت التدريب للموظفين </a:t>
            </a:r>
            <a:r>
              <a:rPr lang="ar-EG" sz="2000" b="1" kern="0" dirty="0" smtClean="0">
                <a:solidFill>
                  <a:schemeClr val="bg2"/>
                </a:solidFill>
                <a:latin typeface="Janna LT" pitchFamily="2" charset="-78"/>
                <a:ea typeface="Geomanist Medium"/>
                <a:cs typeface="Janna LT" pitchFamily="2" charset="-78"/>
                <a:sym typeface="Geomanist Bold"/>
              </a:rPr>
              <a:t>الجدد لمعرفة </a:t>
            </a:r>
            <a:r>
              <a:rPr lang="ar-EG" sz="2000" b="1" kern="0" dirty="0">
                <a:solidFill>
                  <a:schemeClr val="bg2"/>
                </a:solidFill>
                <a:latin typeface="Janna LT" pitchFamily="2" charset="-78"/>
                <a:ea typeface="Geomanist Medium"/>
                <a:cs typeface="Janna LT" pitchFamily="2" charset="-78"/>
                <a:sym typeface="Geomanist Bold"/>
              </a:rPr>
              <a:t>المزيد عن  إي تاسك </a:t>
            </a:r>
            <a:r>
              <a:rPr lang="ar-EG" sz="2000" b="1" u="sng" kern="0" dirty="0">
                <a:solidFill>
                  <a:schemeClr val="bg2"/>
                </a:solidFill>
                <a:latin typeface="Janna LT" pitchFamily="2" charset="-78"/>
                <a:ea typeface="Geomanist Medium"/>
                <a:cs typeface="Janna LT" pitchFamily="2" charset="-78"/>
                <a:sym typeface="Geomanist Bold"/>
              </a:rPr>
              <a:t>اضغط </a:t>
            </a:r>
            <a:r>
              <a:rPr lang="ar-EG" sz="2000" b="1" u="sng" kern="0" dirty="0" smtClean="0">
                <a:solidFill>
                  <a:schemeClr val="bg2"/>
                </a:solidFill>
                <a:latin typeface="Janna LT" pitchFamily="2" charset="-78"/>
                <a:ea typeface="Geomanist Medium"/>
                <a:cs typeface="Janna LT" pitchFamily="2" charset="-78"/>
                <a:sym typeface="Geomanist Bold"/>
              </a:rPr>
              <a:t>هنا </a:t>
            </a:r>
            <a:r>
              <a:rPr lang="en-US" sz="2000" b="1" kern="0" dirty="0" smtClean="0">
                <a:solidFill>
                  <a:schemeClr val="bg2"/>
                </a:solidFill>
                <a:latin typeface="Janna LT" pitchFamily="2" charset="-78"/>
                <a:ea typeface="Geomanist Medium"/>
                <a:cs typeface="Janna LT" pitchFamily="2" charset="-78"/>
                <a:sym typeface="Geomanist Bold"/>
              </a:rPr>
              <a:t>….</a:t>
            </a:r>
            <a:endParaRPr lang="ar-EG" sz="2000" b="1" kern="0" dirty="0">
              <a:solidFill>
                <a:schemeClr val="bg2"/>
              </a:solidFill>
              <a:latin typeface="Janna LT" pitchFamily="2" charset="-78"/>
              <a:ea typeface="Geomanist Medium"/>
              <a:cs typeface="Janna LT" pitchFamily="2" charset="-78"/>
              <a:sym typeface="Geomanist Bold"/>
            </a:endParaRPr>
          </a:p>
        </p:txBody>
      </p:sp>
      <p:sp>
        <p:nvSpPr>
          <p:cNvPr id="11124" name="Shape 11124"/>
          <p:cNvSpPr/>
          <p:nvPr/>
        </p:nvSpPr>
        <p:spPr>
          <a:xfrm>
            <a:off x="294468" y="1314204"/>
            <a:ext cx="5718874" cy="2885920"/>
          </a:xfrm>
          <a:prstGeom prst="rect">
            <a:avLst/>
          </a:prstGeom>
          <a:ln w="12700">
            <a:miter lim="400000"/>
          </a:ln>
          <a:extLst>
            <a:ext uri="{C572A759-6A51-4108-AA02-DFA0A04FC94B}">
              <ma14:wrappingTextBoxFlag xmlns:ma14="http://schemas.microsoft.com/office/mac/drawingml/2011/main" xmlns="" val="1"/>
            </a:ext>
          </a:extLst>
        </p:spPr>
        <p:txBody>
          <a:bodyPr wrap="square" lIns="25401" tIns="25401" rIns="25401" bIns="25401">
            <a:spAutoFit/>
          </a:bodyPr>
          <a:lstStyle>
            <a:lvl1pPr algn="l">
              <a:lnSpc>
                <a:spcPct val="120000"/>
              </a:lnSpc>
              <a:defRPr sz="2000">
                <a:solidFill>
                  <a:srgbClr val="A9AFBA"/>
                </a:solidFill>
                <a:latin typeface="Geomanist Medium"/>
                <a:ea typeface="Geomanist Medium"/>
                <a:cs typeface="Geomanist Medium"/>
                <a:sym typeface="Geomanist Medium"/>
              </a:defRPr>
            </a:lvl1pPr>
          </a:lstStyle>
          <a:p>
            <a:pPr algn="r" defTabSz="412740" hangingPunct="0"/>
            <a:r>
              <a:rPr lang="ar-EG" sz="2600" b="1" kern="0" dirty="0" smtClean="0">
                <a:solidFill>
                  <a:schemeClr val="accent3">
                    <a:lumMod val="75000"/>
                  </a:schemeClr>
                </a:solidFill>
                <a:latin typeface="Janna LT" pitchFamily="2" charset="-78"/>
                <a:cs typeface="Janna LT" pitchFamily="2" charset="-78"/>
              </a:rPr>
              <a:t>فكرة الموقع/</a:t>
            </a:r>
            <a:endParaRPr lang="ar-EG" sz="2400" b="1" kern="0" dirty="0" smtClean="0">
              <a:solidFill>
                <a:schemeClr val="accent3">
                  <a:lumMod val="75000"/>
                </a:schemeClr>
              </a:solidFill>
              <a:latin typeface="Janna LT" pitchFamily="2" charset="-78"/>
              <a:cs typeface="Janna LT" pitchFamily="2" charset="-78"/>
            </a:endParaRPr>
          </a:p>
          <a:p>
            <a:pPr algn="justLow" defTabSz="412740" hangingPunct="0">
              <a:lnSpc>
                <a:spcPct val="150000"/>
              </a:lnSpc>
            </a:pPr>
            <a:r>
              <a:rPr lang="ar-EG" sz="1700" b="1" kern="0" dirty="0">
                <a:solidFill>
                  <a:schemeClr val="bg2"/>
                </a:solidFill>
                <a:latin typeface="Janna LT" pitchFamily="2" charset="-78"/>
                <a:cs typeface="Janna LT" pitchFamily="2" charset="-78"/>
              </a:rPr>
              <a:t>يسعى المشروع إلى توطين فعال للشركات والمؤسسات من خلال تزويدهم بالكوادر الوطنية عن طريق (إي-تاسك) مزود خدمة العمل عن بُعد معتمد من وزارة العمل والتنمية الاجتماعية، وتدريب الموظفين المُختارين على أساسيات العمل عن بٌعد، بالإضافة إلى إمكانية عمل دليل اجراءات لأهم المهام ليساعد الموظفين على إنجاز مهامهم بفعالية وكفاءة.</a:t>
            </a:r>
          </a:p>
        </p:txBody>
      </p:sp>
      <p:pic>
        <p:nvPicPr>
          <p:cNvPr id="33" name="06_Laptop_Gold.png"/>
          <p:cNvPicPr>
            <a:picLocks noChangeAspect="1"/>
          </p:cNvPicPr>
          <p:nvPr/>
        </p:nvPicPr>
        <p:blipFill>
          <a:blip r:embed="rId2">
            <a:extLst/>
          </a:blip>
          <a:stretch>
            <a:fillRect/>
          </a:stretch>
        </p:blipFill>
        <p:spPr>
          <a:xfrm>
            <a:off x="5936075" y="1388063"/>
            <a:ext cx="6172495" cy="3684984"/>
          </a:xfrm>
          <a:prstGeom prst="rect">
            <a:avLst/>
          </a:prstGeom>
          <a:ln w="12700">
            <a:miter lim="400000"/>
          </a:ln>
          <a:extLst>
            <a:ext uri="{C572A759-6A51-4108-AA02-DFA0A04FC94B}">
              <ma14:wrappingTextBoxFlag xmlns:ma14="http://schemas.microsoft.com/office/mac/drawingml/2011/main" xmlns="" val="1"/>
            </a:ext>
          </a:extLst>
        </p:spPr>
      </p:pic>
      <p:sp>
        <p:nvSpPr>
          <p:cNvPr id="8" name="Picture Placeholder 7"/>
          <p:cNvSpPr>
            <a:spLocks noGrp="1"/>
          </p:cNvSpPr>
          <p:nvPr>
            <p:ph type="pic" sz="quarter" idx="14"/>
          </p:nvPr>
        </p:nvSpPr>
        <p:spPr>
          <a:xfrm>
            <a:off x="6535187" y="1868605"/>
            <a:ext cx="4815564" cy="3114444"/>
          </a:xfrm>
        </p:spPr>
      </p:sp>
      <p:pic>
        <p:nvPicPr>
          <p:cNvPr id="20" name="Picture 19"/>
          <p:cNvPicPr/>
          <p:nvPr/>
        </p:nvPicPr>
        <p:blipFill>
          <a:blip r:embed="rId3" cstate="print">
            <a:extLst>
              <a:ext uri="{28A0092B-C50C-407E-A947-70E740481C1C}">
                <a14:useLocalDpi xmlns:a14="http://schemas.microsoft.com/office/drawing/2010/main" val="0"/>
              </a:ext>
            </a:extLst>
          </a:blip>
          <a:stretch>
            <a:fillRect/>
          </a:stretch>
        </p:blipFill>
        <p:spPr>
          <a:xfrm>
            <a:off x="6648770" y="1565334"/>
            <a:ext cx="4912963" cy="3203596"/>
          </a:xfrm>
          <a:prstGeom prst="rect">
            <a:avLst/>
          </a:prstGeom>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41" y="6433509"/>
            <a:ext cx="7011987" cy="438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79734"/>
      </p:ext>
    </p:extLst>
  </p:cSld>
  <p:clrMapOvr>
    <a:masterClrMapping/>
  </p:clrMapOvr>
  <mc:AlternateContent xmlns:mc="http://schemas.openxmlformats.org/markup-compatibility/2006" xmlns:p14="http://schemas.microsoft.com/office/powerpoint/2010/main">
    <mc:Choice Requires="p14">
      <p:transition spd="slow" p14:dur="1500">
        <p14:warp dir="i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half" idx="13"/>
          </p:nvPr>
        </p:nvSpPr>
        <p:spPr>
          <a:solidFill>
            <a:schemeClr val="bg1"/>
          </a:solidFill>
        </p:spPr>
      </p:sp>
      <p:sp>
        <p:nvSpPr>
          <p:cNvPr id="9930" name="Shape 9930"/>
          <p:cNvSpPr/>
          <p:nvPr/>
        </p:nvSpPr>
        <p:spPr>
          <a:xfrm rot="301678">
            <a:off x="4400203" y="1285349"/>
            <a:ext cx="1406591" cy="215378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7996" y="3233"/>
                </a:lnTo>
                <a:lnTo>
                  <a:pt x="21600" y="0"/>
                </a:lnTo>
              </a:path>
            </a:pathLst>
          </a:custGeom>
          <a:ln w="31750">
            <a:solidFill>
              <a:schemeClr val="tx1">
                <a:lumMod val="75000"/>
                <a:lumOff val="25000"/>
              </a:schemeClr>
            </a:solidFill>
            <a:miter lim="400000"/>
          </a:ln>
        </p:spPr>
        <p:txBody>
          <a:bodyPr lIns="25401" tIns="25401" rIns="25401" bIns="25401" anchor="ctr"/>
          <a:lstStyle/>
          <a:p>
            <a:pPr algn="ctr" defTabSz="412740" rtl="0" hangingPunct="0"/>
            <a:endParaRPr sz="1600" kern="0" dirty="0">
              <a:solidFill>
                <a:srgbClr val="000000"/>
              </a:solidFill>
              <a:effectLst>
                <a:outerShdw blurRad="38100" dist="38100" dir="2700000" algn="tl">
                  <a:srgbClr val="000000">
                    <a:alpha val="43137"/>
                  </a:srgbClr>
                </a:outerShdw>
              </a:effectLst>
              <a:sym typeface="Helvetica Light"/>
            </a:endParaRPr>
          </a:p>
        </p:txBody>
      </p:sp>
      <p:sp>
        <p:nvSpPr>
          <p:cNvPr id="9931" name="Shape 9931"/>
          <p:cNvSpPr/>
          <p:nvPr/>
        </p:nvSpPr>
        <p:spPr>
          <a:xfrm>
            <a:off x="4339524" y="2523179"/>
            <a:ext cx="1469933" cy="77911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2405" y="0"/>
                </a:lnTo>
                <a:lnTo>
                  <a:pt x="21600" y="0"/>
                </a:lnTo>
              </a:path>
            </a:pathLst>
          </a:custGeom>
          <a:ln/>
        </p:spPr>
        <p:style>
          <a:lnRef idx="2">
            <a:schemeClr val="accent3"/>
          </a:lnRef>
          <a:fillRef idx="0">
            <a:schemeClr val="accent3"/>
          </a:fillRef>
          <a:effectRef idx="1">
            <a:schemeClr val="accent3"/>
          </a:effectRef>
          <a:fontRef idx="minor">
            <a:schemeClr val="tx1"/>
          </a:fontRef>
        </p:style>
        <p:txBody>
          <a:bodyPr lIns="25401" tIns="25401" rIns="25401" bIns="25401" anchor="ctr"/>
          <a:lstStyle/>
          <a:p>
            <a:pPr algn="ctr" defTabSz="412740" rtl="0" hangingPunct="0">
              <a:defRPr sz="3200"/>
            </a:pPr>
            <a:endParaRPr sz="1600" kern="0" dirty="0">
              <a:solidFill>
                <a:srgbClr val="000000"/>
              </a:solidFill>
              <a:sym typeface="Helvetica Light"/>
            </a:endParaRPr>
          </a:p>
        </p:txBody>
      </p:sp>
      <p:sp>
        <p:nvSpPr>
          <p:cNvPr id="9932" name="Shape 9932"/>
          <p:cNvSpPr/>
          <p:nvPr/>
        </p:nvSpPr>
        <p:spPr>
          <a:xfrm rot="10058944" flipH="1">
            <a:off x="4173224" y="3313986"/>
            <a:ext cx="1641270" cy="175334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7934" y="3233"/>
                </a:lnTo>
                <a:lnTo>
                  <a:pt x="21600" y="0"/>
                </a:lnTo>
              </a:path>
            </a:pathLst>
          </a:custGeom>
          <a:ln/>
        </p:spPr>
        <p:style>
          <a:lnRef idx="2">
            <a:schemeClr val="accent3"/>
          </a:lnRef>
          <a:fillRef idx="0">
            <a:schemeClr val="accent3"/>
          </a:fillRef>
          <a:effectRef idx="1">
            <a:schemeClr val="accent3"/>
          </a:effectRef>
          <a:fontRef idx="minor">
            <a:schemeClr val="tx1"/>
          </a:fontRef>
        </p:style>
        <p:txBody>
          <a:bodyPr lIns="25401" tIns="25401" rIns="25401" bIns="25401" anchor="ctr"/>
          <a:lstStyle/>
          <a:p>
            <a:pPr algn="ctr" defTabSz="412740" rtl="0" hangingPunct="0"/>
            <a:endParaRPr sz="1600" kern="0" dirty="0">
              <a:solidFill>
                <a:srgbClr val="000000"/>
              </a:solidFill>
              <a:sym typeface="Helvetica Light"/>
            </a:endParaRPr>
          </a:p>
        </p:txBody>
      </p:sp>
      <p:sp>
        <p:nvSpPr>
          <p:cNvPr id="9934" name="Shape 9934"/>
          <p:cNvSpPr>
            <a:spLocks noGrp="1"/>
          </p:cNvSpPr>
          <p:nvPr>
            <p:ph type="sldNum" sz="quarter" idx="2"/>
          </p:nvPr>
        </p:nvSpPr>
        <p:spPr>
          <a:xfrm>
            <a:off x="10536073" y="482001"/>
            <a:ext cx="557376" cy="379591"/>
          </a:xfrm>
          <a:prstGeom prst="rect">
            <a:avLst/>
          </a:prstGeom>
          <a:extLst>
            <a:ext uri="{C572A759-6A51-4108-AA02-DFA0A04FC94B}">
              <ma14:wrappingTextBoxFlag xmlns="" xmlns:ma14="http://schemas.microsoft.com/office/mac/drawingml/2011/main" val="1"/>
            </a:ext>
          </a:extLst>
        </p:spPr>
        <p:txBody>
          <a:bodyPr/>
          <a:lstStyle/>
          <a:p>
            <a:pPr algn="ctr"/>
            <a:r>
              <a:rPr lang="ar-EG" sz="1800" dirty="0" smtClean="0"/>
              <a:t>2  </a:t>
            </a:r>
            <a:endParaRPr sz="1800" dirty="0"/>
          </a:p>
        </p:txBody>
      </p:sp>
      <p:sp>
        <p:nvSpPr>
          <p:cNvPr id="9945" name="Shape 9945"/>
          <p:cNvSpPr>
            <a:spLocks noGrp="1"/>
          </p:cNvSpPr>
          <p:nvPr>
            <p:ph type="title"/>
          </p:nvPr>
        </p:nvSpPr>
        <p:spPr>
          <a:xfrm>
            <a:off x="636302" y="346674"/>
            <a:ext cx="9652023" cy="612372"/>
          </a:xfrm>
          <a:prstGeom prst="rect">
            <a:avLst/>
          </a:prstGeom>
        </p:spPr>
        <p:txBody>
          <a:bodyPr>
            <a:noAutofit/>
          </a:bodyPr>
          <a:lstStyle/>
          <a:p>
            <a:pPr algn="r"/>
            <a:r>
              <a:rPr lang="ar-EG" sz="2600" b="1" dirty="0">
                <a:solidFill>
                  <a:srgbClr val="DAA600"/>
                </a:solidFill>
                <a:latin typeface="Janna LT" pitchFamily="2" charset="-78"/>
                <a:cs typeface="Janna LT" pitchFamily="2" charset="-78"/>
              </a:rPr>
              <a:t>مميزات برنامج إي تاسك</a:t>
            </a:r>
            <a:endParaRPr sz="2600" b="1" dirty="0">
              <a:solidFill>
                <a:srgbClr val="DAA600"/>
              </a:solidFill>
              <a:latin typeface="Janna LT" pitchFamily="2" charset="-78"/>
              <a:cs typeface="Janna LT" pitchFamily="2" charset="-78"/>
            </a:endParaRPr>
          </a:p>
        </p:txBody>
      </p:sp>
      <p:sp>
        <p:nvSpPr>
          <p:cNvPr id="9946" name="Shape 9946"/>
          <p:cNvSpPr/>
          <p:nvPr/>
        </p:nvSpPr>
        <p:spPr>
          <a:xfrm>
            <a:off x="6866314" y="1219582"/>
            <a:ext cx="4658756" cy="322141"/>
          </a:xfrm>
          <a:prstGeom prst="rect">
            <a:avLst/>
          </a:prstGeom>
          <a:ln w="12700">
            <a:miter lim="400000"/>
          </a:ln>
          <a:extLst>
            <a:ext uri="{C572A759-6A51-4108-AA02-DFA0A04FC94B}">
              <ma14:wrappingTextBoxFlag xmlns="" xmlns:ma14="http://schemas.microsoft.com/office/mac/drawingml/2011/main" val="1"/>
            </a:ext>
          </a:extLst>
        </p:spPr>
        <p:txBody>
          <a:bodyPr wrap="square" lIns="25401" tIns="25401" rIns="25401" bIns="25401">
            <a:spAutoFit/>
          </a:bodyPr>
          <a:lstStyle/>
          <a:p>
            <a:pPr lvl="0" defTabSz="412740" hangingPunct="0">
              <a:lnSpc>
                <a:spcPct val="110000"/>
              </a:lnSpc>
              <a:defRPr sz="4000">
                <a:solidFill>
                  <a:srgbClr val="FFA300"/>
                </a:solidFill>
                <a:latin typeface="Geomanist Bold"/>
                <a:ea typeface="Geomanist Bold"/>
                <a:cs typeface="Geomanist Bold"/>
                <a:sym typeface="Geomanist Bold"/>
              </a:defRPr>
            </a:pPr>
            <a:r>
              <a:rPr lang="ar-EG" sz="1600" b="1" kern="0" dirty="0" smtClean="0">
                <a:solidFill>
                  <a:schemeClr val="tx1">
                    <a:lumMod val="75000"/>
                    <a:lumOff val="25000"/>
                  </a:schemeClr>
                </a:solidFill>
                <a:latin typeface="Janna LT" pitchFamily="2" charset="-78"/>
                <a:ea typeface="Geomanist Bold"/>
                <a:cs typeface="Janna LT" pitchFamily="2" charset="-78"/>
                <a:sym typeface="Geomanist Bold"/>
              </a:rPr>
              <a:t>برنامج </a:t>
            </a:r>
            <a:r>
              <a:rPr lang="ar-EG" sz="1600" b="1" kern="0" dirty="0">
                <a:solidFill>
                  <a:schemeClr val="tx1">
                    <a:lumMod val="75000"/>
                    <a:lumOff val="25000"/>
                  </a:schemeClr>
                </a:solidFill>
                <a:latin typeface="Janna LT" pitchFamily="2" charset="-78"/>
                <a:ea typeface="Geomanist Bold"/>
                <a:cs typeface="Janna LT" pitchFamily="2" charset="-78"/>
                <a:sym typeface="Geomanist Bold"/>
              </a:rPr>
              <a:t>إي تاسك مدعم بالكامل باللغة </a:t>
            </a:r>
            <a:r>
              <a:rPr lang="ar-EG" sz="1600" b="1" kern="0" dirty="0" smtClean="0">
                <a:solidFill>
                  <a:schemeClr val="tx1">
                    <a:lumMod val="75000"/>
                    <a:lumOff val="25000"/>
                  </a:schemeClr>
                </a:solidFill>
                <a:latin typeface="Janna LT" pitchFamily="2" charset="-78"/>
                <a:ea typeface="Geomanist Bold"/>
                <a:cs typeface="Janna LT" pitchFamily="2" charset="-78"/>
                <a:sym typeface="Geomanist Bold"/>
              </a:rPr>
              <a:t>العربية</a:t>
            </a:r>
            <a:endParaRPr lang="ar-EG" sz="1600" b="1" kern="0" dirty="0">
              <a:solidFill>
                <a:schemeClr val="tx1">
                  <a:lumMod val="75000"/>
                  <a:lumOff val="25000"/>
                </a:schemeClr>
              </a:solidFill>
              <a:latin typeface="Janna LT" pitchFamily="2" charset="-78"/>
              <a:ea typeface="Geomanist Bold"/>
              <a:cs typeface="Janna LT" pitchFamily="2" charset="-78"/>
              <a:sym typeface="Geomanist Bold"/>
            </a:endParaRPr>
          </a:p>
        </p:txBody>
      </p:sp>
      <p:sp>
        <p:nvSpPr>
          <p:cNvPr id="9947" name="Shape 9947"/>
          <p:cNvSpPr/>
          <p:nvPr/>
        </p:nvSpPr>
        <p:spPr>
          <a:xfrm>
            <a:off x="6875564" y="2186429"/>
            <a:ext cx="4726996" cy="863828"/>
          </a:xfrm>
          <a:prstGeom prst="rect">
            <a:avLst/>
          </a:prstGeom>
          <a:ln w="12700">
            <a:miter lim="400000"/>
          </a:ln>
          <a:extLst>
            <a:ext uri="{C572A759-6A51-4108-AA02-DFA0A04FC94B}">
              <ma14:wrappingTextBoxFlag xmlns="" xmlns:ma14="http://schemas.microsoft.com/office/mac/drawingml/2011/main" val="1"/>
            </a:ext>
          </a:extLst>
        </p:spPr>
        <p:txBody>
          <a:bodyPr wrap="square" lIns="25401" tIns="25401" rIns="25401" bIns="25401">
            <a:spAutoFit/>
          </a:bodyPr>
          <a:lstStyle/>
          <a:p>
            <a:pPr algn="justLow" defTabSz="412740" hangingPunct="0">
              <a:lnSpc>
                <a:spcPct val="110000"/>
              </a:lnSpc>
              <a:defRPr sz="4000">
                <a:solidFill>
                  <a:srgbClr val="C83B1E"/>
                </a:solidFill>
                <a:latin typeface="Geomanist Bold"/>
                <a:ea typeface="Geomanist Bold"/>
                <a:cs typeface="Geomanist Bold"/>
                <a:sym typeface="Geomanist Bold"/>
              </a:defRPr>
            </a:pPr>
            <a:r>
              <a:rPr lang="ar-EG" sz="1600" b="1" kern="0" dirty="0" smtClean="0">
                <a:solidFill>
                  <a:srgbClr val="DEB715"/>
                </a:solidFill>
                <a:latin typeface="Janna LT" pitchFamily="2" charset="-78"/>
                <a:ea typeface="Geomanist Light"/>
                <a:cs typeface="Janna LT" pitchFamily="2" charset="-78"/>
                <a:sym typeface="Geomanist Bold"/>
              </a:rPr>
              <a:t>مصمم </a:t>
            </a:r>
            <a:r>
              <a:rPr lang="ar-EG" sz="1600" b="1" kern="0" dirty="0">
                <a:solidFill>
                  <a:srgbClr val="DEB715"/>
                </a:solidFill>
                <a:latin typeface="Janna LT" pitchFamily="2" charset="-78"/>
                <a:ea typeface="Geomanist Light"/>
                <a:cs typeface="Janna LT" pitchFamily="2" charset="-78"/>
                <a:sym typeface="Geomanist Bold"/>
              </a:rPr>
              <a:t>كاملاً بجهود مبرمجي شركتنا، مما يتيح لنا القدرة على تطويره باستمرار أو إضافة تعديلات عليه بحسب رغبة كبار </a:t>
            </a:r>
            <a:r>
              <a:rPr lang="ar-EG" sz="1600" b="1" kern="0" dirty="0" smtClean="0">
                <a:solidFill>
                  <a:srgbClr val="DEB715"/>
                </a:solidFill>
                <a:latin typeface="Janna LT" pitchFamily="2" charset="-78"/>
                <a:ea typeface="Geomanist Light"/>
                <a:cs typeface="Janna LT" pitchFamily="2" charset="-78"/>
                <a:sym typeface="Geomanist Bold"/>
              </a:rPr>
              <a:t>عملائنا </a:t>
            </a:r>
            <a:r>
              <a:rPr lang="ar-EG" sz="1600" b="1" kern="0" dirty="0">
                <a:solidFill>
                  <a:srgbClr val="DEB715"/>
                </a:solidFill>
                <a:latin typeface="Janna LT" pitchFamily="2" charset="-78"/>
                <a:ea typeface="Geomanist Light"/>
                <a:cs typeface="Janna LT" pitchFamily="2" charset="-78"/>
                <a:sym typeface="Geomanist Bold"/>
              </a:rPr>
              <a:t>وبما يتناسب مع احتياجات الشركات.</a:t>
            </a:r>
          </a:p>
        </p:txBody>
      </p:sp>
      <p:sp>
        <p:nvSpPr>
          <p:cNvPr id="9948" name="Shape 9948"/>
          <p:cNvSpPr/>
          <p:nvPr/>
        </p:nvSpPr>
        <p:spPr>
          <a:xfrm>
            <a:off x="6930156" y="3592681"/>
            <a:ext cx="4672404" cy="322141"/>
          </a:xfrm>
          <a:prstGeom prst="rect">
            <a:avLst/>
          </a:prstGeom>
          <a:ln w="12700">
            <a:miter lim="400000"/>
          </a:ln>
          <a:extLst>
            <a:ext uri="{C572A759-6A51-4108-AA02-DFA0A04FC94B}">
              <ma14:wrappingTextBoxFlag xmlns="" xmlns:ma14="http://schemas.microsoft.com/office/mac/drawingml/2011/main" val="1"/>
            </a:ext>
          </a:extLst>
        </p:spPr>
        <p:txBody>
          <a:bodyPr wrap="square" lIns="25401" tIns="25401" rIns="25401" bIns="25401">
            <a:spAutoFit/>
          </a:bodyPr>
          <a:lstStyle/>
          <a:p>
            <a:pPr lvl="0" algn="justLow" defTabSz="412740" hangingPunct="0">
              <a:lnSpc>
                <a:spcPct val="110000"/>
              </a:lnSpc>
              <a:defRPr sz="4000">
                <a:solidFill>
                  <a:srgbClr val="C83B1E"/>
                </a:solidFill>
                <a:latin typeface="Geomanist Bold"/>
                <a:ea typeface="Geomanist Bold"/>
                <a:cs typeface="Geomanist Bold"/>
                <a:sym typeface="Geomanist Bold"/>
              </a:defRPr>
            </a:pPr>
            <a:r>
              <a:rPr lang="ar-EG" sz="1600" b="1" dirty="0" smtClean="0">
                <a:solidFill>
                  <a:srgbClr val="061423">
                    <a:lumMod val="75000"/>
                    <a:lumOff val="25000"/>
                  </a:srgbClr>
                </a:solidFill>
                <a:latin typeface="Arial Black" pitchFamily="34" charset="0"/>
                <a:ea typeface="Geomanist Bold"/>
                <a:cs typeface="Janna LT" pitchFamily="2" charset="-78"/>
                <a:sym typeface="Geomanist Bold"/>
              </a:rPr>
              <a:t>أرشيف </a:t>
            </a:r>
            <a:r>
              <a:rPr lang="ar-EG" sz="1600" b="1" dirty="0">
                <a:solidFill>
                  <a:srgbClr val="061423">
                    <a:lumMod val="75000"/>
                    <a:lumOff val="25000"/>
                  </a:srgbClr>
                </a:solidFill>
                <a:latin typeface="Arial Black" pitchFamily="34" charset="0"/>
                <a:ea typeface="Geomanist Bold"/>
                <a:cs typeface="Janna LT" pitchFamily="2" charset="-78"/>
                <a:sym typeface="Geomanist Bold"/>
              </a:rPr>
              <a:t>للمهام </a:t>
            </a:r>
            <a:r>
              <a:rPr lang="ar-EG" sz="1600" b="1" dirty="0" smtClean="0">
                <a:solidFill>
                  <a:srgbClr val="061423">
                    <a:lumMod val="75000"/>
                    <a:lumOff val="25000"/>
                  </a:srgbClr>
                </a:solidFill>
                <a:latin typeface="Arial Black" pitchFamily="34" charset="0"/>
                <a:ea typeface="Geomanist Bold"/>
                <a:cs typeface="Janna LT" pitchFamily="2" charset="-78"/>
                <a:sym typeface="Geomanist Bold"/>
              </a:rPr>
              <a:t>لمتابعة </a:t>
            </a:r>
            <a:r>
              <a:rPr lang="ar-EG" sz="1600" b="1" dirty="0">
                <a:solidFill>
                  <a:srgbClr val="061423">
                    <a:lumMod val="75000"/>
                    <a:lumOff val="25000"/>
                  </a:srgbClr>
                </a:solidFill>
                <a:latin typeface="Arial Black" pitchFamily="34" charset="0"/>
                <a:ea typeface="Geomanist Bold"/>
                <a:cs typeface="Janna LT" pitchFamily="2" charset="-78"/>
                <a:sym typeface="Geomanist Bold"/>
              </a:rPr>
              <a:t>تحديثات جميع </a:t>
            </a:r>
            <a:r>
              <a:rPr lang="ar-EG" sz="1600" b="1" dirty="0" smtClean="0">
                <a:solidFill>
                  <a:srgbClr val="061423">
                    <a:lumMod val="75000"/>
                    <a:lumOff val="25000"/>
                  </a:srgbClr>
                </a:solidFill>
                <a:latin typeface="Arial Black" pitchFamily="34" charset="0"/>
                <a:ea typeface="Geomanist Bold"/>
                <a:cs typeface="Janna LT" pitchFamily="2" charset="-78"/>
                <a:sym typeface="Geomanist Bold"/>
              </a:rPr>
              <a:t>مهام الموظفين.</a:t>
            </a:r>
            <a:endParaRPr lang="ar-EG" sz="1600" b="1" kern="0" dirty="0">
              <a:solidFill>
                <a:srgbClr val="01C281"/>
              </a:solidFill>
              <a:latin typeface="Janna LT" pitchFamily="2" charset="-78"/>
              <a:ea typeface="Geomanist Light"/>
              <a:cs typeface="Janna LT" pitchFamily="2" charset="-78"/>
              <a:sym typeface="Geomanist Bold"/>
            </a:endParaRPr>
          </a:p>
        </p:txBody>
      </p:sp>
      <p:sp>
        <p:nvSpPr>
          <p:cNvPr id="9949" name="Shape 9949"/>
          <p:cNvSpPr/>
          <p:nvPr/>
        </p:nvSpPr>
        <p:spPr>
          <a:xfrm>
            <a:off x="6938254" y="4735830"/>
            <a:ext cx="4617812" cy="322141"/>
          </a:xfrm>
          <a:prstGeom prst="rect">
            <a:avLst/>
          </a:prstGeom>
          <a:ln w="12700">
            <a:miter lim="400000"/>
          </a:ln>
          <a:extLst>
            <a:ext uri="{C572A759-6A51-4108-AA02-DFA0A04FC94B}">
              <ma14:wrappingTextBoxFlag xmlns="" xmlns:ma14="http://schemas.microsoft.com/office/mac/drawingml/2011/main" val="1"/>
            </a:ext>
          </a:extLst>
        </p:spPr>
        <p:txBody>
          <a:bodyPr lIns="25401" tIns="25401" rIns="25401" bIns="25401">
            <a:spAutoFit/>
          </a:bodyPr>
          <a:lstStyle/>
          <a:p>
            <a:pPr lvl="0" defTabSz="412740" hangingPunct="0">
              <a:lnSpc>
                <a:spcPct val="110000"/>
              </a:lnSpc>
              <a:defRPr sz="4000">
                <a:solidFill>
                  <a:srgbClr val="00B18D"/>
                </a:solidFill>
                <a:latin typeface="Geomanist Bold"/>
                <a:ea typeface="Geomanist Bold"/>
                <a:cs typeface="Geomanist Bold"/>
                <a:sym typeface="Geomanist Bold"/>
              </a:defRPr>
            </a:pPr>
            <a:r>
              <a:rPr lang="ar-EG" sz="1600" b="1" kern="0" dirty="0" smtClean="0">
                <a:solidFill>
                  <a:schemeClr val="accent3">
                    <a:lumMod val="75000"/>
                  </a:schemeClr>
                </a:solidFill>
                <a:latin typeface="Janna LT" pitchFamily="2" charset="-78"/>
                <a:ea typeface="Geomanist Light"/>
                <a:cs typeface="Janna LT" pitchFamily="2" charset="-78"/>
                <a:sym typeface="Geomanist Bold"/>
              </a:rPr>
              <a:t>تقارير </a:t>
            </a:r>
            <a:r>
              <a:rPr lang="ar-EG" sz="1600" b="1" kern="0" dirty="0">
                <a:solidFill>
                  <a:schemeClr val="accent3">
                    <a:lumMod val="75000"/>
                  </a:schemeClr>
                </a:solidFill>
                <a:latin typeface="Janna LT" pitchFamily="2" charset="-78"/>
                <a:ea typeface="Geomanist Light"/>
                <a:cs typeface="Janna LT" pitchFamily="2" charset="-78"/>
                <a:sym typeface="Geomanist Bold"/>
              </a:rPr>
              <a:t>دورية </a:t>
            </a:r>
            <a:r>
              <a:rPr lang="ar-EG" sz="1600" b="1" kern="0" dirty="0" smtClean="0">
                <a:solidFill>
                  <a:schemeClr val="accent3">
                    <a:lumMod val="75000"/>
                  </a:schemeClr>
                </a:solidFill>
                <a:latin typeface="Janna LT" pitchFamily="2" charset="-78"/>
                <a:ea typeface="Geomanist Light"/>
                <a:cs typeface="Janna LT" pitchFamily="2" charset="-78"/>
                <a:sym typeface="Geomanist Bold"/>
              </a:rPr>
              <a:t>وإحصاءات </a:t>
            </a:r>
            <a:r>
              <a:rPr lang="ar-EG" sz="1600" b="1" kern="0" dirty="0">
                <a:solidFill>
                  <a:schemeClr val="accent3">
                    <a:lumMod val="75000"/>
                  </a:schemeClr>
                </a:solidFill>
                <a:latin typeface="Janna LT" pitchFamily="2" charset="-78"/>
                <a:ea typeface="Geomanist Light"/>
                <a:cs typeface="Janna LT" pitchFamily="2" charset="-78"/>
                <a:sym typeface="Geomanist Bold"/>
              </a:rPr>
              <a:t>لمتابعة أداء الموظف </a:t>
            </a:r>
            <a:r>
              <a:rPr lang="ar-EG" sz="1600" b="1" kern="0" dirty="0" smtClean="0">
                <a:solidFill>
                  <a:schemeClr val="accent3">
                    <a:lumMod val="75000"/>
                  </a:schemeClr>
                </a:solidFill>
                <a:latin typeface="Janna LT" pitchFamily="2" charset="-78"/>
                <a:ea typeface="Geomanist Light"/>
                <a:cs typeface="Janna LT" pitchFamily="2" charset="-78"/>
                <a:sym typeface="Geomanist Bold"/>
              </a:rPr>
              <a:t>وإنتاجيته.</a:t>
            </a:r>
            <a:endParaRPr lang="ar-EG" sz="1600" b="1" kern="0" dirty="0">
              <a:solidFill>
                <a:schemeClr val="accent3">
                  <a:lumMod val="75000"/>
                </a:schemeClr>
              </a:solidFill>
              <a:latin typeface="Janna LT" pitchFamily="2" charset="-78"/>
              <a:ea typeface="Geomanist Light"/>
              <a:cs typeface="Janna LT" pitchFamily="2" charset="-78"/>
              <a:sym typeface="Geomanist Light"/>
            </a:endParaRPr>
          </a:p>
        </p:txBody>
      </p:sp>
      <p:sp>
        <p:nvSpPr>
          <p:cNvPr id="9952" name="Shape 9952"/>
          <p:cNvSpPr/>
          <p:nvPr/>
        </p:nvSpPr>
        <p:spPr>
          <a:xfrm>
            <a:off x="5762963" y="949462"/>
            <a:ext cx="897941" cy="897941"/>
          </a:xfrm>
          <a:prstGeom prst="ellipse">
            <a:avLst/>
          </a:prstGeom>
          <a:solidFill>
            <a:schemeClr val="tx1">
              <a:lumMod val="75000"/>
              <a:lumOff val="25000"/>
            </a:schemeClr>
          </a:solidFill>
          <a:ln w="12700" cap="flat">
            <a:noFill/>
            <a:miter lim="400000"/>
          </a:ln>
          <a:effectLst/>
        </p:spPr>
        <p:txBody>
          <a:bodyPr wrap="square" lIns="25401" tIns="25401" rIns="25401" bIns="25401" numCol="1" anchor="ctr">
            <a:noAutofit/>
          </a:bodyPr>
          <a:lstStyle/>
          <a:p>
            <a:pPr algn="ctr" defTabSz="412740" rtl="0" hangingPunct="0">
              <a:defRPr sz="3200">
                <a:solidFill>
                  <a:srgbClr val="FFFFFF"/>
                </a:solidFill>
              </a:defRPr>
            </a:pPr>
            <a:r>
              <a:rPr lang="ar-EG" sz="3200" kern="0" dirty="0" smtClean="0">
                <a:solidFill>
                  <a:srgbClr val="FFFFFF"/>
                </a:solidFill>
                <a:sym typeface="Helvetica Light"/>
              </a:rPr>
              <a:t>1</a:t>
            </a:r>
            <a:endParaRPr sz="3200" kern="0" dirty="0">
              <a:solidFill>
                <a:srgbClr val="FFFFFF"/>
              </a:solidFill>
              <a:sym typeface="Helvetica Light"/>
            </a:endParaRPr>
          </a:p>
        </p:txBody>
      </p:sp>
      <p:sp>
        <p:nvSpPr>
          <p:cNvPr id="9955" name="Shape 9955"/>
          <p:cNvSpPr/>
          <p:nvPr/>
        </p:nvSpPr>
        <p:spPr>
          <a:xfrm>
            <a:off x="5793959" y="3373351"/>
            <a:ext cx="897941" cy="897941"/>
          </a:xfrm>
          <a:prstGeom prst="ellipse">
            <a:avLst/>
          </a:prstGeom>
          <a:solidFill>
            <a:schemeClr val="tx1">
              <a:lumMod val="75000"/>
              <a:lumOff val="25000"/>
            </a:schemeClr>
          </a:solidFill>
          <a:ln w="12700" cap="flat">
            <a:noFill/>
            <a:miter lim="400000"/>
          </a:ln>
          <a:effectLst/>
        </p:spPr>
        <p:txBody>
          <a:bodyPr wrap="square" lIns="25401" tIns="25401" rIns="25401" bIns="25401" numCol="1" anchor="ctr">
            <a:noAutofit/>
          </a:bodyPr>
          <a:lstStyle/>
          <a:p>
            <a:pPr algn="ctr" defTabSz="412740" rtl="0" hangingPunct="0"/>
            <a:r>
              <a:rPr lang="ar-EG" sz="3200" kern="0" dirty="0" smtClean="0">
                <a:solidFill>
                  <a:srgbClr val="FFFFFF"/>
                </a:solidFill>
                <a:sym typeface="Helvetica Light"/>
              </a:rPr>
              <a:t>3</a:t>
            </a:r>
            <a:endParaRPr sz="3200" kern="0" dirty="0">
              <a:solidFill>
                <a:srgbClr val="FFFFFF"/>
              </a:solidFill>
              <a:sym typeface="Helvetica Light"/>
            </a:endParaRPr>
          </a:p>
        </p:txBody>
      </p:sp>
      <p:sp>
        <p:nvSpPr>
          <p:cNvPr id="9958" name="Shape 9958"/>
          <p:cNvSpPr/>
          <p:nvPr/>
        </p:nvSpPr>
        <p:spPr>
          <a:xfrm>
            <a:off x="5890647" y="4384523"/>
            <a:ext cx="897941" cy="897941"/>
          </a:xfrm>
          <a:prstGeom prst="ellipse">
            <a:avLst/>
          </a:prstGeom>
          <a:solidFill>
            <a:schemeClr val="accent3">
              <a:lumMod val="75000"/>
            </a:schemeClr>
          </a:solidFill>
          <a:ln w="12700" cap="flat">
            <a:noFill/>
            <a:miter lim="400000"/>
          </a:ln>
          <a:effectLst/>
        </p:spPr>
        <p:txBody>
          <a:bodyPr wrap="square" lIns="25401" tIns="25401" rIns="25401" bIns="25401" numCol="1" anchor="ctr">
            <a:noAutofit/>
          </a:bodyPr>
          <a:lstStyle/>
          <a:p>
            <a:pPr algn="ctr" defTabSz="412740" rtl="0" hangingPunct="0"/>
            <a:r>
              <a:rPr lang="ar-EG" sz="3200" kern="0" dirty="0">
                <a:solidFill>
                  <a:srgbClr val="FFFFFF"/>
                </a:solidFill>
                <a:sym typeface="Helvetica Light"/>
              </a:rPr>
              <a:t>4</a:t>
            </a:r>
            <a:endParaRPr sz="3200" kern="0" dirty="0">
              <a:solidFill>
                <a:srgbClr val="FFFFFF"/>
              </a:solidFill>
              <a:sym typeface="Helvetica Light"/>
            </a:endParaRPr>
          </a:p>
        </p:txBody>
      </p:sp>
      <p:sp>
        <p:nvSpPr>
          <p:cNvPr id="9961" name="Shape 9961"/>
          <p:cNvSpPr/>
          <p:nvPr/>
        </p:nvSpPr>
        <p:spPr>
          <a:xfrm>
            <a:off x="5809457" y="2128560"/>
            <a:ext cx="897941" cy="897941"/>
          </a:xfrm>
          <a:prstGeom prst="ellipse">
            <a:avLst/>
          </a:prstGeom>
          <a:solidFill>
            <a:schemeClr val="accent3">
              <a:lumMod val="75000"/>
            </a:schemeClr>
          </a:solidFill>
          <a:ln w="12700" cap="flat">
            <a:noFill/>
            <a:miter lim="400000"/>
          </a:ln>
          <a:effectLst/>
        </p:spPr>
        <p:txBody>
          <a:bodyPr wrap="square" lIns="25401" tIns="25401" rIns="25401" bIns="25401" numCol="1" anchor="ctr">
            <a:noAutofit/>
          </a:bodyPr>
          <a:lstStyle/>
          <a:p>
            <a:pPr algn="ctr" defTabSz="412740" rtl="0" hangingPunct="0"/>
            <a:r>
              <a:rPr lang="ar-EG" sz="3200" kern="0" dirty="0" smtClean="0">
                <a:solidFill>
                  <a:srgbClr val="FFFFFF"/>
                </a:solidFill>
                <a:sym typeface="Helvetica Light"/>
              </a:rPr>
              <a:t>2</a:t>
            </a:r>
            <a:endParaRPr sz="3200" kern="0" dirty="0">
              <a:solidFill>
                <a:srgbClr val="FFFFFF"/>
              </a:solidFill>
              <a:sym typeface="Helvetica Light"/>
            </a:endParaRPr>
          </a:p>
        </p:txBody>
      </p:sp>
      <p:sp>
        <p:nvSpPr>
          <p:cNvPr id="21" name="Shape 9932"/>
          <p:cNvSpPr/>
          <p:nvPr/>
        </p:nvSpPr>
        <p:spPr>
          <a:xfrm rot="10254849" flipH="1">
            <a:off x="4560810" y="4519487"/>
            <a:ext cx="1309414" cy="153260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7934" y="3233"/>
                </a:lnTo>
                <a:lnTo>
                  <a:pt x="21600" y="0"/>
                </a:lnTo>
              </a:path>
            </a:pathLst>
          </a:custGeom>
          <a:ln w="31750">
            <a:solidFill>
              <a:schemeClr val="tx1">
                <a:lumMod val="75000"/>
                <a:lumOff val="25000"/>
              </a:schemeClr>
            </a:solidFill>
            <a:miter lim="400000"/>
          </a:ln>
        </p:spPr>
        <p:txBody>
          <a:bodyPr lIns="25401" tIns="25401" rIns="25401" bIns="25401" anchor="ctr"/>
          <a:lstStyle/>
          <a:p>
            <a:pPr algn="ctr" defTabSz="412740" rtl="0" hangingPunct="0"/>
            <a:endParaRPr sz="1600" kern="0" dirty="0">
              <a:solidFill>
                <a:srgbClr val="000000"/>
              </a:solidFill>
              <a:sym typeface="Helvetica Light"/>
            </a:endParaRPr>
          </a:p>
        </p:txBody>
      </p:sp>
      <p:sp>
        <p:nvSpPr>
          <p:cNvPr id="22" name="Shape 9958"/>
          <p:cNvSpPr/>
          <p:nvPr/>
        </p:nvSpPr>
        <p:spPr>
          <a:xfrm>
            <a:off x="5898469" y="5438389"/>
            <a:ext cx="897941" cy="897941"/>
          </a:xfrm>
          <a:prstGeom prst="ellipse">
            <a:avLst/>
          </a:prstGeom>
          <a:solidFill>
            <a:schemeClr val="tx1">
              <a:lumMod val="75000"/>
              <a:lumOff val="25000"/>
            </a:schemeClr>
          </a:solidFill>
          <a:ln w="12700" cap="flat">
            <a:noFill/>
            <a:miter lim="400000"/>
          </a:ln>
          <a:effectLst/>
        </p:spPr>
        <p:txBody>
          <a:bodyPr wrap="square" lIns="25401" tIns="25401" rIns="25401" bIns="25401" numCol="1" anchor="ctr">
            <a:noAutofit/>
          </a:bodyPr>
          <a:lstStyle/>
          <a:p>
            <a:pPr algn="ctr" defTabSz="412740" rtl="0" hangingPunct="0"/>
            <a:r>
              <a:rPr lang="ar-EG" sz="3200" kern="0" dirty="0" smtClean="0">
                <a:solidFill>
                  <a:srgbClr val="FFFFFF"/>
                </a:solidFill>
                <a:sym typeface="Helvetica Light"/>
              </a:rPr>
              <a:t>5</a:t>
            </a:r>
            <a:endParaRPr sz="3200" kern="0" dirty="0">
              <a:solidFill>
                <a:srgbClr val="FFFFFF"/>
              </a:solidFill>
              <a:sym typeface="Helvetica Light"/>
            </a:endParaRPr>
          </a:p>
        </p:txBody>
      </p:sp>
      <p:sp>
        <p:nvSpPr>
          <p:cNvPr id="25" name="Shape 9948"/>
          <p:cNvSpPr/>
          <p:nvPr/>
        </p:nvSpPr>
        <p:spPr>
          <a:xfrm>
            <a:off x="6868586" y="5740935"/>
            <a:ext cx="4672404" cy="322141"/>
          </a:xfrm>
          <a:prstGeom prst="rect">
            <a:avLst/>
          </a:prstGeom>
          <a:ln w="12700">
            <a:miter lim="400000"/>
          </a:ln>
          <a:extLst>
            <a:ext uri="{C572A759-6A51-4108-AA02-DFA0A04FC94B}">
              <ma14:wrappingTextBoxFlag xmlns="" xmlns:ma14="http://schemas.microsoft.com/office/mac/drawingml/2011/main" val="1"/>
            </a:ext>
          </a:extLst>
        </p:spPr>
        <p:txBody>
          <a:bodyPr wrap="square" lIns="25401" tIns="25401" rIns="25401" bIns="25401">
            <a:spAutoFit/>
          </a:bodyPr>
          <a:lstStyle/>
          <a:p>
            <a:pPr lvl="0" defTabSz="412740" hangingPunct="0">
              <a:lnSpc>
                <a:spcPct val="110000"/>
              </a:lnSpc>
              <a:defRPr sz="4000">
                <a:solidFill>
                  <a:srgbClr val="95C348"/>
                </a:solidFill>
                <a:latin typeface="Geomanist Bold"/>
                <a:ea typeface="Geomanist Bold"/>
                <a:cs typeface="Geomanist Bold"/>
                <a:sym typeface="Geomanist Bold"/>
              </a:defRPr>
            </a:pPr>
            <a:r>
              <a:rPr lang="ar-EG" sz="1600" b="1" kern="0" dirty="0" smtClean="0">
                <a:solidFill>
                  <a:schemeClr val="tx1">
                    <a:lumMod val="75000"/>
                    <a:lumOff val="25000"/>
                  </a:schemeClr>
                </a:solidFill>
                <a:latin typeface="Janna LT" pitchFamily="2" charset="-78"/>
                <a:ea typeface="Geomanist Bold"/>
                <a:cs typeface="Janna LT" pitchFamily="2" charset="-78"/>
                <a:sym typeface="Geomanist Bold"/>
              </a:rPr>
              <a:t>نظام </a:t>
            </a:r>
            <a:r>
              <a:rPr lang="ar-EG" sz="1600" b="1" kern="0" dirty="0">
                <a:solidFill>
                  <a:schemeClr val="tx1">
                    <a:lumMod val="75000"/>
                    <a:lumOff val="25000"/>
                  </a:schemeClr>
                </a:solidFill>
                <a:latin typeface="Janna LT" pitchFamily="2" charset="-78"/>
                <a:ea typeface="Geomanist Bold"/>
                <a:cs typeface="Janna LT" pitchFamily="2" charset="-78"/>
                <a:sym typeface="Geomanist Bold"/>
              </a:rPr>
              <a:t>تعقب آمن من خلال سجل العمليات البرنامج.</a:t>
            </a:r>
            <a:endParaRPr lang="ar-EG" sz="1600" b="1" kern="0" dirty="0">
              <a:solidFill>
                <a:schemeClr val="tx1">
                  <a:lumMod val="75000"/>
                  <a:lumOff val="25000"/>
                </a:schemeClr>
              </a:solidFill>
              <a:latin typeface="Janna LT" pitchFamily="2" charset="-78"/>
              <a:ea typeface="Geomanist Light"/>
              <a:cs typeface="Janna LT" pitchFamily="2" charset="-78"/>
              <a:sym typeface="Geomanist Light"/>
            </a:endParaRPr>
          </a:p>
        </p:txBody>
      </p:sp>
      <p:sp>
        <p:nvSpPr>
          <p:cNvPr id="32" name="Shape 9932"/>
          <p:cNvSpPr/>
          <p:nvPr/>
        </p:nvSpPr>
        <p:spPr>
          <a:xfrm flipH="1" flipV="1">
            <a:off x="4833470" y="3835362"/>
            <a:ext cx="1273533" cy="45719"/>
          </a:xfrm>
          <a:custGeom>
            <a:avLst/>
            <a:gdLst>
              <a:gd name="connsiteX0" fmla="*/ 0 w 21600"/>
              <a:gd name="connsiteY0" fmla="*/ 21600 h 21600"/>
              <a:gd name="connsiteX1" fmla="*/ 7934 w 21600"/>
              <a:gd name="connsiteY1" fmla="*/ 3233 h 21600"/>
              <a:gd name="connsiteX2" fmla="*/ 21600 w 21600"/>
              <a:gd name="connsiteY2" fmla="*/ 0 h 21600"/>
              <a:gd name="connsiteX0" fmla="*/ 0 w 21600"/>
              <a:gd name="connsiteY0" fmla="*/ 21600 h 21600"/>
              <a:gd name="connsiteX1" fmla="*/ 7934 w 21600"/>
              <a:gd name="connsiteY1" fmla="*/ 3233 h 21600"/>
              <a:gd name="connsiteX2" fmla="*/ 21600 w 21600"/>
              <a:gd name="connsiteY2" fmla="*/ 0 h 21600"/>
              <a:gd name="connsiteX0" fmla="*/ 0 w 22658"/>
              <a:gd name="connsiteY0" fmla="*/ 21600 h 21600"/>
              <a:gd name="connsiteX1" fmla="*/ 21723 w 22658"/>
              <a:gd name="connsiteY1" fmla="*/ 16129 h 21600"/>
              <a:gd name="connsiteX2" fmla="*/ 21600 w 22658"/>
              <a:gd name="connsiteY2" fmla="*/ 0 h 21600"/>
              <a:gd name="connsiteX0" fmla="*/ 0 w 21723"/>
              <a:gd name="connsiteY0" fmla="*/ 5471 h 5471"/>
              <a:gd name="connsiteX1" fmla="*/ 21723 w 21723"/>
              <a:gd name="connsiteY1" fmla="*/ 0 h 5471"/>
            </a:gdLst>
            <a:ahLst/>
            <a:cxnLst>
              <a:cxn ang="0">
                <a:pos x="connsiteX0" y="connsiteY0"/>
              </a:cxn>
              <a:cxn ang="0">
                <a:pos x="connsiteX1" y="connsiteY1"/>
              </a:cxn>
            </a:cxnLst>
            <a:rect l="l" t="t" r="r" b="b"/>
            <a:pathLst>
              <a:path w="21723" h="5471" extrusionOk="0">
                <a:moveTo>
                  <a:pt x="0" y="5471"/>
                </a:moveTo>
                <a:cubicBezTo>
                  <a:pt x="2645" y="-651"/>
                  <a:pt x="18123" y="3600"/>
                  <a:pt x="21723" y="0"/>
                </a:cubicBezTo>
              </a:path>
            </a:pathLst>
          </a:custGeom>
          <a:ln w="31750">
            <a:solidFill>
              <a:schemeClr val="tx1">
                <a:lumMod val="75000"/>
                <a:lumOff val="25000"/>
              </a:schemeClr>
            </a:solidFill>
            <a:miter lim="400000"/>
          </a:ln>
        </p:spPr>
        <p:txBody>
          <a:bodyPr lIns="25401" tIns="25401" rIns="25401" bIns="25401" anchor="ctr"/>
          <a:lstStyle/>
          <a:p>
            <a:pPr algn="ctr" defTabSz="412740" rtl="0" hangingPunct="0"/>
            <a:endParaRPr sz="1600" kern="0" dirty="0">
              <a:solidFill>
                <a:srgbClr val="000000"/>
              </a:solidFill>
              <a:effectLst>
                <a:outerShdw blurRad="38100" dist="38100" dir="2700000" algn="tl">
                  <a:srgbClr val="000000">
                    <a:alpha val="43137"/>
                  </a:srgbClr>
                </a:outerShdw>
              </a:effectLst>
              <a:sym typeface="Helvetica Light"/>
            </a:endParaRPr>
          </a:p>
        </p:txBody>
      </p:sp>
      <p:grpSp>
        <p:nvGrpSpPr>
          <p:cNvPr id="3" name="Group 2"/>
          <p:cNvGrpSpPr/>
          <p:nvPr/>
        </p:nvGrpSpPr>
        <p:grpSpPr>
          <a:xfrm>
            <a:off x="-203509" y="2844168"/>
            <a:ext cx="4347689" cy="3179796"/>
            <a:chOff x="-163145" y="3040009"/>
            <a:chExt cx="4347689" cy="3179796"/>
          </a:xfrm>
        </p:grpSpPr>
        <p:pic>
          <p:nvPicPr>
            <p:cNvPr id="30" name="08_Desktop.png"/>
            <p:cNvPicPr>
              <a:picLocks noChangeAspect="1"/>
            </p:cNvPicPr>
            <p:nvPr/>
          </p:nvPicPr>
          <p:blipFill>
            <a:blip r:embed="rId2">
              <a:extLst/>
            </a:blip>
            <a:stretch>
              <a:fillRect/>
            </a:stretch>
          </p:blipFill>
          <p:spPr>
            <a:xfrm>
              <a:off x="-163145" y="3040009"/>
              <a:ext cx="4347689" cy="3179796"/>
            </a:xfrm>
            <a:prstGeom prst="rect">
              <a:avLst/>
            </a:prstGeom>
            <a:blipFill dpi="0" rotWithShape="1">
              <a:blip r:embed="rId3">
                <a:extLst>
                  <a:ext uri="{28A0092B-C50C-407E-A947-70E740481C1C}">
                    <a14:useLocalDpi xmlns:a14="http://schemas.microsoft.com/office/drawing/2010/main" val="0"/>
                  </a:ext>
                </a:extLst>
              </a:blip>
              <a:srcRect/>
              <a:stretch>
                <a:fillRect l="12000" t="4000" b="23000"/>
              </a:stretch>
            </a:blipFill>
            <a:ln w="12700">
              <a:miter lim="400000"/>
            </a:ln>
            <a:extLst>
              <a:ext uri="{C572A759-6A51-4108-AA02-DFA0A04FC94B}">
                <ma14:wrappingTextBoxFlag xmlns:ma14="http://schemas.microsoft.com/office/mac/drawingml/2011/main" xmlns="" val="1"/>
              </a:ext>
            </a:extLst>
          </p:spPr>
        </p:pic>
        <p:pic>
          <p:nvPicPr>
            <p:cNvPr id="23" name="Picture 22"/>
            <p:cNvPicPr/>
            <p:nvPr/>
          </p:nvPicPr>
          <p:blipFill>
            <a:blip r:embed="rId4" cstate="print">
              <a:extLst>
                <a:ext uri="{28A0092B-C50C-407E-A947-70E740481C1C}">
                  <a14:useLocalDpi xmlns:a14="http://schemas.microsoft.com/office/drawing/2010/main" val="0"/>
                </a:ext>
              </a:extLst>
            </a:blip>
            <a:stretch>
              <a:fillRect/>
            </a:stretch>
          </p:blipFill>
          <p:spPr>
            <a:xfrm>
              <a:off x="360782" y="3217664"/>
              <a:ext cx="3358954" cy="2220725"/>
            </a:xfrm>
            <a:prstGeom prst="rect">
              <a:avLst/>
            </a:prstGeom>
          </p:spPr>
        </p:pic>
      </p:grpSp>
      <p:sp>
        <p:nvSpPr>
          <p:cNvPr id="33" name="Shape 11430"/>
          <p:cNvSpPr/>
          <p:nvPr/>
        </p:nvSpPr>
        <p:spPr>
          <a:xfrm>
            <a:off x="2930470" y="2821869"/>
            <a:ext cx="2117460" cy="1785621"/>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w="85725" cap="flat">
            <a:solidFill>
              <a:srgbClr val="FFFFFF"/>
            </a:solidFill>
            <a:prstDash val="solid"/>
            <a:miter lim="400000"/>
          </a:ln>
          <a:effectLst/>
        </p:spPr>
        <p:txBody>
          <a:bodyPr wrap="square" lIns="25401" tIns="25401" rIns="25401" bIns="25401" numCol="1" anchor="ctr">
            <a:noAutofit/>
          </a:bodyPr>
          <a:lstStyle/>
          <a:p>
            <a:pPr algn="ctr" defTabSz="412740" rtl="0" hangingPunct="0">
              <a:defRPr sz="3200">
                <a:solidFill>
                  <a:srgbClr val="FFFFFF"/>
                </a:solidFill>
              </a:defRPr>
            </a:pPr>
            <a:endParaRPr sz="1600" kern="0" dirty="0">
              <a:solidFill>
                <a:srgbClr val="FFFFFF"/>
              </a:solidFill>
              <a:sym typeface="Helvetica Light"/>
            </a:endParaRPr>
          </a:p>
        </p:txBody>
      </p:sp>
    </p:spTree>
    <p:extLst>
      <p:ext uri="{BB962C8B-B14F-4D97-AF65-F5344CB8AC3E}">
        <p14:creationId xmlns:p14="http://schemas.microsoft.com/office/powerpoint/2010/main" val="3608540222"/>
      </p:ext>
    </p:extLst>
  </p:cSld>
  <p:clrMapOvr>
    <a:masterClrMapping/>
  </p:clrMapOvr>
  <p:transition spd="slow">
    <p:dissolv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0"/>
                                  </p:iterate>
                                  <p:childTnLst>
                                    <p:set>
                                      <p:cBhvr>
                                        <p:cTn id="6" fill="hold"/>
                                        <p:tgtEl>
                                          <p:spTgt spid="9930"/>
                                        </p:tgtEl>
                                        <p:attrNameLst>
                                          <p:attrName>style.visibility</p:attrName>
                                        </p:attrNameLst>
                                      </p:cBhvr>
                                      <p:to>
                                        <p:strVal val="visible"/>
                                      </p:to>
                                    </p:set>
                                    <p:animEffect transition="in" filter="wipe(left)">
                                      <p:cBhvr>
                                        <p:cTn id="7" dur="1000"/>
                                        <p:tgtEl>
                                          <p:spTgt spid="9930"/>
                                        </p:tgtEl>
                                      </p:cBhvr>
                                    </p:animEffect>
                                  </p:childTnLst>
                                </p:cTn>
                              </p:par>
                            </p:childTnLst>
                          </p:cTn>
                        </p:par>
                        <p:par>
                          <p:cTn id="8" fill="hold">
                            <p:stCondLst>
                              <p:cond delay="1000"/>
                            </p:stCondLst>
                            <p:childTnLst>
                              <p:par>
                                <p:cTn id="9" presetID="22" presetClass="entr" presetSubtype="8" fill="hold" grpId="0" nodeType="afterEffect">
                                  <p:stCondLst>
                                    <p:cond delay="0"/>
                                  </p:stCondLst>
                                  <p:iterate>
                                    <p:tmAbs val="0"/>
                                  </p:iterate>
                                  <p:childTnLst>
                                    <p:set>
                                      <p:cBhvr>
                                        <p:cTn id="10" fill="hold"/>
                                        <p:tgtEl>
                                          <p:spTgt spid="9946"/>
                                        </p:tgtEl>
                                        <p:attrNameLst>
                                          <p:attrName>style.visibility</p:attrName>
                                        </p:attrNameLst>
                                      </p:cBhvr>
                                      <p:to>
                                        <p:strVal val="visible"/>
                                      </p:to>
                                    </p:set>
                                    <p:animEffect transition="in" filter="wipe(left)">
                                      <p:cBhvr>
                                        <p:cTn id="11" dur="350"/>
                                        <p:tgtEl>
                                          <p:spTgt spid="994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iterate>
                                    <p:tmAbs val="0"/>
                                  </p:iterate>
                                  <p:childTnLst>
                                    <p:set>
                                      <p:cBhvr>
                                        <p:cTn id="15" fill="hold"/>
                                        <p:tgtEl>
                                          <p:spTgt spid="9931"/>
                                        </p:tgtEl>
                                        <p:attrNameLst>
                                          <p:attrName>style.visibility</p:attrName>
                                        </p:attrNameLst>
                                      </p:cBhvr>
                                      <p:to>
                                        <p:strVal val="visible"/>
                                      </p:to>
                                    </p:set>
                                    <p:animEffect transition="in" filter="wipe(left)">
                                      <p:cBhvr>
                                        <p:cTn id="16" dur="1000"/>
                                        <p:tgtEl>
                                          <p:spTgt spid="9931"/>
                                        </p:tgtEl>
                                      </p:cBhvr>
                                    </p:animEffect>
                                  </p:childTnLst>
                                </p:cTn>
                              </p:par>
                            </p:childTnLst>
                          </p:cTn>
                        </p:par>
                        <p:par>
                          <p:cTn id="17" fill="hold">
                            <p:stCondLst>
                              <p:cond delay="1000"/>
                            </p:stCondLst>
                            <p:childTnLst>
                              <p:par>
                                <p:cTn id="18" presetID="22" presetClass="entr" presetSubtype="8" fill="hold" grpId="0" nodeType="afterEffect">
                                  <p:stCondLst>
                                    <p:cond delay="0"/>
                                  </p:stCondLst>
                                  <p:iterate>
                                    <p:tmAbs val="0"/>
                                  </p:iterate>
                                  <p:childTnLst>
                                    <p:set>
                                      <p:cBhvr>
                                        <p:cTn id="19" fill="hold"/>
                                        <p:tgtEl>
                                          <p:spTgt spid="9947"/>
                                        </p:tgtEl>
                                        <p:attrNameLst>
                                          <p:attrName>style.visibility</p:attrName>
                                        </p:attrNameLst>
                                      </p:cBhvr>
                                      <p:to>
                                        <p:strVal val="visible"/>
                                      </p:to>
                                    </p:set>
                                    <p:animEffect transition="in" filter="wipe(left)">
                                      <p:cBhvr>
                                        <p:cTn id="20" dur="350"/>
                                        <p:tgtEl>
                                          <p:spTgt spid="9947"/>
                                        </p:tgtEl>
                                      </p:cBhvr>
                                    </p:animEffect>
                                  </p:childTnLst>
                                </p:cTn>
                              </p:par>
                            </p:childTnLst>
                          </p:cTn>
                        </p:par>
                        <p:par>
                          <p:cTn id="21" fill="hold">
                            <p:stCondLst>
                              <p:cond delay="1350"/>
                            </p:stCondLst>
                            <p:childTnLst>
                              <p:par>
                                <p:cTn id="22" presetID="22" presetClass="entr" presetSubtype="8" fill="hold" grpId="0" nodeType="afterEffect">
                                  <p:stCondLst>
                                    <p:cond delay="0"/>
                                  </p:stCondLst>
                                  <p:iterate>
                                    <p:tmAbs val="0"/>
                                  </p:iterate>
                                  <p:childTnLst>
                                    <p:set>
                                      <p:cBhvr>
                                        <p:cTn id="23" fill="hold"/>
                                        <p:tgtEl>
                                          <p:spTgt spid="9948"/>
                                        </p:tgtEl>
                                        <p:attrNameLst>
                                          <p:attrName>style.visibility</p:attrName>
                                        </p:attrNameLst>
                                      </p:cBhvr>
                                      <p:to>
                                        <p:strVal val="visible"/>
                                      </p:to>
                                    </p:set>
                                    <p:animEffect transition="in" filter="wipe(left)">
                                      <p:cBhvr>
                                        <p:cTn id="24" dur="350"/>
                                        <p:tgtEl>
                                          <p:spTgt spid="994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p:tmAbs val="0"/>
                                  </p:iterate>
                                  <p:childTnLst>
                                    <p:set>
                                      <p:cBhvr>
                                        <p:cTn id="28" fill="hold"/>
                                        <p:tgtEl>
                                          <p:spTgt spid="9932"/>
                                        </p:tgtEl>
                                        <p:attrNameLst>
                                          <p:attrName>style.visibility</p:attrName>
                                        </p:attrNameLst>
                                      </p:cBhvr>
                                      <p:to>
                                        <p:strVal val="visible"/>
                                      </p:to>
                                    </p:set>
                                    <p:animEffect transition="in" filter="wipe(left)">
                                      <p:cBhvr>
                                        <p:cTn id="29" dur="1000"/>
                                        <p:tgtEl>
                                          <p:spTgt spid="9932"/>
                                        </p:tgtEl>
                                      </p:cBhvr>
                                    </p:animEffect>
                                  </p:childTnLst>
                                </p:cTn>
                              </p:par>
                            </p:childTnLst>
                          </p:cTn>
                        </p:par>
                        <p:par>
                          <p:cTn id="30" fill="hold">
                            <p:stCondLst>
                              <p:cond delay="1000"/>
                            </p:stCondLst>
                            <p:childTnLst>
                              <p:par>
                                <p:cTn id="31" presetID="22" presetClass="entr" presetSubtype="8" fill="hold" grpId="0" nodeType="afterEffect">
                                  <p:stCondLst>
                                    <p:cond delay="0"/>
                                  </p:stCondLst>
                                  <p:iterate>
                                    <p:tmAbs val="0"/>
                                  </p:iterate>
                                  <p:childTnLst>
                                    <p:set>
                                      <p:cBhvr>
                                        <p:cTn id="32" fill="hold"/>
                                        <p:tgtEl>
                                          <p:spTgt spid="9949"/>
                                        </p:tgtEl>
                                        <p:attrNameLst>
                                          <p:attrName>style.visibility</p:attrName>
                                        </p:attrNameLst>
                                      </p:cBhvr>
                                      <p:to>
                                        <p:strVal val="visible"/>
                                      </p:to>
                                    </p:set>
                                    <p:animEffect transition="in" filter="wipe(left)">
                                      <p:cBhvr>
                                        <p:cTn id="33" dur="350"/>
                                        <p:tgtEl>
                                          <p:spTgt spid="994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iterate>
                                    <p:tmAbs val="0"/>
                                  </p:iterate>
                                  <p:childTnLst>
                                    <p:set>
                                      <p:cBhvr>
                                        <p:cTn id="37" fill="hold"/>
                                        <p:tgtEl>
                                          <p:spTgt spid="21"/>
                                        </p:tgtEl>
                                        <p:attrNameLst>
                                          <p:attrName>style.visibility</p:attrName>
                                        </p:attrNameLst>
                                      </p:cBhvr>
                                      <p:to>
                                        <p:strVal val="visible"/>
                                      </p:to>
                                    </p:set>
                                    <p:animEffect transition="in" filter="wipe(left)">
                                      <p:cBhvr>
                                        <p:cTn id="38" dur="1000"/>
                                        <p:tgtEl>
                                          <p:spTgt spid="21"/>
                                        </p:tgtEl>
                                      </p:cBhvr>
                                    </p:animEffect>
                                  </p:childTnLst>
                                </p:cTn>
                              </p:par>
                            </p:childTnLst>
                          </p:cTn>
                        </p:par>
                        <p:par>
                          <p:cTn id="39" fill="hold">
                            <p:stCondLst>
                              <p:cond delay="1000"/>
                            </p:stCondLst>
                            <p:childTnLst>
                              <p:par>
                                <p:cTn id="40" presetID="22" presetClass="entr" presetSubtype="8" fill="hold" grpId="0" nodeType="afterEffect">
                                  <p:stCondLst>
                                    <p:cond delay="0"/>
                                  </p:stCondLst>
                                  <p:iterate>
                                    <p:tmAbs val="0"/>
                                  </p:iterate>
                                  <p:childTnLst>
                                    <p:set>
                                      <p:cBhvr>
                                        <p:cTn id="41" fill="hold"/>
                                        <p:tgtEl>
                                          <p:spTgt spid="25"/>
                                        </p:tgtEl>
                                        <p:attrNameLst>
                                          <p:attrName>style.visibility</p:attrName>
                                        </p:attrNameLst>
                                      </p:cBhvr>
                                      <p:to>
                                        <p:strVal val="visible"/>
                                      </p:to>
                                    </p:set>
                                    <p:animEffect transition="in" filter="wipe(left)">
                                      <p:cBhvr>
                                        <p:cTn id="42" dur="35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p:tmAbs val="0"/>
                                  </p:iterate>
                                  <p:childTnLst>
                                    <p:set>
                                      <p:cBhvr>
                                        <p:cTn id="46" fill="hold"/>
                                        <p:tgtEl>
                                          <p:spTgt spid="32"/>
                                        </p:tgtEl>
                                        <p:attrNameLst>
                                          <p:attrName>style.visibility</p:attrName>
                                        </p:attrNameLst>
                                      </p:cBhvr>
                                      <p:to>
                                        <p:strVal val="visible"/>
                                      </p:to>
                                    </p:set>
                                    <p:animEffect transition="in" filter="wipe(left)">
                                      <p:cBhvr>
                                        <p:cTn id="47"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0" grpId="0" animBg="1" advAuto="0"/>
      <p:bldP spid="9931" grpId="0" animBg="1" advAuto="0"/>
      <p:bldP spid="9932" grpId="0" animBg="1" advAuto="0"/>
      <p:bldP spid="9946" grpId="0" animBg="1" advAuto="0"/>
      <p:bldP spid="9947" grpId="0" animBg="1" advAuto="0"/>
      <p:bldP spid="9948" grpId="0" animBg="1" advAuto="0"/>
      <p:bldP spid="9949" grpId="0" animBg="1" advAuto="0"/>
      <p:bldP spid="21" grpId="0" animBg="1" advAuto="0"/>
      <p:bldP spid="25" grpId="0" animBg="1" advAuto="0"/>
      <p:bldP spid="32" grpId="0"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half" idx="13"/>
          </p:nvPr>
        </p:nvSpPr>
        <p:spPr>
          <a:solidFill>
            <a:schemeClr val="bg1"/>
          </a:solidFill>
        </p:spPr>
      </p:sp>
      <p:sp>
        <p:nvSpPr>
          <p:cNvPr id="9930" name="Shape 9930"/>
          <p:cNvSpPr/>
          <p:nvPr/>
        </p:nvSpPr>
        <p:spPr>
          <a:xfrm rot="301678">
            <a:off x="4394457" y="1416202"/>
            <a:ext cx="1332771" cy="201943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7996" y="3233"/>
                </a:lnTo>
                <a:lnTo>
                  <a:pt x="21600" y="0"/>
                </a:lnTo>
              </a:path>
            </a:pathLst>
          </a:custGeom>
          <a:ln w="31750">
            <a:solidFill>
              <a:srgbClr val="002060"/>
            </a:solidFill>
            <a:miter lim="400000"/>
          </a:ln>
        </p:spPr>
        <p:txBody>
          <a:bodyPr lIns="25401" tIns="25401" rIns="25401" bIns="25401" anchor="ctr"/>
          <a:lstStyle/>
          <a:p>
            <a:pPr algn="ctr" defTabSz="412740" rtl="0" hangingPunct="0">
              <a:defRPr sz="3200"/>
            </a:pPr>
            <a:endParaRPr sz="1600" kern="0" dirty="0">
              <a:solidFill>
                <a:srgbClr val="000000"/>
              </a:solidFill>
              <a:sym typeface="Helvetica Light"/>
            </a:endParaRPr>
          </a:p>
        </p:txBody>
      </p:sp>
      <p:sp>
        <p:nvSpPr>
          <p:cNvPr id="9931" name="Shape 9931"/>
          <p:cNvSpPr/>
          <p:nvPr/>
        </p:nvSpPr>
        <p:spPr>
          <a:xfrm>
            <a:off x="4308528" y="2425920"/>
            <a:ext cx="1674492" cy="10623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2405" y="0"/>
                </a:lnTo>
                <a:lnTo>
                  <a:pt x="21600" y="0"/>
                </a:lnTo>
              </a:path>
            </a:pathLst>
          </a:custGeom>
          <a:ln/>
        </p:spPr>
        <p:style>
          <a:lnRef idx="2">
            <a:schemeClr val="accent3"/>
          </a:lnRef>
          <a:fillRef idx="0">
            <a:schemeClr val="accent3"/>
          </a:fillRef>
          <a:effectRef idx="1">
            <a:schemeClr val="accent3"/>
          </a:effectRef>
          <a:fontRef idx="minor">
            <a:schemeClr val="tx1"/>
          </a:fontRef>
        </p:style>
        <p:txBody>
          <a:bodyPr lIns="25401" tIns="25401" rIns="25401" bIns="25401" anchor="ctr"/>
          <a:lstStyle/>
          <a:p>
            <a:pPr algn="ctr" defTabSz="412740" rtl="0" hangingPunct="0"/>
            <a:endParaRPr sz="1600" kern="0" dirty="0">
              <a:solidFill>
                <a:srgbClr val="000000"/>
              </a:solidFill>
              <a:sym typeface="Helvetica Light"/>
            </a:endParaRPr>
          </a:p>
        </p:txBody>
      </p:sp>
      <p:sp>
        <p:nvSpPr>
          <p:cNvPr id="9932" name="Shape 9932"/>
          <p:cNvSpPr/>
          <p:nvPr/>
        </p:nvSpPr>
        <p:spPr>
          <a:xfrm rot="10058944" flipH="1">
            <a:off x="4173224" y="3313986"/>
            <a:ext cx="1641270" cy="175334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7934" y="3233"/>
                </a:lnTo>
                <a:lnTo>
                  <a:pt x="21600" y="0"/>
                </a:lnTo>
              </a:path>
            </a:pathLst>
          </a:custGeom>
          <a:ln/>
        </p:spPr>
        <p:style>
          <a:lnRef idx="2">
            <a:schemeClr val="accent3"/>
          </a:lnRef>
          <a:fillRef idx="0">
            <a:schemeClr val="accent3"/>
          </a:fillRef>
          <a:effectRef idx="1">
            <a:schemeClr val="accent3"/>
          </a:effectRef>
          <a:fontRef idx="minor">
            <a:schemeClr val="tx1"/>
          </a:fontRef>
        </p:style>
        <p:txBody>
          <a:bodyPr lIns="25401" tIns="25401" rIns="25401" bIns="25401" anchor="ctr"/>
          <a:lstStyle/>
          <a:p>
            <a:pPr algn="ctr" defTabSz="412740" rtl="0" hangingPunct="0"/>
            <a:endParaRPr sz="1600" kern="0" dirty="0">
              <a:solidFill>
                <a:srgbClr val="000000"/>
              </a:solidFill>
              <a:sym typeface="Helvetica Light"/>
            </a:endParaRPr>
          </a:p>
        </p:txBody>
      </p:sp>
      <p:sp>
        <p:nvSpPr>
          <p:cNvPr id="9934" name="Shape 9934"/>
          <p:cNvSpPr>
            <a:spLocks noGrp="1"/>
          </p:cNvSpPr>
          <p:nvPr>
            <p:ph type="sldNum" sz="quarter" idx="2"/>
          </p:nvPr>
        </p:nvSpPr>
        <p:spPr>
          <a:xfrm>
            <a:off x="10812162" y="495946"/>
            <a:ext cx="232469" cy="365646"/>
          </a:xfrm>
          <a:prstGeom prst="rect">
            <a:avLst/>
          </a:prstGeom>
          <a:extLst>
            <a:ext uri="{C572A759-6A51-4108-AA02-DFA0A04FC94B}">
              <ma14:wrappingTextBoxFlag xmlns="" xmlns:ma14="http://schemas.microsoft.com/office/mac/drawingml/2011/main" val="1"/>
            </a:ext>
          </a:extLst>
        </p:spPr>
        <p:txBody>
          <a:bodyPr/>
          <a:lstStyle/>
          <a:p>
            <a:pPr algn="ctr"/>
            <a:r>
              <a:rPr lang="ar-EG" sz="1800" dirty="0" smtClean="0"/>
              <a:t>3</a:t>
            </a:r>
            <a:endParaRPr sz="1800" dirty="0"/>
          </a:p>
        </p:txBody>
      </p:sp>
      <p:sp>
        <p:nvSpPr>
          <p:cNvPr id="9945" name="Shape 9945"/>
          <p:cNvSpPr>
            <a:spLocks noGrp="1"/>
          </p:cNvSpPr>
          <p:nvPr>
            <p:ph type="title"/>
          </p:nvPr>
        </p:nvSpPr>
        <p:spPr>
          <a:xfrm>
            <a:off x="636302" y="377670"/>
            <a:ext cx="9652023" cy="612372"/>
          </a:xfrm>
          <a:prstGeom prst="rect">
            <a:avLst/>
          </a:prstGeom>
        </p:spPr>
        <p:txBody>
          <a:bodyPr>
            <a:noAutofit/>
          </a:bodyPr>
          <a:lstStyle/>
          <a:p>
            <a:pPr algn="r"/>
            <a:r>
              <a:rPr lang="ar-EG" sz="2600" b="1" dirty="0">
                <a:solidFill>
                  <a:srgbClr val="DAA600"/>
                </a:solidFill>
                <a:latin typeface="Janna LT" pitchFamily="2" charset="-78"/>
                <a:cs typeface="Janna LT" pitchFamily="2" charset="-78"/>
              </a:rPr>
              <a:t>مميزات برنامج إي تاسك</a:t>
            </a:r>
            <a:endParaRPr sz="2600" b="1" dirty="0">
              <a:solidFill>
                <a:srgbClr val="DAA600"/>
              </a:solidFill>
              <a:latin typeface="Janna LT" pitchFamily="2" charset="-78"/>
              <a:cs typeface="Janna LT" pitchFamily="2" charset="-78"/>
            </a:endParaRPr>
          </a:p>
        </p:txBody>
      </p:sp>
      <p:sp>
        <p:nvSpPr>
          <p:cNvPr id="9946" name="Shape 9946"/>
          <p:cNvSpPr/>
          <p:nvPr/>
        </p:nvSpPr>
        <p:spPr>
          <a:xfrm>
            <a:off x="6788824" y="1142092"/>
            <a:ext cx="4658756" cy="592985"/>
          </a:xfrm>
          <a:prstGeom prst="rect">
            <a:avLst/>
          </a:prstGeom>
          <a:ln w="12700">
            <a:miter lim="400000"/>
          </a:ln>
          <a:extLst>
            <a:ext uri="{C572A759-6A51-4108-AA02-DFA0A04FC94B}">
              <ma14:wrappingTextBoxFlag xmlns="" xmlns:ma14="http://schemas.microsoft.com/office/mac/drawingml/2011/main" val="1"/>
            </a:ext>
          </a:extLst>
        </p:spPr>
        <p:txBody>
          <a:bodyPr wrap="square" lIns="25401" tIns="25401" rIns="25401" bIns="25401">
            <a:spAutoFit/>
          </a:bodyPr>
          <a:lstStyle/>
          <a:p>
            <a:pPr lvl="0" defTabSz="412740" hangingPunct="0">
              <a:lnSpc>
                <a:spcPct val="110000"/>
              </a:lnSpc>
              <a:defRPr sz="4000">
                <a:solidFill>
                  <a:srgbClr val="FFA300"/>
                </a:solidFill>
                <a:latin typeface="Geomanist Bold"/>
                <a:ea typeface="Geomanist Bold"/>
                <a:cs typeface="Geomanist Bold"/>
                <a:sym typeface="Geomanist Bold"/>
              </a:defRPr>
            </a:pPr>
            <a:r>
              <a:rPr lang="ar-EG" sz="1600" b="1" kern="0" dirty="0">
                <a:solidFill>
                  <a:schemeClr val="tx1">
                    <a:lumMod val="75000"/>
                    <a:lumOff val="25000"/>
                  </a:schemeClr>
                </a:solidFill>
                <a:latin typeface="Janna LT" pitchFamily="2" charset="-78"/>
                <a:ea typeface="Geomanist Bold"/>
                <a:cs typeface="Janna LT" pitchFamily="2" charset="-78"/>
                <a:sym typeface="Geomanist Bold"/>
              </a:rPr>
              <a:t>مستوى عالي من الأمان والخصوصية لبيان شركتك </a:t>
            </a:r>
            <a:r>
              <a:rPr lang="ar-EG" sz="1600" b="1" kern="0" dirty="0" smtClean="0">
                <a:solidFill>
                  <a:schemeClr val="tx1">
                    <a:lumMod val="75000"/>
                    <a:lumOff val="25000"/>
                  </a:schemeClr>
                </a:solidFill>
                <a:latin typeface="Janna LT" pitchFamily="2" charset="-78"/>
                <a:ea typeface="Geomanist Bold"/>
                <a:cs typeface="Janna LT" pitchFamily="2" charset="-78"/>
                <a:sym typeface="Geomanist Bold"/>
              </a:rPr>
              <a:t>وموظفيك</a:t>
            </a:r>
            <a:endParaRPr lang="ar-EG" sz="1600" b="1" kern="0" dirty="0">
              <a:solidFill>
                <a:schemeClr val="tx1">
                  <a:lumMod val="75000"/>
                  <a:lumOff val="25000"/>
                </a:schemeClr>
              </a:solidFill>
              <a:latin typeface="Janna LT" pitchFamily="2" charset="-78"/>
              <a:ea typeface="Geomanist Bold"/>
              <a:cs typeface="Janna LT" pitchFamily="2" charset="-78"/>
              <a:sym typeface="Geomanist Bold"/>
            </a:endParaRPr>
          </a:p>
        </p:txBody>
      </p:sp>
      <p:sp>
        <p:nvSpPr>
          <p:cNvPr id="9947" name="Shape 9947"/>
          <p:cNvSpPr/>
          <p:nvPr/>
        </p:nvSpPr>
        <p:spPr>
          <a:xfrm>
            <a:off x="6767078" y="2155433"/>
            <a:ext cx="4726996" cy="592985"/>
          </a:xfrm>
          <a:prstGeom prst="rect">
            <a:avLst/>
          </a:prstGeom>
          <a:ln w="12700">
            <a:miter lim="400000"/>
          </a:ln>
          <a:extLst>
            <a:ext uri="{C572A759-6A51-4108-AA02-DFA0A04FC94B}">
              <ma14:wrappingTextBoxFlag xmlns="" xmlns:ma14="http://schemas.microsoft.com/office/mac/drawingml/2011/main" val="1"/>
            </a:ext>
          </a:extLst>
        </p:spPr>
        <p:txBody>
          <a:bodyPr wrap="square" lIns="25401" tIns="25401" rIns="25401" bIns="25401">
            <a:spAutoFit/>
          </a:bodyPr>
          <a:lstStyle/>
          <a:p>
            <a:pPr defTabSz="412740" rtl="0" hangingPunct="0">
              <a:lnSpc>
                <a:spcPct val="110000"/>
              </a:lnSpc>
              <a:defRPr sz="4000">
                <a:solidFill>
                  <a:srgbClr val="C83B1E"/>
                </a:solidFill>
                <a:latin typeface="Geomanist Bold"/>
                <a:ea typeface="Geomanist Bold"/>
                <a:cs typeface="Geomanist Bold"/>
                <a:sym typeface="Geomanist Bold"/>
              </a:defRPr>
            </a:pPr>
            <a:r>
              <a:rPr lang="ar-EG" sz="1600" b="1" kern="0" dirty="0">
                <a:solidFill>
                  <a:srgbClr val="DAA600"/>
                </a:solidFill>
                <a:latin typeface="Janna LT" pitchFamily="2" charset="-78"/>
                <a:ea typeface="Geomanist Light"/>
                <a:cs typeface="Janna LT" pitchFamily="2" charset="-78"/>
                <a:sym typeface="Geomanist Bold"/>
              </a:rPr>
              <a:t>البرنامج قابل للتوسع حسب احتياجات العملاء لتحقيق الاستفادة القصوى للشركات والموظفين من </a:t>
            </a:r>
            <a:r>
              <a:rPr lang="ar-EG" sz="1600" b="1" kern="0" dirty="0" smtClean="0">
                <a:solidFill>
                  <a:srgbClr val="DAA600"/>
                </a:solidFill>
                <a:latin typeface="Janna LT" pitchFamily="2" charset="-78"/>
                <a:ea typeface="Geomanist Light"/>
                <a:cs typeface="Janna LT" pitchFamily="2" charset="-78"/>
                <a:sym typeface="Geomanist Bold"/>
              </a:rPr>
              <a:t>خلاله</a:t>
            </a:r>
            <a:endParaRPr lang="ar-EG" sz="1600" b="1" kern="0" dirty="0">
              <a:solidFill>
                <a:srgbClr val="DAA600"/>
              </a:solidFill>
              <a:latin typeface="Janna LT" pitchFamily="2" charset="-78"/>
              <a:ea typeface="Geomanist Light"/>
              <a:cs typeface="Janna LT" pitchFamily="2" charset="-78"/>
              <a:sym typeface="Geomanist Bold"/>
            </a:endParaRPr>
          </a:p>
        </p:txBody>
      </p:sp>
      <p:sp>
        <p:nvSpPr>
          <p:cNvPr id="9948" name="Shape 9948"/>
          <p:cNvSpPr/>
          <p:nvPr/>
        </p:nvSpPr>
        <p:spPr>
          <a:xfrm>
            <a:off x="6821670" y="3360211"/>
            <a:ext cx="4672404" cy="592985"/>
          </a:xfrm>
          <a:prstGeom prst="rect">
            <a:avLst/>
          </a:prstGeom>
          <a:ln w="12700">
            <a:miter lim="400000"/>
          </a:ln>
          <a:extLst>
            <a:ext uri="{C572A759-6A51-4108-AA02-DFA0A04FC94B}">
              <ma14:wrappingTextBoxFlag xmlns="" xmlns:ma14="http://schemas.microsoft.com/office/mac/drawingml/2011/main" val="1"/>
            </a:ext>
          </a:extLst>
        </p:spPr>
        <p:txBody>
          <a:bodyPr wrap="square" lIns="25401" tIns="25401" rIns="25401" bIns="25401">
            <a:spAutoFit/>
          </a:bodyPr>
          <a:lstStyle/>
          <a:p>
            <a:pPr lvl="0" algn="justLow" defTabSz="412740" hangingPunct="0">
              <a:lnSpc>
                <a:spcPct val="110000"/>
              </a:lnSpc>
              <a:defRPr sz="4000">
                <a:solidFill>
                  <a:srgbClr val="C83B1E"/>
                </a:solidFill>
                <a:latin typeface="Geomanist Bold"/>
                <a:ea typeface="Geomanist Bold"/>
                <a:cs typeface="Geomanist Bold"/>
                <a:sym typeface="Geomanist Bold"/>
              </a:defRPr>
            </a:pPr>
            <a:r>
              <a:rPr lang="ar-EG" sz="1600" b="1" dirty="0">
                <a:solidFill>
                  <a:srgbClr val="061423">
                    <a:lumMod val="75000"/>
                    <a:lumOff val="25000"/>
                  </a:srgbClr>
                </a:solidFill>
                <a:latin typeface="Arial Black" pitchFamily="34" charset="0"/>
                <a:ea typeface="Geomanist Bold"/>
                <a:cs typeface="Janna LT" pitchFamily="2" charset="-78"/>
                <a:sym typeface="Geomanist Bold"/>
              </a:rPr>
              <a:t>دعم فني من خلال وسائل متعددة </a:t>
            </a:r>
            <a:endParaRPr lang="ar-EG" sz="1600" b="1" dirty="0" smtClean="0">
              <a:solidFill>
                <a:srgbClr val="061423">
                  <a:lumMod val="75000"/>
                  <a:lumOff val="25000"/>
                </a:srgbClr>
              </a:solidFill>
              <a:latin typeface="Arial Black" pitchFamily="34" charset="0"/>
              <a:ea typeface="Geomanist Bold"/>
              <a:cs typeface="Janna LT" pitchFamily="2" charset="-78"/>
              <a:sym typeface="Geomanist Bold"/>
            </a:endParaRPr>
          </a:p>
          <a:p>
            <a:pPr lvl="0" algn="justLow" defTabSz="412740" hangingPunct="0">
              <a:lnSpc>
                <a:spcPct val="110000"/>
              </a:lnSpc>
              <a:defRPr sz="4000">
                <a:solidFill>
                  <a:srgbClr val="C83B1E"/>
                </a:solidFill>
                <a:latin typeface="Geomanist Bold"/>
                <a:ea typeface="Geomanist Bold"/>
                <a:cs typeface="Geomanist Bold"/>
                <a:sym typeface="Geomanist Bold"/>
              </a:defRPr>
            </a:pPr>
            <a:r>
              <a:rPr lang="ar-EG" sz="1600" b="1" dirty="0" smtClean="0">
                <a:solidFill>
                  <a:srgbClr val="061423">
                    <a:lumMod val="75000"/>
                    <a:lumOff val="25000"/>
                  </a:srgbClr>
                </a:solidFill>
                <a:latin typeface="Arial Black" pitchFamily="34" charset="0"/>
                <a:ea typeface="Geomanist Bold"/>
                <a:cs typeface="Janna LT" pitchFamily="2" charset="-78"/>
                <a:sym typeface="Geomanist Bold"/>
              </a:rPr>
              <a:t>(</a:t>
            </a:r>
            <a:r>
              <a:rPr lang="ar-EG" sz="1600" b="1" dirty="0">
                <a:solidFill>
                  <a:srgbClr val="061423">
                    <a:lumMod val="75000"/>
                    <a:lumOff val="25000"/>
                  </a:srgbClr>
                </a:solidFill>
                <a:latin typeface="Arial Black" pitchFamily="34" charset="0"/>
                <a:ea typeface="Geomanist Bold"/>
                <a:cs typeface="Janna LT" pitchFamily="2" charset="-78"/>
                <a:sym typeface="Geomanist Bold"/>
              </a:rPr>
              <a:t>فيديوهات وملفات مساعدة وشرح مباشر </a:t>
            </a:r>
            <a:r>
              <a:rPr lang="ar-EG" sz="1600" b="1" dirty="0" smtClean="0">
                <a:solidFill>
                  <a:srgbClr val="061423">
                    <a:lumMod val="75000"/>
                    <a:lumOff val="25000"/>
                  </a:srgbClr>
                </a:solidFill>
                <a:latin typeface="Arial Black" pitchFamily="34" charset="0"/>
                <a:ea typeface="Geomanist Bold"/>
                <a:cs typeface="Janna LT" pitchFamily="2" charset="-78"/>
                <a:sym typeface="Geomanist Bold"/>
              </a:rPr>
              <a:t>أونلاين)</a:t>
            </a:r>
            <a:endParaRPr lang="ar-EG" sz="1600" b="1" dirty="0">
              <a:solidFill>
                <a:srgbClr val="061423">
                  <a:lumMod val="75000"/>
                  <a:lumOff val="25000"/>
                </a:srgbClr>
              </a:solidFill>
              <a:latin typeface="Arial Black" pitchFamily="34" charset="0"/>
              <a:ea typeface="Geomanist Bold"/>
              <a:cs typeface="Janna LT" pitchFamily="2" charset="-78"/>
              <a:sym typeface="Geomanist Bold"/>
            </a:endParaRPr>
          </a:p>
        </p:txBody>
      </p:sp>
      <p:sp>
        <p:nvSpPr>
          <p:cNvPr id="9949" name="Shape 9949"/>
          <p:cNvSpPr/>
          <p:nvPr/>
        </p:nvSpPr>
        <p:spPr>
          <a:xfrm>
            <a:off x="6860764" y="4503360"/>
            <a:ext cx="4617812" cy="592985"/>
          </a:xfrm>
          <a:prstGeom prst="rect">
            <a:avLst/>
          </a:prstGeom>
          <a:ln w="12700">
            <a:miter lim="400000"/>
          </a:ln>
          <a:extLst>
            <a:ext uri="{C572A759-6A51-4108-AA02-DFA0A04FC94B}">
              <ma14:wrappingTextBoxFlag xmlns="" xmlns:ma14="http://schemas.microsoft.com/office/mac/drawingml/2011/main" val="1"/>
            </a:ext>
          </a:extLst>
        </p:spPr>
        <p:txBody>
          <a:bodyPr lIns="25401" tIns="25401" rIns="25401" bIns="25401">
            <a:spAutoFit/>
          </a:bodyPr>
          <a:lstStyle/>
          <a:p>
            <a:pPr lvl="0" defTabSz="412740" hangingPunct="0">
              <a:lnSpc>
                <a:spcPct val="110000"/>
              </a:lnSpc>
              <a:defRPr sz="4000">
                <a:solidFill>
                  <a:srgbClr val="00B18D"/>
                </a:solidFill>
                <a:latin typeface="Geomanist Bold"/>
                <a:ea typeface="Geomanist Bold"/>
                <a:cs typeface="Geomanist Bold"/>
                <a:sym typeface="Geomanist Bold"/>
              </a:defRPr>
            </a:pPr>
            <a:r>
              <a:rPr lang="ar-EG" sz="1600" b="1" kern="0" dirty="0">
                <a:solidFill>
                  <a:srgbClr val="DAA600"/>
                </a:solidFill>
                <a:latin typeface="Janna LT" pitchFamily="2" charset="-78"/>
                <a:ea typeface="Geomanist Light"/>
                <a:cs typeface="Janna LT" pitchFamily="2" charset="-78"/>
                <a:sym typeface="Geomanist Bold"/>
              </a:rPr>
              <a:t>قاعدة بيانات من السير الذاتية للكوار الوطنية في حالة رغبة العملاء للوصول إلى موظفين عن بعد </a:t>
            </a:r>
            <a:r>
              <a:rPr lang="ar-EG" sz="1600" b="1" kern="0" dirty="0" smtClean="0">
                <a:solidFill>
                  <a:srgbClr val="DAA600"/>
                </a:solidFill>
                <a:latin typeface="Janna LT" pitchFamily="2" charset="-78"/>
                <a:ea typeface="Geomanist Light"/>
                <a:cs typeface="Janna LT" pitchFamily="2" charset="-78"/>
                <a:sym typeface="Geomanist Bold"/>
              </a:rPr>
              <a:t>بمساعدتنا</a:t>
            </a:r>
            <a:endParaRPr lang="ar-EG" sz="1600" b="1" kern="0" dirty="0">
              <a:solidFill>
                <a:srgbClr val="DAA600"/>
              </a:solidFill>
              <a:latin typeface="Janna LT" pitchFamily="2" charset="-78"/>
              <a:ea typeface="Geomanist Light"/>
              <a:cs typeface="Janna LT" pitchFamily="2" charset="-78"/>
              <a:sym typeface="Geomanist Bold"/>
            </a:endParaRPr>
          </a:p>
        </p:txBody>
      </p:sp>
      <p:sp>
        <p:nvSpPr>
          <p:cNvPr id="9952" name="Shape 9952"/>
          <p:cNvSpPr/>
          <p:nvPr/>
        </p:nvSpPr>
        <p:spPr>
          <a:xfrm>
            <a:off x="5762963" y="964960"/>
            <a:ext cx="897941" cy="897941"/>
          </a:xfrm>
          <a:prstGeom prst="ellipse">
            <a:avLst/>
          </a:prstGeom>
          <a:solidFill>
            <a:schemeClr val="tx1">
              <a:lumMod val="75000"/>
              <a:lumOff val="25000"/>
            </a:schemeClr>
          </a:solidFill>
          <a:ln w="12700" cap="flat">
            <a:noFill/>
            <a:miter lim="400000"/>
          </a:ln>
          <a:effectLst/>
        </p:spPr>
        <p:txBody>
          <a:bodyPr wrap="square" lIns="25401" tIns="25401" rIns="25401" bIns="25401" numCol="1" anchor="ctr">
            <a:noAutofit/>
          </a:bodyPr>
          <a:lstStyle/>
          <a:p>
            <a:pPr algn="ctr" defTabSz="412740" rtl="0" hangingPunct="0">
              <a:defRPr sz="3200">
                <a:solidFill>
                  <a:srgbClr val="FFFFFF"/>
                </a:solidFill>
              </a:defRPr>
            </a:pPr>
            <a:r>
              <a:rPr lang="ar-EG" sz="3200" kern="0" dirty="0" smtClean="0">
                <a:solidFill>
                  <a:srgbClr val="FFFFFF"/>
                </a:solidFill>
                <a:sym typeface="Helvetica Light"/>
              </a:rPr>
              <a:t>6</a:t>
            </a:r>
            <a:endParaRPr sz="3200" kern="0" dirty="0">
              <a:solidFill>
                <a:srgbClr val="FFFFFF"/>
              </a:solidFill>
              <a:sym typeface="Helvetica Light"/>
            </a:endParaRPr>
          </a:p>
        </p:txBody>
      </p:sp>
      <p:sp>
        <p:nvSpPr>
          <p:cNvPr id="9955" name="Shape 9955"/>
          <p:cNvSpPr/>
          <p:nvPr/>
        </p:nvSpPr>
        <p:spPr>
          <a:xfrm>
            <a:off x="5731967" y="3218371"/>
            <a:ext cx="897941" cy="897941"/>
          </a:xfrm>
          <a:prstGeom prst="ellipse">
            <a:avLst/>
          </a:prstGeom>
          <a:solidFill>
            <a:schemeClr val="tx1">
              <a:lumMod val="75000"/>
              <a:lumOff val="25000"/>
            </a:schemeClr>
          </a:solidFill>
          <a:ln w="12700" cap="flat">
            <a:noFill/>
            <a:miter lim="400000"/>
          </a:ln>
          <a:effectLst/>
        </p:spPr>
        <p:txBody>
          <a:bodyPr wrap="square" lIns="25401" tIns="25401" rIns="25401" bIns="25401" numCol="1" anchor="ctr">
            <a:noAutofit/>
          </a:bodyPr>
          <a:lstStyle/>
          <a:p>
            <a:pPr algn="ctr" defTabSz="412740" rtl="0" hangingPunct="0"/>
            <a:r>
              <a:rPr lang="ar-EG" sz="3200" kern="0" dirty="0" smtClean="0">
                <a:solidFill>
                  <a:srgbClr val="FFFFFF"/>
                </a:solidFill>
                <a:sym typeface="Helvetica Light"/>
              </a:rPr>
              <a:t>8</a:t>
            </a:r>
            <a:endParaRPr sz="3200" kern="0" dirty="0">
              <a:solidFill>
                <a:srgbClr val="FFFFFF"/>
              </a:solidFill>
              <a:sym typeface="Helvetica Light"/>
            </a:endParaRPr>
          </a:p>
        </p:txBody>
      </p:sp>
      <p:sp>
        <p:nvSpPr>
          <p:cNvPr id="9958" name="Shape 9958"/>
          <p:cNvSpPr/>
          <p:nvPr/>
        </p:nvSpPr>
        <p:spPr>
          <a:xfrm>
            <a:off x="5766663" y="4338029"/>
            <a:ext cx="897941" cy="897941"/>
          </a:xfrm>
          <a:prstGeom prst="ellipse">
            <a:avLst/>
          </a:prstGeom>
          <a:solidFill>
            <a:schemeClr val="accent3">
              <a:lumMod val="75000"/>
            </a:schemeClr>
          </a:solidFill>
          <a:ln w="12700" cap="flat">
            <a:noFill/>
            <a:miter lim="400000"/>
          </a:ln>
          <a:effectLst/>
        </p:spPr>
        <p:txBody>
          <a:bodyPr wrap="square" lIns="25401" tIns="25401" rIns="25401" bIns="25401" numCol="1" anchor="ctr">
            <a:noAutofit/>
          </a:bodyPr>
          <a:lstStyle/>
          <a:p>
            <a:pPr algn="ctr" defTabSz="412740" rtl="0" hangingPunct="0"/>
            <a:r>
              <a:rPr lang="ar-EG" sz="3200" kern="0" dirty="0">
                <a:solidFill>
                  <a:srgbClr val="FFFFFF"/>
                </a:solidFill>
                <a:sym typeface="Helvetica Light"/>
              </a:rPr>
              <a:t>9</a:t>
            </a:r>
            <a:endParaRPr sz="3200" kern="0" dirty="0">
              <a:solidFill>
                <a:srgbClr val="FFFFFF"/>
              </a:solidFill>
              <a:sym typeface="Helvetica Light"/>
            </a:endParaRPr>
          </a:p>
        </p:txBody>
      </p:sp>
      <p:sp>
        <p:nvSpPr>
          <p:cNvPr id="9961" name="Shape 9961"/>
          <p:cNvSpPr/>
          <p:nvPr/>
        </p:nvSpPr>
        <p:spPr>
          <a:xfrm>
            <a:off x="5778461" y="2082066"/>
            <a:ext cx="897941" cy="897941"/>
          </a:xfrm>
          <a:prstGeom prst="ellipse">
            <a:avLst/>
          </a:prstGeom>
          <a:solidFill>
            <a:schemeClr val="accent3">
              <a:lumMod val="75000"/>
            </a:schemeClr>
          </a:solidFill>
          <a:ln w="12700" cap="flat">
            <a:noFill/>
            <a:miter lim="400000"/>
          </a:ln>
          <a:effectLst/>
        </p:spPr>
        <p:txBody>
          <a:bodyPr wrap="square" lIns="25401" tIns="25401" rIns="25401" bIns="25401" numCol="1" anchor="ctr">
            <a:noAutofit/>
          </a:bodyPr>
          <a:lstStyle/>
          <a:p>
            <a:pPr algn="ctr" defTabSz="412740" rtl="0" hangingPunct="0"/>
            <a:r>
              <a:rPr lang="ar-EG" sz="3200" kern="0" dirty="0">
                <a:solidFill>
                  <a:srgbClr val="FFFFFF"/>
                </a:solidFill>
                <a:sym typeface="Helvetica Light"/>
              </a:rPr>
              <a:t>7</a:t>
            </a:r>
            <a:endParaRPr sz="3200" kern="0" dirty="0">
              <a:solidFill>
                <a:srgbClr val="FFFFFF"/>
              </a:solidFill>
              <a:sym typeface="Helvetica Light"/>
            </a:endParaRPr>
          </a:p>
        </p:txBody>
      </p:sp>
      <p:sp>
        <p:nvSpPr>
          <p:cNvPr id="21" name="Shape 9932"/>
          <p:cNvSpPr/>
          <p:nvPr/>
        </p:nvSpPr>
        <p:spPr>
          <a:xfrm rot="10254849" flipH="1">
            <a:off x="4552825" y="4532348"/>
            <a:ext cx="1155522" cy="141924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7934" y="3233"/>
                </a:lnTo>
                <a:lnTo>
                  <a:pt x="21600" y="0"/>
                </a:lnTo>
              </a:path>
            </a:pathLst>
          </a:custGeom>
          <a:ln w="31750">
            <a:solidFill>
              <a:schemeClr val="tx1">
                <a:lumMod val="75000"/>
                <a:lumOff val="25000"/>
              </a:schemeClr>
            </a:solidFill>
            <a:miter lim="400000"/>
          </a:ln>
        </p:spPr>
        <p:txBody>
          <a:bodyPr lIns="25401" tIns="25401" rIns="25401" bIns="25401" anchor="ctr"/>
          <a:lstStyle/>
          <a:p>
            <a:pPr algn="ctr" defTabSz="412740" rtl="0" hangingPunct="0"/>
            <a:endParaRPr sz="1600" kern="0" dirty="0">
              <a:solidFill>
                <a:srgbClr val="000000"/>
              </a:solidFill>
              <a:sym typeface="Helvetica Light"/>
            </a:endParaRPr>
          </a:p>
        </p:txBody>
      </p:sp>
      <p:sp>
        <p:nvSpPr>
          <p:cNvPr id="22" name="Shape 9958"/>
          <p:cNvSpPr/>
          <p:nvPr/>
        </p:nvSpPr>
        <p:spPr>
          <a:xfrm>
            <a:off x="5743489" y="5407393"/>
            <a:ext cx="897941" cy="897941"/>
          </a:xfrm>
          <a:prstGeom prst="ellipse">
            <a:avLst/>
          </a:prstGeom>
          <a:solidFill>
            <a:schemeClr val="tx1">
              <a:lumMod val="75000"/>
              <a:lumOff val="25000"/>
            </a:schemeClr>
          </a:solidFill>
          <a:ln w="12700" cap="flat">
            <a:noFill/>
            <a:miter lim="400000"/>
          </a:ln>
          <a:effectLst/>
        </p:spPr>
        <p:txBody>
          <a:bodyPr wrap="square" lIns="25401" tIns="25401" rIns="25401" bIns="25401" numCol="1" anchor="ctr">
            <a:noAutofit/>
          </a:bodyPr>
          <a:lstStyle/>
          <a:p>
            <a:pPr algn="ctr" defTabSz="412740" rtl="0" hangingPunct="0"/>
            <a:r>
              <a:rPr lang="ar-EG" sz="3200" kern="0" dirty="0" smtClean="0">
                <a:solidFill>
                  <a:srgbClr val="FFFFFF"/>
                </a:solidFill>
                <a:sym typeface="Helvetica Light"/>
              </a:rPr>
              <a:t>10</a:t>
            </a:r>
            <a:endParaRPr sz="3200" kern="0" dirty="0">
              <a:solidFill>
                <a:srgbClr val="FFFFFF"/>
              </a:solidFill>
              <a:sym typeface="Helvetica Light"/>
            </a:endParaRPr>
          </a:p>
        </p:txBody>
      </p:sp>
      <p:sp>
        <p:nvSpPr>
          <p:cNvPr id="25" name="Shape 9948"/>
          <p:cNvSpPr/>
          <p:nvPr/>
        </p:nvSpPr>
        <p:spPr>
          <a:xfrm>
            <a:off x="6837590" y="5554959"/>
            <a:ext cx="4672404" cy="592985"/>
          </a:xfrm>
          <a:prstGeom prst="rect">
            <a:avLst/>
          </a:prstGeom>
          <a:ln w="12700">
            <a:miter lim="400000"/>
          </a:ln>
          <a:extLst>
            <a:ext uri="{C572A759-6A51-4108-AA02-DFA0A04FC94B}">
              <ma14:wrappingTextBoxFlag xmlns="" xmlns:ma14="http://schemas.microsoft.com/office/mac/drawingml/2011/main" val="1"/>
            </a:ext>
          </a:extLst>
        </p:spPr>
        <p:txBody>
          <a:bodyPr wrap="square" lIns="25401" tIns="25401" rIns="25401" bIns="25401">
            <a:spAutoFit/>
          </a:bodyPr>
          <a:lstStyle/>
          <a:p>
            <a:pPr lvl="0" defTabSz="412740" hangingPunct="0">
              <a:lnSpc>
                <a:spcPct val="110000"/>
              </a:lnSpc>
              <a:defRPr sz="4000">
                <a:solidFill>
                  <a:srgbClr val="95C348"/>
                </a:solidFill>
                <a:latin typeface="Geomanist Bold"/>
                <a:ea typeface="Geomanist Bold"/>
                <a:cs typeface="Geomanist Bold"/>
                <a:sym typeface="Geomanist Bold"/>
              </a:defRPr>
            </a:pPr>
            <a:r>
              <a:rPr lang="ar-EG" sz="1600" b="1" kern="0" dirty="0">
                <a:solidFill>
                  <a:schemeClr val="tx1">
                    <a:lumMod val="75000"/>
                    <a:lumOff val="25000"/>
                  </a:schemeClr>
                </a:solidFill>
                <a:latin typeface="Janna LT" pitchFamily="2" charset="-78"/>
                <a:ea typeface="Geomanist Bold"/>
                <a:cs typeface="Janna LT" pitchFamily="2" charset="-78"/>
                <a:sym typeface="Geomanist Bold"/>
              </a:rPr>
              <a:t>فريق عمل مدرب يساعد العملاء على إنجاز خطوات تسجيل </a:t>
            </a:r>
            <a:r>
              <a:rPr lang="ar-EG" sz="1600" b="1" kern="0" dirty="0">
                <a:solidFill>
                  <a:schemeClr val="tx1">
                    <a:lumMod val="75000"/>
                    <a:lumOff val="25000"/>
                  </a:schemeClr>
                </a:solidFill>
                <a:latin typeface="Janna LT" pitchFamily="2" charset="-78"/>
                <a:ea typeface="Geomanist Bold"/>
                <a:cs typeface="Janna LT" pitchFamily="2" charset="-78"/>
                <a:sym typeface="Geomanist Bold"/>
                <a:hlinkClick r:id="rId2"/>
              </a:rPr>
              <a:t>ببوابة العمل عن بعد </a:t>
            </a:r>
            <a:r>
              <a:rPr lang="ar-EG" sz="1600" b="1" kern="0" dirty="0" smtClean="0">
                <a:solidFill>
                  <a:schemeClr val="tx1">
                    <a:lumMod val="75000"/>
                    <a:lumOff val="25000"/>
                  </a:schemeClr>
                </a:solidFill>
                <a:latin typeface="Janna LT" pitchFamily="2" charset="-78"/>
                <a:ea typeface="Geomanist Bold"/>
                <a:cs typeface="Janna LT" pitchFamily="2" charset="-78"/>
                <a:sym typeface="Geomanist Bold"/>
              </a:rPr>
              <a:t> بأبسط </a:t>
            </a:r>
            <a:r>
              <a:rPr lang="ar-EG" sz="1600" b="1" kern="0" dirty="0">
                <a:solidFill>
                  <a:schemeClr val="tx1">
                    <a:lumMod val="75000"/>
                    <a:lumOff val="25000"/>
                  </a:schemeClr>
                </a:solidFill>
                <a:latin typeface="Janna LT" pitchFamily="2" charset="-78"/>
                <a:ea typeface="Geomanist Bold"/>
                <a:cs typeface="Janna LT" pitchFamily="2" charset="-78"/>
                <a:sym typeface="Geomanist Bold"/>
              </a:rPr>
              <a:t>الخطوات خلال ساعة فقط</a:t>
            </a:r>
            <a:r>
              <a:rPr lang="ar-EG" sz="1600" b="1" kern="0" dirty="0" smtClean="0">
                <a:solidFill>
                  <a:schemeClr val="tx1">
                    <a:lumMod val="75000"/>
                    <a:lumOff val="25000"/>
                  </a:schemeClr>
                </a:solidFill>
                <a:latin typeface="Janna LT" pitchFamily="2" charset="-78"/>
                <a:ea typeface="Geomanist Bold"/>
                <a:cs typeface="Janna LT" pitchFamily="2" charset="-78"/>
                <a:sym typeface="Geomanist Bold"/>
              </a:rPr>
              <a:t>.</a:t>
            </a:r>
            <a:endParaRPr lang="ar-EG" sz="1600" b="1" kern="0" dirty="0">
              <a:solidFill>
                <a:schemeClr val="tx1">
                  <a:lumMod val="75000"/>
                  <a:lumOff val="25000"/>
                </a:schemeClr>
              </a:solidFill>
              <a:latin typeface="Janna LT" pitchFamily="2" charset="-78"/>
              <a:ea typeface="Geomanist Bold"/>
              <a:cs typeface="Janna LT" pitchFamily="2" charset="-78"/>
              <a:sym typeface="Geomanist Bold"/>
            </a:endParaRPr>
          </a:p>
        </p:txBody>
      </p:sp>
      <p:sp>
        <p:nvSpPr>
          <p:cNvPr id="32" name="Shape 9932"/>
          <p:cNvSpPr/>
          <p:nvPr/>
        </p:nvSpPr>
        <p:spPr>
          <a:xfrm rot="21429272" flipH="1">
            <a:off x="4632265" y="3646775"/>
            <a:ext cx="1350564" cy="45719"/>
          </a:xfrm>
          <a:custGeom>
            <a:avLst/>
            <a:gdLst>
              <a:gd name="connsiteX0" fmla="*/ 0 w 21600"/>
              <a:gd name="connsiteY0" fmla="*/ 21600 h 21600"/>
              <a:gd name="connsiteX1" fmla="*/ 7934 w 21600"/>
              <a:gd name="connsiteY1" fmla="*/ 3233 h 21600"/>
              <a:gd name="connsiteX2" fmla="*/ 21600 w 21600"/>
              <a:gd name="connsiteY2" fmla="*/ 0 h 21600"/>
              <a:gd name="connsiteX0" fmla="*/ 0 w 21600"/>
              <a:gd name="connsiteY0" fmla="*/ 21600 h 21600"/>
              <a:gd name="connsiteX1" fmla="*/ 7934 w 21600"/>
              <a:gd name="connsiteY1" fmla="*/ 3233 h 21600"/>
              <a:gd name="connsiteX2" fmla="*/ 21600 w 21600"/>
              <a:gd name="connsiteY2" fmla="*/ 0 h 21600"/>
              <a:gd name="connsiteX0" fmla="*/ 0 w 22658"/>
              <a:gd name="connsiteY0" fmla="*/ 21600 h 21600"/>
              <a:gd name="connsiteX1" fmla="*/ 21723 w 22658"/>
              <a:gd name="connsiteY1" fmla="*/ 16129 h 21600"/>
              <a:gd name="connsiteX2" fmla="*/ 21600 w 22658"/>
              <a:gd name="connsiteY2" fmla="*/ 0 h 21600"/>
              <a:gd name="connsiteX0" fmla="*/ 0 w 21723"/>
              <a:gd name="connsiteY0" fmla="*/ 5471 h 5471"/>
              <a:gd name="connsiteX1" fmla="*/ 21723 w 21723"/>
              <a:gd name="connsiteY1" fmla="*/ 0 h 5471"/>
            </a:gdLst>
            <a:ahLst/>
            <a:cxnLst>
              <a:cxn ang="0">
                <a:pos x="connsiteX0" y="connsiteY0"/>
              </a:cxn>
              <a:cxn ang="0">
                <a:pos x="connsiteX1" y="connsiteY1"/>
              </a:cxn>
            </a:cxnLst>
            <a:rect l="l" t="t" r="r" b="b"/>
            <a:pathLst>
              <a:path w="21723" h="5471" extrusionOk="0">
                <a:moveTo>
                  <a:pt x="0" y="5471"/>
                </a:moveTo>
                <a:cubicBezTo>
                  <a:pt x="2645" y="-651"/>
                  <a:pt x="18123" y="3600"/>
                  <a:pt x="21723" y="0"/>
                </a:cubicBezTo>
              </a:path>
            </a:pathLst>
          </a:custGeom>
          <a:ln w="31750">
            <a:solidFill>
              <a:schemeClr val="tx1">
                <a:lumMod val="75000"/>
                <a:lumOff val="25000"/>
              </a:schemeClr>
            </a:solidFill>
            <a:miter lim="400000"/>
          </a:ln>
        </p:spPr>
        <p:txBody>
          <a:bodyPr lIns="25401" tIns="25401" rIns="25401" bIns="25401" anchor="ctr"/>
          <a:lstStyle/>
          <a:p>
            <a:pPr algn="ctr" defTabSz="412740" rtl="0" hangingPunct="0"/>
            <a:endParaRPr sz="1600" kern="0" dirty="0">
              <a:solidFill>
                <a:srgbClr val="000000"/>
              </a:solidFill>
              <a:effectLst>
                <a:outerShdw blurRad="38100" dist="38100" dir="2700000" algn="tl">
                  <a:srgbClr val="000000">
                    <a:alpha val="43137"/>
                  </a:srgbClr>
                </a:outerShdw>
              </a:effectLst>
              <a:sym typeface="Helvetica Light"/>
            </a:endParaRPr>
          </a:p>
        </p:txBody>
      </p:sp>
      <p:grpSp>
        <p:nvGrpSpPr>
          <p:cNvPr id="23" name="Group 22"/>
          <p:cNvGrpSpPr/>
          <p:nvPr/>
        </p:nvGrpSpPr>
        <p:grpSpPr>
          <a:xfrm>
            <a:off x="-203509" y="2844168"/>
            <a:ext cx="4347689" cy="3179796"/>
            <a:chOff x="-163145" y="3040009"/>
            <a:chExt cx="4347689" cy="3179796"/>
          </a:xfrm>
        </p:grpSpPr>
        <p:pic>
          <p:nvPicPr>
            <p:cNvPr id="24" name="08_Desktop.png"/>
            <p:cNvPicPr>
              <a:picLocks noChangeAspect="1"/>
            </p:cNvPicPr>
            <p:nvPr/>
          </p:nvPicPr>
          <p:blipFill>
            <a:blip r:embed="rId3">
              <a:extLst/>
            </a:blip>
            <a:stretch>
              <a:fillRect/>
            </a:stretch>
          </p:blipFill>
          <p:spPr>
            <a:xfrm>
              <a:off x="-163145" y="3040009"/>
              <a:ext cx="4347689" cy="3179796"/>
            </a:xfrm>
            <a:prstGeom prst="rect">
              <a:avLst/>
            </a:prstGeom>
            <a:blipFill dpi="0" rotWithShape="1">
              <a:blip r:embed="rId4">
                <a:extLst>
                  <a:ext uri="{28A0092B-C50C-407E-A947-70E740481C1C}">
                    <a14:useLocalDpi xmlns:a14="http://schemas.microsoft.com/office/drawing/2010/main" val="0"/>
                  </a:ext>
                </a:extLst>
              </a:blip>
              <a:srcRect/>
              <a:stretch>
                <a:fillRect l="12000" t="4000" b="23000"/>
              </a:stretch>
            </a:blipFill>
            <a:ln w="12700">
              <a:miter lim="400000"/>
            </a:ln>
            <a:extLst>
              <a:ext uri="{C572A759-6A51-4108-AA02-DFA0A04FC94B}">
                <ma14:wrappingTextBoxFlag xmlns:ma14="http://schemas.microsoft.com/office/mac/drawingml/2011/main" xmlns="" val="1"/>
              </a:ext>
            </a:extLst>
          </p:spPr>
        </p:pic>
        <p:pic>
          <p:nvPicPr>
            <p:cNvPr id="26" name="Picture 25"/>
            <p:cNvPicPr/>
            <p:nvPr/>
          </p:nvPicPr>
          <p:blipFill>
            <a:blip r:embed="rId5" cstate="print">
              <a:extLst>
                <a:ext uri="{28A0092B-C50C-407E-A947-70E740481C1C}">
                  <a14:useLocalDpi xmlns:a14="http://schemas.microsoft.com/office/drawing/2010/main" val="0"/>
                </a:ext>
              </a:extLst>
            </a:blip>
            <a:stretch>
              <a:fillRect/>
            </a:stretch>
          </p:blipFill>
          <p:spPr>
            <a:xfrm>
              <a:off x="360782" y="3217664"/>
              <a:ext cx="3358954" cy="2220725"/>
            </a:xfrm>
            <a:prstGeom prst="rect">
              <a:avLst/>
            </a:prstGeom>
          </p:spPr>
        </p:pic>
      </p:grpSp>
      <p:sp>
        <p:nvSpPr>
          <p:cNvPr id="33" name="Shape 11430"/>
          <p:cNvSpPr/>
          <p:nvPr/>
        </p:nvSpPr>
        <p:spPr>
          <a:xfrm>
            <a:off x="3057884" y="2862369"/>
            <a:ext cx="2117460" cy="1785621"/>
          </a:xfrm>
          <a:prstGeom prst="ellipse">
            <a:avLst/>
          </a:prstGeom>
          <a:blipFill dpi="0" rotWithShape="1">
            <a:blip r:embed="rId6">
              <a:extLst>
                <a:ext uri="{28A0092B-C50C-407E-A947-70E740481C1C}">
                  <a14:useLocalDpi xmlns:a14="http://schemas.microsoft.com/office/drawing/2010/main" val="0"/>
                </a:ext>
              </a:extLst>
            </a:blip>
            <a:srcRect/>
            <a:stretch>
              <a:fillRect/>
            </a:stretch>
          </a:blipFill>
          <a:ln w="85725" cap="flat">
            <a:solidFill>
              <a:srgbClr val="FFFFFF"/>
            </a:solidFill>
            <a:prstDash val="solid"/>
            <a:miter lim="400000"/>
          </a:ln>
          <a:effectLst/>
        </p:spPr>
        <p:txBody>
          <a:bodyPr wrap="square" lIns="25401" tIns="25401" rIns="25401" bIns="25401" numCol="1" anchor="ctr">
            <a:noAutofit/>
          </a:bodyPr>
          <a:lstStyle/>
          <a:p>
            <a:pPr algn="ctr" defTabSz="412740" rtl="0" hangingPunct="0">
              <a:defRPr sz="3200">
                <a:solidFill>
                  <a:srgbClr val="FFFFFF"/>
                </a:solidFill>
              </a:defRPr>
            </a:pPr>
            <a:endParaRPr sz="1600" kern="0" dirty="0">
              <a:solidFill>
                <a:srgbClr val="FFFFFF"/>
              </a:solidFill>
              <a:sym typeface="Helvetica Light"/>
            </a:endParaRPr>
          </a:p>
        </p:txBody>
      </p:sp>
    </p:spTree>
    <p:extLst>
      <p:ext uri="{BB962C8B-B14F-4D97-AF65-F5344CB8AC3E}">
        <p14:creationId xmlns:p14="http://schemas.microsoft.com/office/powerpoint/2010/main" val="723527004"/>
      </p:ext>
    </p:extLst>
  </p:cSld>
  <p:clrMapOvr>
    <a:masterClrMapping/>
  </p:clrMapOvr>
  <p:transition spd="slow">
    <p:dissolv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0"/>
                                  </p:iterate>
                                  <p:childTnLst>
                                    <p:set>
                                      <p:cBhvr>
                                        <p:cTn id="6" fill="hold"/>
                                        <p:tgtEl>
                                          <p:spTgt spid="9930"/>
                                        </p:tgtEl>
                                        <p:attrNameLst>
                                          <p:attrName>style.visibility</p:attrName>
                                        </p:attrNameLst>
                                      </p:cBhvr>
                                      <p:to>
                                        <p:strVal val="visible"/>
                                      </p:to>
                                    </p:set>
                                    <p:animEffect transition="in" filter="wipe(left)">
                                      <p:cBhvr>
                                        <p:cTn id="7" dur="1000"/>
                                        <p:tgtEl>
                                          <p:spTgt spid="9930"/>
                                        </p:tgtEl>
                                      </p:cBhvr>
                                    </p:animEffect>
                                  </p:childTnLst>
                                </p:cTn>
                              </p:par>
                            </p:childTnLst>
                          </p:cTn>
                        </p:par>
                        <p:par>
                          <p:cTn id="8" fill="hold">
                            <p:stCondLst>
                              <p:cond delay="1000"/>
                            </p:stCondLst>
                            <p:childTnLst>
                              <p:par>
                                <p:cTn id="9" presetID="22" presetClass="entr" presetSubtype="8" fill="hold" grpId="0" nodeType="afterEffect">
                                  <p:stCondLst>
                                    <p:cond delay="0"/>
                                  </p:stCondLst>
                                  <p:iterate>
                                    <p:tmAbs val="0"/>
                                  </p:iterate>
                                  <p:childTnLst>
                                    <p:set>
                                      <p:cBhvr>
                                        <p:cTn id="10" fill="hold"/>
                                        <p:tgtEl>
                                          <p:spTgt spid="9946"/>
                                        </p:tgtEl>
                                        <p:attrNameLst>
                                          <p:attrName>style.visibility</p:attrName>
                                        </p:attrNameLst>
                                      </p:cBhvr>
                                      <p:to>
                                        <p:strVal val="visible"/>
                                      </p:to>
                                    </p:set>
                                    <p:animEffect transition="in" filter="wipe(left)">
                                      <p:cBhvr>
                                        <p:cTn id="11" dur="350"/>
                                        <p:tgtEl>
                                          <p:spTgt spid="994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iterate>
                                    <p:tmAbs val="0"/>
                                  </p:iterate>
                                  <p:childTnLst>
                                    <p:set>
                                      <p:cBhvr>
                                        <p:cTn id="15" fill="hold"/>
                                        <p:tgtEl>
                                          <p:spTgt spid="9931"/>
                                        </p:tgtEl>
                                        <p:attrNameLst>
                                          <p:attrName>style.visibility</p:attrName>
                                        </p:attrNameLst>
                                      </p:cBhvr>
                                      <p:to>
                                        <p:strVal val="visible"/>
                                      </p:to>
                                    </p:set>
                                    <p:animEffect transition="in" filter="wipe(left)">
                                      <p:cBhvr>
                                        <p:cTn id="16" dur="1000"/>
                                        <p:tgtEl>
                                          <p:spTgt spid="9931"/>
                                        </p:tgtEl>
                                      </p:cBhvr>
                                    </p:animEffect>
                                  </p:childTnLst>
                                </p:cTn>
                              </p:par>
                            </p:childTnLst>
                          </p:cTn>
                        </p:par>
                        <p:par>
                          <p:cTn id="17" fill="hold">
                            <p:stCondLst>
                              <p:cond delay="1000"/>
                            </p:stCondLst>
                            <p:childTnLst>
                              <p:par>
                                <p:cTn id="18" presetID="22" presetClass="entr" presetSubtype="8" fill="hold" grpId="0" nodeType="afterEffect">
                                  <p:stCondLst>
                                    <p:cond delay="0"/>
                                  </p:stCondLst>
                                  <p:iterate>
                                    <p:tmAbs val="0"/>
                                  </p:iterate>
                                  <p:childTnLst>
                                    <p:set>
                                      <p:cBhvr>
                                        <p:cTn id="19" fill="hold"/>
                                        <p:tgtEl>
                                          <p:spTgt spid="9947"/>
                                        </p:tgtEl>
                                        <p:attrNameLst>
                                          <p:attrName>style.visibility</p:attrName>
                                        </p:attrNameLst>
                                      </p:cBhvr>
                                      <p:to>
                                        <p:strVal val="visible"/>
                                      </p:to>
                                    </p:set>
                                    <p:animEffect transition="in" filter="wipe(left)">
                                      <p:cBhvr>
                                        <p:cTn id="20" dur="350"/>
                                        <p:tgtEl>
                                          <p:spTgt spid="9947"/>
                                        </p:tgtEl>
                                      </p:cBhvr>
                                    </p:animEffect>
                                  </p:childTnLst>
                                </p:cTn>
                              </p:par>
                            </p:childTnLst>
                          </p:cTn>
                        </p:par>
                        <p:par>
                          <p:cTn id="21" fill="hold">
                            <p:stCondLst>
                              <p:cond delay="1350"/>
                            </p:stCondLst>
                            <p:childTnLst>
                              <p:par>
                                <p:cTn id="22" presetID="22" presetClass="entr" presetSubtype="8" fill="hold" grpId="0" nodeType="afterEffect">
                                  <p:stCondLst>
                                    <p:cond delay="0"/>
                                  </p:stCondLst>
                                  <p:iterate>
                                    <p:tmAbs val="0"/>
                                  </p:iterate>
                                  <p:childTnLst>
                                    <p:set>
                                      <p:cBhvr>
                                        <p:cTn id="23" fill="hold"/>
                                        <p:tgtEl>
                                          <p:spTgt spid="9948"/>
                                        </p:tgtEl>
                                        <p:attrNameLst>
                                          <p:attrName>style.visibility</p:attrName>
                                        </p:attrNameLst>
                                      </p:cBhvr>
                                      <p:to>
                                        <p:strVal val="visible"/>
                                      </p:to>
                                    </p:set>
                                    <p:animEffect transition="in" filter="wipe(left)">
                                      <p:cBhvr>
                                        <p:cTn id="24" dur="350"/>
                                        <p:tgtEl>
                                          <p:spTgt spid="994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p:tmAbs val="0"/>
                                  </p:iterate>
                                  <p:childTnLst>
                                    <p:set>
                                      <p:cBhvr>
                                        <p:cTn id="28" fill="hold"/>
                                        <p:tgtEl>
                                          <p:spTgt spid="9932"/>
                                        </p:tgtEl>
                                        <p:attrNameLst>
                                          <p:attrName>style.visibility</p:attrName>
                                        </p:attrNameLst>
                                      </p:cBhvr>
                                      <p:to>
                                        <p:strVal val="visible"/>
                                      </p:to>
                                    </p:set>
                                    <p:animEffect transition="in" filter="wipe(left)">
                                      <p:cBhvr>
                                        <p:cTn id="29" dur="1000"/>
                                        <p:tgtEl>
                                          <p:spTgt spid="9932"/>
                                        </p:tgtEl>
                                      </p:cBhvr>
                                    </p:animEffect>
                                  </p:childTnLst>
                                </p:cTn>
                              </p:par>
                            </p:childTnLst>
                          </p:cTn>
                        </p:par>
                        <p:par>
                          <p:cTn id="30" fill="hold">
                            <p:stCondLst>
                              <p:cond delay="1000"/>
                            </p:stCondLst>
                            <p:childTnLst>
                              <p:par>
                                <p:cTn id="31" presetID="22" presetClass="entr" presetSubtype="8" fill="hold" grpId="0" nodeType="afterEffect">
                                  <p:stCondLst>
                                    <p:cond delay="0"/>
                                  </p:stCondLst>
                                  <p:iterate>
                                    <p:tmAbs val="0"/>
                                  </p:iterate>
                                  <p:childTnLst>
                                    <p:set>
                                      <p:cBhvr>
                                        <p:cTn id="32" fill="hold"/>
                                        <p:tgtEl>
                                          <p:spTgt spid="9949"/>
                                        </p:tgtEl>
                                        <p:attrNameLst>
                                          <p:attrName>style.visibility</p:attrName>
                                        </p:attrNameLst>
                                      </p:cBhvr>
                                      <p:to>
                                        <p:strVal val="visible"/>
                                      </p:to>
                                    </p:set>
                                    <p:animEffect transition="in" filter="wipe(left)">
                                      <p:cBhvr>
                                        <p:cTn id="33" dur="350"/>
                                        <p:tgtEl>
                                          <p:spTgt spid="994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iterate>
                                    <p:tmAbs val="0"/>
                                  </p:iterate>
                                  <p:childTnLst>
                                    <p:set>
                                      <p:cBhvr>
                                        <p:cTn id="37" fill="hold"/>
                                        <p:tgtEl>
                                          <p:spTgt spid="21"/>
                                        </p:tgtEl>
                                        <p:attrNameLst>
                                          <p:attrName>style.visibility</p:attrName>
                                        </p:attrNameLst>
                                      </p:cBhvr>
                                      <p:to>
                                        <p:strVal val="visible"/>
                                      </p:to>
                                    </p:set>
                                    <p:animEffect transition="in" filter="wipe(left)">
                                      <p:cBhvr>
                                        <p:cTn id="38" dur="1000"/>
                                        <p:tgtEl>
                                          <p:spTgt spid="21"/>
                                        </p:tgtEl>
                                      </p:cBhvr>
                                    </p:animEffect>
                                  </p:childTnLst>
                                </p:cTn>
                              </p:par>
                            </p:childTnLst>
                          </p:cTn>
                        </p:par>
                        <p:par>
                          <p:cTn id="39" fill="hold">
                            <p:stCondLst>
                              <p:cond delay="1000"/>
                            </p:stCondLst>
                            <p:childTnLst>
                              <p:par>
                                <p:cTn id="40" presetID="22" presetClass="entr" presetSubtype="8" fill="hold" grpId="0" nodeType="afterEffect">
                                  <p:stCondLst>
                                    <p:cond delay="0"/>
                                  </p:stCondLst>
                                  <p:iterate>
                                    <p:tmAbs val="0"/>
                                  </p:iterate>
                                  <p:childTnLst>
                                    <p:set>
                                      <p:cBhvr>
                                        <p:cTn id="41" fill="hold"/>
                                        <p:tgtEl>
                                          <p:spTgt spid="25"/>
                                        </p:tgtEl>
                                        <p:attrNameLst>
                                          <p:attrName>style.visibility</p:attrName>
                                        </p:attrNameLst>
                                      </p:cBhvr>
                                      <p:to>
                                        <p:strVal val="visible"/>
                                      </p:to>
                                    </p:set>
                                    <p:animEffect transition="in" filter="wipe(left)">
                                      <p:cBhvr>
                                        <p:cTn id="42" dur="35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p:tmAbs val="0"/>
                                  </p:iterate>
                                  <p:childTnLst>
                                    <p:set>
                                      <p:cBhvr>
                                        <p:cTn id="46" fill="hold"/>
                                        <p:tgtEl>
                                          <p:spTgt spid="32"/>
                                        </p:tgtEl>
                                        <p:attrNameLst>
                                          <p:attrName>style.visibility</p:attrName>
                                        </p:attrNameLst>
                                      </p:cBhvr>
                                      <p:to>
                                        <p:strVal val="visible"/>
                                      </p:to>
                                    </p:set>
                                    <p:animEffect transition="in" filter="wipe(left)">
                                      <p:cBhvr>
                                        <p:cTn id="47"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0" grpId="0" animBg="1" advAuto="0"/>
      <p:bldP spid="9931" grpId="0" animBg="1" advAuto="0"/>
      <p:bldP spid="9932" grpId="0" animBg="1" advAuto="0"/>
      <p:bldP spid="9946" grpId="0" animBg="1" advAuto="0"/>
      <p:bldP spid="9947" grpId="0" animBg="1" advAuto="0"/>
      <p:bldP spid="9948" grpId="0" animBg="1" advAuto="0"/>
      <p:bldP spid="9949" grpId="0" animBg="1" advAuto="0"/>
      <p:bldP spid="21" grpId="0" animBg="1" advAuto="0"/>
      <p:bldP spid="25" grpId="0" animBg="1" advAuto="0"/>
      <p:bldP spid="32" grpId="0"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Picture Placeholder 31"/>
          <p:cNvSpPr>
            <a:spLocks noGrp="1"/>
          </p:cNvSpPr>
          <p:nvPr>
            <p:ph type="pic" sz="half" idx="4294967295"/>
          </p:nvPr>
        </p:nvSpPr>
        <p:spPr>
          <a:xfrm>
            <a:off x="0" y="4935784"/>
            <a:ext cx="12192000" cy="1922216"/>
          </a:xfrm>
          <a:solidFill>
            <a:schemeClr val="bg1"/>
          </a:solidFill>
        </p:spPr>
      </p:sp>
      <p:sp>
        <p:nvSpPr>
          <p:cNvPr id="11349" name="Shape 11349"/>
          <p:cNvSpPr>
            <a:spLocks noGrp="1"/>
          </p:cNvSpPr>
          <p:nvPr>
            <p:ph type="sldNum" sz="quarter" idx="2"/>
          </p:nvPr>
        </p:nvSpPr>
        <p:spPr>
          <a:xfrm>
            <a:off x="10836542" y="433953"/>
            <a:ext cx="167255" cy="418317"/>
          </a:xfrm>
          <a:prstGeom prst="rect">
            <a:avLst/>
          </a:prstGeom>
          <a:extLst>
            <a:ext uri="{C572A759-6A51-4108-AA02-DFA0A04FC94B}">
              <ma14:wrappingTextBoxFlag xmlns:ma14="http://schemas.microsoft.com/office/mac/drawingml/2011/main" xmlns="" val="1"/>
            </a:ext>
          </a:extLst>
        </p:spPr>
        <p:txBody>
          <a:bodyPr/>
          <a:lstStyle/>
          <a:p>
            <a:r>
              <a:rPr lang="ar-EG" sz="1800" dirty="0" smtClean="0"/>
              <a:t>4</a:t>
            </a:r>
            <a:endParaRPr sz="1800" dirty="0"/>
          </a:p>
        </p:txBody>
      </p:sp>
      <p:sp>
        <p:nvSpPr>
          <p:cNvPr id="11360" name="Shape 11360"/>
          <p:cNvSpPr>
            <a:spLocks noGrp="1"/>
          </p:cNvSpPr>
          <p:nvPr>
            <p:ph type="title"/>
          </p:nvPr>
        </p:nvSpPr>
        <p:spPr>
          <a:xfrm>
            <a:off x="609006" y="392714"/>
            <a:ext cx="9652023" cy="548704"/>
          </a:xfrm>
          <a:prstGeom prst="rect">
            <a:avLst/>
          </a:prstGeom>
        </p:spPr>
        <p:txBody>
          <a:bodyPr>
            <a:noAutofit/>
          </a:bodyPr>
          <a:lstStyle/>
          <a:p>
            <a:pPr algn="r" rtl="1"/>
            <a:r>
              <a:rPr lang="ar-EG" sz="2600" b="1" dirty="0">
                <a:solidFill>
                  <a:srgbClr val="DAA600"/>
                </a:solidFill>
                <a:latin typeface="Janna LT" pitchFamily="2" charset="-78"/>
                <a:cs typeface="Janna LT" pitchFamily="2" charset="-78"/>
              </a:rPr>
              <a:t>عروض </a:t>
            </a:r>
            <a:r>
              <a:rPr lang="ar-EG" sz="2600" b="1" dirty="0" smtClean="0">
                <a:solidFill>
                  <a:srgbClr val="DAA600"/>
                </a:solidFill>
                <a:latin typeface="Janna LT" pitchFamily="2" charset="-78"/>
                <a:cs typeface="Janna LT" pitchFamily="2" charset="-78"/>
              </a:rPr>
              <a:t>وباقات إي </a:t>
            </a:r>
            <a:r>
              <a:rPr lang="ar-EG" sz="2600" b="1" dirty="0">
                <a:solidFill>
                  <a:srgbClr val="DAA600"/>
                </a:solidFill>
                <a:latin typeface="Janna LT" pitchFamily="2" charset="-78"/>
                <a:cs typeface="Janna LT" pitchFamily="2" charset="-78"/>
              </a:rPr>
              <a:t>تاسك</a:t>
            </a:r>
            <a:endParaRPr sz="2600" b="1" dirty="0">
              <a:solidFill>
                <a:srgbClr val="DAA600"/>
              </a:solidFill>
              <a:latin typeface="Janna LT" pitchFamily="2" charset="-78"/>
              <a:cs typeface="Janna LT" pitchFamily="2" charset="-78"/>
            </a:endParaRPr>
          </a:p>
        </p:txBody>
      </p:sp>
      <p:sp>
        <p:nvSpPr>
          <p:cNvPr id="11" name="TextBox 10"/>
          <p:cNvSpPr txBox="1"/>
          <p:nvPr/>
        </p:nvSpPr>
        <p:spPr>
          <a:xfrm>
            <a:off x="619932" y="941418"/>
            <a:ext cx="10864271" cy="9951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1" anchor="ctr">
            <a:spAutoFit/>
          </a:bodyPr>
          <a:lstStyle/>
          <a:p>
            <a:pPr defTabSz="825500" rtl="0" hangingPunct="0"/>
            <a:r>
              <a:rPr lang="ar-EG" sz="2600" b="1" cap="all" dirty="0">
                <a:solidFill>
                  <a:schemeClr val="accent6"/>
                </a:solidFill>
                <a:latin typeface="Janna LT" pitchFamily="2" charset="-78"/>
                <a:ea typeface="Geomanist Bold"/>
                <a:cs typeface="Janna LT" pitchFamily="2" charset="-78"/>
                <a:sym typeface="Helvetica Light"/>
              </a:rPr>
              <a:t>الباقات:</a:t>
            </a:r>
          </a:p>
          <a:p>
            <a:pPr defTabSz="825500" hangingPunct="0"/>
            <a:r>
              <a:rPr lang="ar-EG" sz="1600" b="1" cap="all" dirty="0" smtClean="0">
                <a:solidFill>
                  <a:schemeClr val="tx1">
                    <a:lumMod val="75000"/>
                    <a:lumOff val="25000"/>
                  </a:schemeClr>
                </a:solidFill>
                <a:latin typeface="Janna LT" pitchFamily="2" charset="-78"/>
                <a:ea typeface="Geomanist Bold"/>
                <a:cs typeface="Janna LT" pitchFamily="2" charset="-78"/>
                <a:sym typeface="Helvetica Light"/>
              </a:rPr>
              <a:t> يقدم </a:t>
            </a:r>
            <a:r>
              <a:rPr lang="ar-EG" sz="1600" b="1" cap="all" dirty="0">
                <a:solidFill>
                  <a:schemeClr val="tx1">
                    <a:lumMod val="75000"/>
                    <a:lumOff val="25000"/>
                  </a:schemeClr>
                </a:solidFill>
                <a:latin typeface="Janna LT" pitchFamily="2" charset="-78"/>
                <a:ea typeface="Geomanist Bold"/>
                <a:cs typeface="Janna LT" pitchFamily="2" charset="-78"/>
                <a:sym typeface="Helvetica Light"/>
              </a:rPr>
              <a:t>إي تاسك 3 باقات تختلف في </a:t>
            </a:r>
            <a:r>
              <a:rPr lang="ar-EG" sz="1600" b="1" cap="all" dirty="0" smtClean="0">
                <a:solidFill>
                  <a:schemeClr val="tx1">
                    <a:lumMod val="75000"/>
                    <a:lumOff val="25000"/>
                  </a:schemeClr>
                </a:solidFill>
                <a:latin typeface="Janna LT" pitchFamily="2" charset="-78"/>
                <a:ea typeface="Geomanist Bold"/>
                <a:cs typeface="Janna LT" pitchFamily="2" charset="-78"/>
                <a:sym typeface="Helvetica Light"/>
              </a:rPr>
              <a:t>أسعارها حسب </a:t>
            </a:r>
            <a:r>
              <a:rPr lang="ar-EG" sz="1600" b="1" cap="all" dirty="0">
                <a:solidFill>
                  <a:schemeClr val="tx1">
                    <a:lumMod val="75000"/>
                    <a:lumOff val="25000"/>
                  </a:schemeClr>
                </a:solidFill>
                <a:latin typeface="Janna LT" pitchFamily="2" charset="-78"/>
                <a:ea typeface="Geomanist Bold"/>
                <a:cs typeface="Janna LT" pitchFamily="2" charset="-78"/>
                <a:sym typeface="Helvetica Light"/>
              </a:rPr>
              <a:t>الخدمات </a:t>
            </a:r>
            <a:r>
              <a:rPr lang="ar-EG" sz="1600" b="1" cap="all" dirty="0" smtClean="0">
                <a:solidFill>
                  <a:schemeClr val="tx1">
                    <a:lumMod val="75000"/>
                    <a:lumOff val="25000"/>
                  </a:schemeClr>
                </a:solidFill>
                <a:latin typeface="Janna LT" pitchFamily="2" charset="-78"/>
                <a:ea typeface="Geomanist Bold"/>
                <a:cs typeface="Janna LT" pitchFamily="2" charset="-78"/>
                <a:sym typeface="Helvetica Light"/>
              </a:rPr>
              <a:t>الإدارية المقدمة </a:t>
            </a:r>
            <a:r>
              <a:rPr lang="ar-EG" sz="1600" b="1" cap="all" dirty="0">
                <a:solidFill>
                  <a:schemeClr val="tx1">
                    <a:lumMod val="75000"/>
                    <a:lumOff val="25000"/>
                  </a:schemeClr>
                </a:solidFill>
                <a:latin typeface="Janna LT" pitchFamily="2" charset="-78"/>
                <a:ea typeface="Geomanist Bold"/>
                <a:cs typeface="Janna LT" pitchFamily="2" charset="-78"/>
                <a:sym typeface="Helvetica Light"/>
              </a:rPr>
              <a:t>بكل منها، </a:t>
            </a:r>
            <a:r>
              <a:rPr lang="ar-EG" sz="1600" b="1" cap="all" dirty="0" smtClean="0">
                <a:solidFill>
                  <a:schemeClr val="tx1">
                    <a:lumMod val="75000"/>
                    <a:lumOff val="25000"/>
                  </a:schemeClr>
                </a:solidFill>
                <a:latin typeface="Janna LT" pitchFamily="2" charset="-78"/>
                <a:ea typeface="Geomanist Bold"/>
                <a:cs typeface="Janna LT" pitchFamily="2" charset="-78"/>
                <a:sym typeface="Helvetica Light"/>
              </a:rPr>
              <a:t>كما </a:t>
            </a:r>
            <a:r>
              <a:rPr lang="ar-EG" sz="1600" b="1" cap="all" dirty="0">
                <a:solidFill>
                  <a:schemeClr val="tx1">
                    <a:lumMod val="75000"/>
                    <a:lumOff val="25000"/>
                  </a:schemeClr>
                </a:solidFill>
                <a:latin typeface="Janna LT" pitchFamily="2" charset="-78"/>
                <a:ea typeface="Geomanist Bold"/>
                <a:cs typeface="Janna LT" pitchFamily="2" charset="-78"/>
                <a:sym typeface="Helvetica Light"/>
              </a:rPr>
              <a:t>يمكن للعملاء طلب عرض التوطين الفعال وتخصيصه حسب احتياجات شركاتهم</a:t>
            </a:r>
          </a:p>
        </p:txBody>
      </p:sp>
      <p:pic>
        <p:nvPicPr>
          <p:cNvPr id="2051"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0892"/>
          <a:stretch/>
        </p:blipFill>
        <p:spPr bwMode="auto">
          <a:xfrm>
            <a:off x="1796370" y="1952059"/>
            <a:ext cx="8231037" cy="154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4198644" y="3166844"/>
            <a:ext cx="3236784" cy="369332"/>
          </a:xfrm>
          <a:prstGeom prst="rect">
            <a:avLst/>
          </a:prstGeom>
        </p:spPr>
        <p:txBody>
          <a:bodyPr wrap="none">
            <a:spAutoFit/>
          </a:bodyPr>
          <a:lstStyle/>
          <a:p>
            <a:r>
              <a:rPr lang="ar-EG" dirty="0">
                <a:solidFill>
                  <a:srgbClr val="000000"/>
                </a:solidFill>
                <a:ea typeface="Calibri"/>
                <a:cs typeface="Janna LT"/>
              </a:rPr>
              <a:t>لمعرفة تفاصيل الباقات اضغط </a:t>
            </a:r>
            <a:r>
              <a:rPr lang="ar-EG" b="1" u="sng" dirty="0">
                <a:solidFill>
                  <a:srgbClr val="7F7FFF"/>
                </a:solidFill>
                <a:latin typeface="Calibri"/>
                <a:ea typeface="Calibri"/>
                <a:cs typeface="Janna LT"/>
                <a:hlinkClick r:id="rId3"/>
              </a:rPr>
              <a:t>هنا</a:t>
            </a:r>
            <a:endParaRPr lang="ar-EG" dirty="0"/>
          </a:p>
        </p:txBody>
      </p:sp>
      <p:pic>
        <p:nvPicPr>
          <p:cNvPr id="36" name="07_Laptop_Silver.png"/>
          <p:cNvPicPr>
            <a:picLocks noChangeAspect="1"/>
          </p:cNvPicPr>
          <p:nvPr/>
        </p:nvPicPr>
        <p:blipFill>
          <a:blip r:embed="rId4">
            <a:extLst/>
          </a:blip>
          <a:stretch>
            <a:fillRect/>
          </a:stretch>
        </p:blipFill>
        <p:spPr>
          <a:xfrm>
            <a:off x="757742" y="3912314"/>
            <a:ext cx="3828704" cy="2080936"/>
          </a:xfrm>
          <a:prstGeom prst="rect">
            <a:avLst/>
          </a:prstGeom>
        </p:spPr>
      </p:pic>
      <p:pic>
        <p:nvPicPr>
          <p:cNvPr id="37" name="07_Laptop_Silver.png"/>
          <p:cNvPicPr>
            <a:picLocks noChangeAspect="1"/>
          </p:cNvPicPr>
          <p:nvPr/>
        </p:nvPicPr>
        <p:blipFill>
          <a:blip r:embed="rId4">
            <a:extLst/>
          </a:blip>
          <a:stretch>
            <a:fillRect/>
          </a:stretch>
        </p:blipFill>
        <p:spPr>
          <a:xfrm>
            <a:off x="7020459" y="3912314"/>
            <a:ext cx="3828704" cy="2080936"/>
          </a:xfrm>
          <a:prstGeom prst="rect">
            <a:avLst/>
          </a:prstGeom>
        </p:spPr>
      </p:pic>
      <p:pic>
        <p:nvPicPr>
          <p:cNvPr id="24" name="Picture Placeholder 23"/>
          <p:cNvPicPr>
            <a:picLocks noGrp="1" noChangeAspect="1"/>
          </p:cNvPicPr>
          <p:nvPr>
            <p:ph type="pic" sz="quarter" idx="4294967295"/>
          </p:nvPr>
        </p:nvPicPr>
        <p:blipFill>
          <a:blip r:embed="rId5">
            <a:extLst>
              <a:ext uri="{28A0092B-C50C-407E-A947-70E740481C1C}">
                <a14:useLocalDpi xmlns:a14="http://schemas.microsoft.com/office/drawing/2010/main" val="0"/>
              </a:ext>
            </a:extLst>
          </a:blip>
          <a:srcRect l="45087" r="45087"/>
          <a:stretch>
            <a:fillRect/>
          </a:stretch>
        </p:blipFill>
        <p:spPr>
          <a:xfrm>
            <a:off x="7613650" y="4060825"/>
            <a:ext cx="2630488" cy="1673225"/>
          </a:xfrm>
          <a:prstGeom prst="rect">
            <a:avLst/>
          </a:prstGeom>
        </p:spPr>
      </p:pic>
      <p:pic>
        <p:nvPicPr>
          <p:cNvPr id="40" name="06_Laptop_Gold.png"/>
          <p:cNvPicPr>
            <a:picLocks noChangeAspect="1"/>
          </p:cNvPicPr>
          <p:nvPr/>
        </p:nvPicPr>
        <p:blipFill>
          <a:blip r:embed="rId6">
            <a:extLst/>
          </a:blip>
          <a:stretch>
            <a:fillRect/>
          </a:stretch>
        </p:blipFill>
        <p:spPr>
          <a:xfrm>
            <a:off x="3497680" y="3616030"/>
            <a:ext cx="4478225" cy="2673504"/>
          </a:xfrm>
          <a:prstGeom prst="rect">
            <a:avLst/>
          </a:prstGeom>
        </p:spPr>
      </p:pic>
      <p:pic>
        <p:nvPicPr>
          <p:cNvPr id="41" name="Picture 40"/>
          <p:cNvPicPr/>
          <p:nvPr/>
        </p:nvPicPr>
        <p:blipFill>
          <a:blip r:embed="rId7" cstate="print">
            <a:extLst>
              <a:ext uri="{28A0092B-C50C-407E-A947-70E740481C1C}">
                <a14:useLocalDpi xmlns:a14="http://schemas.microsoft.com/office/drawing/2010/main" val="0"/>
              </a:ext>
            </a:extLst>
          </a:blip>
          <a:stretch>
            <a:fillRect/>
          </a:stretch>
        </p:blipFill>
        <p:spPr>
          <a:xfrm>
            <a:off x="7656162" y="4076054"/>
            <a:ext cx="2603715" cy="1638253"/>
          </a:xfrm>
          <a:prstGeom prst="rect">
            <a:avLst/>
          </a:prstGeom>
        </p:spPr>
      </p:pic>
      <p:sp>
        <p:nvSpPr>
          <p:cNvPr id="19" name="Picture Placeholder 18"/>
          <p:cNvSpPr>
            <a:spLocks noGrp="1"/>
          </p:cNvSpPr>
          <p:nvPr>
            <p:ph type="pic" sz="half" idx="4294967295"/>
          </p:nvPr>
        </p:nvSpPr>
        <p:spPr>
          <a:xfrm>
            <a:off x="0" y="4935784"/>
            <a:ext cx="12192000" cy="1922216"/>
          </a:xfrm>
        </p:spPr>
      </p:sp>
      <p:pic>
        <p:nvPicPr>
          <p:cNvPr id="2052"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3290" y="4088510"/>
            <a:ext cx="2665492" cy="163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descr="C:\Users\mohamed.hamdy\Desktop\CxxG41ai_400x400.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36272" y="3758310"/>
            <a:ext cx="352314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mohamed.hamdy\Desktop\Captur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035" y="6387015"/>
            <a:ext cx="7011987" cy="438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145902"/>
      </p:ext>
    </p:extLst>
  </p:cSld>
  <p:clrMapOvr>
    <a:masterClrMapping/>
  </p:clrMapOvr>
  <mc:AlternateContent xmlns:mc="http://schemas.openxmlformats.org/markup-compatibility/2006" xmlns:p14="http://schemas.microsoft.com/office/powerpoint/2010/main">
    <mc:Choice Requires="p14">
      <p:transition spd="slow" p14:dur="2000">
        <p14:prism dir="r"/>
      </p:transition>
    </mc:Choice>
    <mc:Fallback xmlns="">
      <p:transition spd="slow">
        <p:fade/>
      </p:transition>
    </mc:Fallback>
  </mc:AlternateContent>
  <p:timing>
    <p:tnLst>
      <p:par>
        <p:cTn id="1" dur="indefinite" restart="never" fill="hold"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Mountain_Multi 02">
      <a:dk1>
        <a:srgbClr val="061423"/>
      </a:dk1>
      <a:lt1>
        <a:srgbClr val="3C4D64"/>
      </a:lt1>
      <a:dk2>
        <a:srgbClr val="999FAC"/>
      </a:dk2>
      <a:lt2>
        <a:srgbClr val="DDDFE8"/>
      </a:lt2>
      <a:accent1>
        <a:srgbClr val="FF546D"/>
      </a:accent1>
      <a:accent2>
        <a:srgbClr val="FE8A57"/>
      </a:accent2>
      <a:accent3>
        <a:srgbClr val="EFD155"/>
      </a:accent3>
      <a:accent4>
        <a:srgbClr val="A0D55B"/>
      </a:accent4>
      <a:accent5>
        <a:srgbClr val="01C281"/>
      </a:accent5>
      <a:accent6>
        <a:srgbClr val="00CAC2"/>
      </a:accent6>
      <a:hlink>
        <a:srgbClr val="0000FF"/>
      </a:hlink>
      <a:folHlink>
        <a:srgbClr val="FFFF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991</TotalTime>
  <Words>288</Words>
  <Application>Microsoft Office PowerPoint</Application>
  <PresentationFormat>Custom</PresentationFormat>
  <Paragraphs>36</Paragraphs>
  <Slides>4</Slides>
  <Notes>0</Notes>
  <HiddenSlides>0</HiddenSlides>
  <MMClips>0</MMClips>
  <ScaleCrop>false</ScaleCrop>
  <HeadingPairs>
    <vt:vector size="4" baseType="variant">
      <vt:variant>
        <vt:lpstr>Theme</vt:lpstr>
      </vt:variant>
      <vt:variant>
        <vt:i4>2</vt:i4>
      </vt:variant>
      <vt:variant>
        <vt:lpstr>Slide Titles</vt:lpstr>
      </vt:variant>
      <vt:variant>
        <vt:i4>4</vt:i4>
      </vt:variant>
    </vt:vector>
  </HeadingPairs>
  <TitlesOfParts>
    <vt:vector size="6" baseType="lpstr">
      <vt:lpstr>White</vt:lpstr>
      <vt:lpstr>Custom Design</vt:lpstr>
      <vt:lpstr>مشروع التوطين الفعال</vt:lpstr>
      <vt:lpstr>مميزات برنامج إي تاسك</vt:lpstr>
      <vt:lpstr>مميزات برنامج إي تاسك</vt:lpstr>
      <vt:lpstr>عروض وباقات إي تاسك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saleh zakaria</dc:creator>
  <cp:lastModifiedBy>nesreen amin</cp:lastModifiedBy>
  <cp:revision>121</cp:revision>
  <dcterms:created xsi:type="dcterms:W3CDTF">2017-10-23T11:34:53Z</dcterms:created>
  <dcterms:modified xsi:type="dcterms:W3CDTF">2018-07-16T08:32:47Z</dcterms:modified>
</cp:coreProperties>
</file>