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DEB1896-3EF7-488D-B67F-010ABB77F279}">
  <a:tblStyle styleId="{0DEB1896-3EF7-488D-B67F-010ABB77F279}"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3886200" y="0"/>
            <a:ext cx="2971800" cy="457200"/>
          </a:xfrm>
          <a:prstGeom prst="rect">
            <a:avLst/>
          </a:prstGeom>
          <a:noFill/>
          <a:ln>
            <a:noFill/>
          </a:ln>
        </p:spPr>
        <p:txBody>
          <a:bodyPr anchorCtr="0" anchor="t"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588" y="0"/>
            <a:ext cx="2971800" cy="457200"/>
          </a:xfrm>
          <a:prstGeom prst="rect">
            <a:avLst/>
          </a:prstGeom>
          <a:noFill/>
          <a:ln>
            <a:noFill/>
          </a:ln>
        </p:spPr>
        <p:txBody>
          <a:bodyPr anchorCtr="0" anchor="t" bIns="45700" lIns="91425" spcFirstLastPara="1" rIns="91425" wrap="square" tIns="45700">
            <a:noAutofit/>
          </a:bodyPr>
          <a:lstStyle>
            <a:lvl1pPr lvl="0" marR="0" rtl="1"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3886200" y="8685213"/>
            <a:ext cx="2971800" cy="457200"/>
          </a:xfrm>
          <a:prstGeom prst="rect">
            <a:avLst/>
          </a:prstGeom>
          <a:noFill/>
          <a:ln>
            <a:noFill/>
          </a:ln>
        </p:spPr>
        <p:txBody>
          <a:bodyPr anchorCtr="0" anchor="b"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b="0" i="0" lang="ar-EG"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88" name="Google Shape;88;p1: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EG"/>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272" name="Google Shape;272;p13: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EG"/>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136" name="Google Shape;136;p5: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EG"/>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rtl="1" algn="ctr">
              <a:spcBef>
                <a:spcPts val="640"/>
              </a:spcBef>
              <a:spcAft>
                <a:spcPts val="0"/>
              </a:spcAft>
              <a:buClr>
                <a:srgbClr val="888888"/>
              </a:buClr>
              <a:buSzPts val="3200"/>
              <a:buNone/>
              <a:defRPr>
                <a:solidFill>
                  <a:srgbClr val="888888"/>
                </a:solidFill>
              </a:defRPr>
            </a:lvl1pPr>
            <a:lvl2pPr lvl="1" rtl="1" algn="ctr">
              <a:spcBef>
                <a:spcPts val="560"/>
              </a:spcBef>
              <a:spcAft>
                <a:spcPts val="0"/>
              </a:spcAft>
              <a:buClr>
                <a:srgbClr val="888888"/>
              </a:buClr>
              <a:buSzPts val="2800"/>
              <a:buNone/>
              <a:defRPr>
                <a:solidFill>
                  <a:srgbClr val="888888"/>
                </a:solidFill>
              </a:defRPr>
            </a:lvl2pPr>
            <a:lvl3pPr lvl="2" rtl="1" algn="ctr">
              <a:spcBef>
                <a:spcPts val="480"/>
              </a:spcBef>
              <a:spcAft>
                <a:spcPts val="0"/>
              </a:spcAft>
              <a:buClr>
                <a:srgbClr val="888888"/>
              </a:buClr>
              <a:buSzPts val="2400"/>
              <a:buNone/>
              <a:defRPr>
                <a:solidFill>
                  <a:srgbClr val="888888"/>
                </a:solidFill>
              </a:defRPr>
            </a:lvl3pPr>
            <a:lvl4pPr lvl="3" rtl="1" algn="ctr">
              <a:spcBef>
                <a:spcPts val="400"/>
              </a:spcBef>
              <a:spcAft>
                <a:spcPts val="0"/>
              </a:spcAft>
              <a:buClr>
                <a:srgbClr val="888888"/>
              </a:buClr>
              <a:buSzPts val="2000"/>
              <a:buNone/>
              <a:defRPr>
                <a:solidFill>
                  <a:srgbClr val="888888"/>
                </a:solidFill>
              </a:defRPr>
            </a:lvl4pPr>
            <a:lvl5pPr lvl="4" rtl="1" algn="ctr">
              <a:spcBef>
                <a:spcPts val="400"/>
              </a:spcBef>
              <a:spcAft>
                <a:spcPts val="0"/>
              </a:spcAft>
              <a:buClr>
                <a:srgbClr val="888888"/>
              </a:buClr>
              <a:buSzPts val="2000"/>
              <a:buNone/>
              <a:defRPr>
                <a:solidFill>
                  <a:srgbClr val="888888"/>
                </a:solidFill>
              </a:defRPr>
            </a:lvl5pPr>
            <a:lvl6pPr lvl="5" rtl="1" algn="ctr">
              <a:spcBef>
                <a:spcPts val="400"/>
              </a:spcBef>
              <a:spcAft>
                <a:spcPts val="0"/>
              </a:spcAft>
              <a:buClr>
                <a:srgbClr val="888888"/>
              </a:buClr>
              <a:buSzPts val="2000"/>
              <a:buNone/>
              <a:defRPr>
                <a:solidFill>
                  <a:srgbClr val="888888"/>
                </a:solidFill>
              </a:defRPr>
            </a:lvl6pPr>
            <a:lvl7pPr lvl="6" rtl="1" algn="ctr">
              <a:spcBef>
                <a:spcPts val="400"/>
              </a:spcBef>
              <a:spcAft>
                <a:spcPts val="0"/>
              </a:spcAft>
              <a:buClr>
                <a:srgbClr val="888888"/>
              </a:buClr>
              <a:buSzPts val="2000"/>
              <a:buNone/>
              <a:defRPr>
                <a:solidFill>
                  <a:srgbClr val="888888"/>
                </a:solidFill>
              </a:defRPr>
            </a:lvl7pPr>
            <a:lvl8pPr lvl="7" rtl="1" algn="ctr">
              <a:spcBef>
                <a:spcPts val="400"/>
              </a:spcBef>
              <a:spcAft>
                <a:spcPts val="0"/>
              </a:spcAft>
              <a:buClr>
                <a:srgbClr val="888888"/>
              </a:buClr>
              <a:buSzPts val="2000"/>
              <a:buNone/>
              <a:defRPr>
                <a:solidFill>
                  <a:srgbClr val="888888"/>
                </a:solidFill>
              </a:defRPr>
            </a:lvl8pPr>
            <a:lvl9pPr lvl="8" rtl="1" algn="ctr">
              <a:spcBef>
                <a:spcPts val="400"/>
              </a:spcBef>
              <a:spcAft>
                <a:spcPts val="0"/>
              </a:spcAft>
              <a:buClr>
                <a:srgbClr val="888888"/>
              </a:buClr>
              <a:buSzPts val="2000"/>
              <a:buNone/>
              <a:defRPr>
                <a:solidFill>
                  <a:srgbClr val="888888"/>
                </a:solidFill>
              </a:defRPr>
            </a:lvl9pPr>
          </a:lstStyle>
          <a:p/>
        </p:txBody>
      </p:sp>
      <p:sp>
        <p:nvSpPr>
          <p:cNvPr id="18" name="Google Shape;18;p2"/>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9" name="Google Shape;19;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0" name="Google Shape;20;p2"/>
          <p:cNvSpPr txBox="1"/>
          <p:nvPr>
            <p:ph idx="12" type="sldNum"/>
          </p:nvPr>
        </p:nvSpPr>
        <p:spPr>
          <a:xfrm>
            <a:off x="3347864" y="5949280"/>
            <a:ext cx="2133600" cy="365125"/>
          </a:xfrm>
          <a:prstGeom prst="rect">
            <a:avLst/>
          </a:prstGeom>
          <a:noFill/>
          <a:ln>
            <a:noFill/>
          </a:ln>
        </p:spPr>
        <p:txBody>
          <a:bodyPr anchorCtr="0" anchor="ctr" bIns="45700" lIns="91425" spcFirstLastPara="1" rIns="91425" wrap="square" tIns="45700">
            <a:noAutofit/>
          </a:bodyPr>
          <a:lstStyle>
            <a:lvl1pPr indent="0" lvl="0" marL="0" rtl="1" algn="ctr">
              <a:spcBef>
                <a:spcPts val="0"/>
              </a:spcBef>
              <a:buNone/>
              <a:defRPr b="1" i="0" sz="1200" u="none" cap="none" strike="noStrike">
                <a:solidFill>
                  <a:srgbClr val="008080"/>
                </a:solidFill>
                <a:latin typeface="Arial"/>
                <a:ea typeface="Arial"/>
                <a:cs typeface="Arial"/>
                <a:sym typeface="Arial"/>
              </a:defRPr>
            </a:lvl1pPr>
            <a:lvl2pPr indent="0" lvl="1" marL="0" rtl="1" algn="ctr">
              <a:spcBef>
                <a:spcPts val="0"/>
              </a:spcBef>
              <a:buNone/>
              <a:defRPr b="1" i="0" sz="1200" u="none" cap="none" strike="noStrike">
                <a:solidFill>
                  <a:srgbClr val="008080"/>
                </a:solidFill>
                <a:latin typeface="Arial"/>
                <a:ea typeface="Arial"/>
                <a:cs typeface="Arial"/>
                <a:sym typeface="Arial"/>
              </a:defRPr>
            </a:lvl2pPr>
            <a:lvl3pPr indent="0" lvl="2" marL="0" rtl="1" algn="ctr">
              <a:spcBef>
                <a:spcPts val="0"/>
              </a:spcBef>
              <a:buNone/>
              <a:defRPr b="1" i="0" sz="1200" u="none" cap="none" strike="noStrike">
                <a:solidFill>
                  <a:srgbClr val="008080"/>
                </a:solidFill>
                <a:latin typeface="Arial"/>
                <a:ea typeface="Arial"/>
                <a:cs typeface="Arial"/>
                <a:sym typeface="Arial"/>
              </a:defRPr>
            </a:lvl3pPr>
            <a:lvl4pPr indent="0" lvl="3" marL="0" rtl="1" algn="ctr">
              <a:spcBef>
                <a:spcPts val="0"/>
              </a:spcBef>
              <a:buNone/>
              <a:defRPr b="1" i="0" sz="1200" u="none" cap="none" strike="noStrike">
                <a:solidFill>
                  <a:srgbClr val="008080"/>
                </a:solidFill>
                <a:latin typeface="Arial"/>
                <a:ea typeface="Arial"/>
                <a:cs typeface="Arial"/>
                <a:sym typeface="Arial"/>
              </a:defRPr>
            </a:lvl4pPr>
            <a:lvl5pPr indent="0" lvl="4" marL="0" rtl="1" algn="ctr">
              <a:spcBef>
                <a:spcPts val="0"/>
              </a:spcBef>
              <a:buNone/>
              <a:defRPr b="1" i="0" sz="1200" u="none" cap="none" strike="noStrike">
                <a:solidFill>
                  <a:srgbClr val="008080"/>
                </a:solidFill>
                <a:latin typeface="Arial"/>
                <a:ea typeface="Arial"/>
                <a:cs typeface="Arial"/>
                <a:sym typeface="Arial"/>
              </a:defRPr>
            </a:lvl5pPr>
            <a:lvl6pPr indent="0" lvl="5" marL="0" rtl="1" algn="ctr">
              <a:spcBef>
                <a:spcPts val="0"/>
              </a:spcBef>
              <a:buNone/>
              <a:defRPr b="1" i="0" sz="1200" u="none" cap="none" strike="noStrike">
                <a:solidFill>
                  <a:srgbClr val="008080"/>
                </a:solidFill>
                <a:latin typeface="Arial"/>
                <a:ea typeface="Arial"/>
                <a:cs typeface="Arial"/>
                <a:sym typeface="Arial"/>
              </a:defRPr>
            </a:lvl6pPr>
            <a:lvl7pPr indent="0" lvl="6" marL="0" rtl="1" algn="ctr">
              <a:spcBef>
                <a:spcPts val="0"/>
              </a:spcBef>
              <a:buNone/>
              <a:defRPr b="1" i="0" sz="1200" u="none" cap="none" strike="noStrike">
                <a:solidFill>
                  <a:srgbClr val="008080"/>
                </a:solidFill>
                <a:latin typeface="Arial"/>
                <a:ea typeface="Arial"/>
                <a:cs typeface="Arial"/>
                <a:sym typeface="Arial"/>
              </a:defRPr>
            </a:lvl7pPr>
            <a:lvl8pPr indent="0" lvl="7" marL="0" rtl="1" algn="ctr">
              <a:spcBef>
                <a:spcPts val="0"/>
              </a:spcBef>
              <a:buNone/>
              <a:defRPr b="1" i="0" sz="1200" u="none" cap="none" strike="noStrike">
                <a:solidFill>
                  <a:srgbClr val="008080"/>
                </a:solidFill>
                <a:latin typeface="Arial"/>
                <a:ea typeface="Arial"/>
                <a:cs typeface="Arial"/>
                <a:sym typeface="Arial"/>
              </a:defRPr>
            </a:lvl8pPr>
            <a:lvl9pPr indent="0" lvl="8" marL="0" rtl="1" algn="ctr">
              <a:spcBef>
                <a:spcPts val="0"/>
              </a:spcBef>
              <a:buNone/>
              <a:defRPr b="1" i="0" sz="1200" u="none" cap="none" strike="noStrike">
                <a:solidFill>
                  <a:srgbClr val="008080"/>
                </a:solidFill>
                <a:latin typeface="Arial"/>
                <a:ea typeface="Arial"/>
                <a:cs typeface="Arial"/>
                <a:sym typeface="Arial"/>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11"/>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Clr>
                <a:schemeClr val="dk1"/>
              </a:buClr>
              <a:buSzPts val="1800"/>
              <a:buChar char="•"/>
              <a:defRPr/>
            </a:lvl1pPr>
            <a:lvl2pPr indent="-342900" lvl="1" marL="914400" rtl="1" algn="r">
              <a:spcBef>
                <a:spcPts val="360"/>
              </a:spcBef>
              <a:spcAft>
                <a:spcPts val="0"/>
              </a:spcAft>
              <a:buClr>
                <a:schemeClr val="dk1"/>
              </a:buClr>
              <a:buSzPts val="1800"/>
              <a:buChar char="–"/>
              <a:defRPr/>
            </a:lvl2pPr>
            <a:lvl3pPr indent="-342900" lvl="2" marL="1371600" rtl="1" algn="r">
              <a:spcBef>
                <a:spcPts val="360"/>
              </a:spcBef>
              <a:spcAft>
                <a:spcPts val="0"/>
              </a:spcAft>
              <a:buClr>
                <a:schemeClr val="dk1"/>
              </a:buClr>
              <a:buSzPts val="1800"/>
              <a:buChar char="•"/>
              <a:defRPr/>
            </a:lvl3pPr>
            <a:lvl4pPr indent="-342900" lvl="3" marL="1828800" rtl="1" algn="r">
              <a:spcBef>
                <a:spcPts val="360"/>
              </a:spcBef>
              <a:spcAft>
                <a:spcPts val="0"/>
              </a:spcAft>
              <a:buClr>
                <a:schemeClr val="dk1"/>
              </a:buClr>
              <a:buSzPts val="1800"/>
              <a:buChar char="–"/>
              <a:defRPr/>
            </a:lvl4pPr>
            <a:lvl5pPr indent="-342900" lvl="4" marL="2286000" rtl="1" algn="r">
              <a:spcBef>
                <a:spcPts val="360"/>
              </a:spcBef>
              <a:spcAft>
                <a:spcPts val="0"/>
              </a:spcAft>
              <a:buClr>
                <a:schemeClr val="dk1"/>
              </a:buClr>
              <a:buSzPts val="1800"/>
              <a:buChar char="»"/>
              <a:defRPr/>
            </a:lvl5pPr>
            <a:lvl6pPr indent="-342900" lvl="5" marL="2743200" rtl="1" algn="r">
              <a:spcBef>
                <a:spcPts val="360"/>
              </a:spcBef>
              <a:spcAft>
                <a:spcPts val="0"/>
              </a:spcAft>
              <a:buClr>
                <a:schemeClr val="dk1"/>
              </a:buClr>
              <a:buSzPts val="1800"/>
              <a:buChar char="•"/>
              <a:defRPr/>
            </a:lvl6pPr>
            <a:lvl7pPr indent="-342900" lvl="6" marL="3200400" rtl="1" algn="r">
              <a:spcBef>
                <a:spcPts val="360"/>
              </a:spcBef>
              <a:spcAft>
                <a:spcPts val="0"/>
              </a:spcAft>
              <a:buClr>
                <a:schemeClr val="dk1"/>
              </a:buClr>
              <a:buSzPts val="1800"/>
              <a:buChar char="•"/>
              <a:defRPr/>
            </a:lvl7pPr>
            <a:lvl8pPr indent="-342900" lvl="7" marL="3657600" rtl="1" algn="r">
              <a:spcBef>
                <a:spcPts val="360"/>
              </a:spcBef>
              <a:spcAft>
                <a:spcPts val="0"/>
              </a:spcAft>
              <a:buClr>
                <a:schemeClr val="dk1"/>
              </a:buClr>
              <a:buSzPts val="1800"/>
              <a:buChar char="•"/>
              <a:defRPr/>
            </a:lvl8pPr>
            <a:lvl9pPr indent="-342900" lvl="8" marL="4114800" rtl="1" algn="r">
              <a:spcBef>
                <a:spcPts val="360"/>
              </a:spcBef>
              <a:spcAft>
                <a:spcPts val="0"/>
              </a:spcAft>
              <a:buClr>
                <a:schemeClr val="dk1"/>
              </a:buClr>
              <a:buSzPts val="1800"/>
              <a:buChar char="•"/>
              <a:defRPr/>
            </a:lvl9pPr>
          </a:lstStyle>
          <a:p/>
        </p:txBody>
      </p:sp>
      <p:sp>
        <p:nvSpPr>
          <p:cNvPr id="76" name="Google Shape;76;p11"/>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7" name="Google Shape;77;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8" name="Google Shape;78;p11"/>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1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Clr>
                <a:schemeClr val="dk1"/>
              </a:buClr>
              <a:buSzPts val="1800"/>
              <a:buChar char="•"/>
              <a:defRPr/>
            </a:lvl1pPr>
            <a:lvl2pPr indent="-342900" lvl="1" marL="914400" rtl="1" algn="r">
              <a:spcBef>
                <a:spcPts val="360"/>
              </a:spcBef>
              <a:spcAft>
                <a:spcPts val="0"/>
              </a:spcAft>
              <a:buClr>
                <a:schemeClr val="dk1"/>
              </a:buClr>
              <a:buSzPts val="1800"/>
              <a:buChar char="–"/>
              <a:defRPr/>
            </a:lvl2pPr>
            <a:lvl3pPr indent="-342900" lvl="2" marL="1371600" rtl="1" algn="r">
              <a:spcBef>
                <a:spcPts val="360"/>
              </a:spcBef>
              <a:spcAft>
                <a:spcPts val="0"/>
              </a:spcAft>
              <a:buClr>
                <a:schemeClr val="dk1"/>
              </a:buClr>
              <a:buSzPts val="1800"/>
              <a:buChar char="•"/>
              <a:defRPr/>
            </a:lvl3pPr>
            <a:lvl4pPr indent="-342900" lvl="3" marL="1828800" rtl="1" algn="r">
              <a:spcBef>
                <a:spcPts val="360"/>
              </a:spcBef>
              <a:spcAft>
                <a:spcPts val="0"/>
              </a:spcAft>
              <a:buClr>
                <a:schemeClr val="dk1"/>
              </a:buClr>
              <a:buSzPts val="1800"/>
              <a:buChar char="–"/>
              <a:defRPr/>
            </a:lvl4pPr>
            <a:lvl5pPr indent="-342900" lvl="4" marL="2286000" rtl="1" algn="r">
              <a:spcBef>
                <a:spcPts val="360"/>
              </a:spcBef>
              <a:spcAft>
                <a:spcPts val="0"/>
              </a:spcAft>
              <a:buClr>
                <a:schemeClr val="dk1"/>
              </a:buClr>
              <a:buSzPts val="1800"/>
              <a:buChar char="»"/>
              <a:defRPr/>
            </a:lvl5pPr>
            <a:lvl6pPr indent="-342900" lvl="5" marL="2743200" rtl="1" algn="r">
              <a:spcBef>
                <a:spcPts val="360"/>
              </a:spcBef>
              <a:spcAft>
                <a:spcPts val="0"/>
              </a:spcAft>
              <a:buClr>
                <a:schemeClr val="dk1"/>
              </a:buClr>
              <a:buSzPts val="1800"/>
              <a:buChar char="•"/>
              <a:defRPr/>
            </a:lvl6pPr>
            <a:lvl7pPr indent="-342900" lvl="6" marL="3200400" rtl="1" algn="r">
              <a:spcBef>
                <a:spcPts val="360"/>
              </a:spcBef>
              <a:spcAft>
                <a:spcPts val="0"/>
              </a:spcAft>
              <a:buClr>
                <a:schemeClr val="dk1"/>
              </a:buClr>
              <a:buSzPts val="1800"/>
              <a:buChar char="•"/>
              <a:defRPr/>
            </a:lvl7pPr>
            <a:lvl8pPr indent="-342900" lvl="7" marL="3657600" rtl="1" algn="r">
              <a:spcBef>
                <a:spcPts val="360"/>
              </a:spcBef>
              <a:spcAft>
                <a:spcPts val="0"/>
              </a:spcAft>
              <a:buClr>
                <a:schemeClr val="dk1"/>
              </a:buClr>
              <a:buSzPts val="1800"/>
              <a:buChar char="•"/>
              <a:defRPr/>
            </a:lvl8pPr>
            <a:lvl9pPr indent="-342900" lvl="8" marL="4114800" rtl="1" algn="r">
              <a:spcBef>
                <a:spcPts val="360"/>
              </a:spcBef>
              <a:spcAft>
                <a:spcPts val="0"/>
              </a:spcAft>
              <a:buClr>
                <a:schemeClr val="dk1"/>
              </a:buClr>
              <a:buSzPts val="1800"/>
              <a:buChar char="•"/>
              <a:defRPr/>
            </a:lvl9pPr>
          </a:lstStyle>
          <a:p/>
        </p:txBody>
      </p:sp>
      <p:sp>
        <p:nvSpPr>
          <p:cNvPr id="82" name="Google Shape;82;p12"/>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3" name="Google Shape;83;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4" name="Google Shape;84;p12"/>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Clr>
                <a:schemeClr val="dk1"/>
              </a:buClr>
              <a:buSzPts val="1800"/>
              <a:buChar char="•"/>
              <a:defRPr/>
            </a:lvl1pPr>
            <a:lvl2pPr indent="-342900" lvl="1" marL="914400" rtl="1" algn="r">
              <a:spcBef>
                <a:spcPts val="360"/>
              </a:spcBef>
              <a:spcAft>
                <a:spcPts val="0"/>
              </a:spcAft>
              <a:buClr>
                <a:schemeClr val="dk1"/>
              </a:buClr>
              <a:buSzPts val="1800"/>
              <a:buChar char="–"/>
              <a:defRPr/>
            </a:lvl2pPr>
            <a:lvl3pPr indent="-342900" lvl="2" marL="1371600" rtl="1" algn="r">
              <a:spcBef>
                <a:spcPts val="360"/>
              </a:spcBef>
              <a:spcAft>
                <a:spcPts val="0"/>
              </a:spcAft>
              <a:buClr>
                <a:schemeClr val="dk1"/>
              </a:buClr>
              <a:buSzPts val="1800"/>
              <a:buChar char="•"/>
              <a:defRPr/>
            </a:lvl3pPr>
            <a:lvl4pPr indent="-342900" lvl="3" marL="1828800" rtl="1" algn="r">
              <a:spcBef>
                <a:spcPts val="360"/>
              </a:spcBef>
              <a:spcAft>
                <a:spcPts val="0"/>
              </a:spcAft>
              <a:buClr>
                <a:schemeClr val="dk1"/>
              </a:buClr>
              <a:buSzPts val="1800"/>
              <a:buChar char="–"/>
              <a:defRPr/>
            </a:lvl4pPr>
            <a:lvl5pPr indent="-342900" lvl="4" marL="2286000" rtl="1" algn="r">
              <a:spcBef>
                <a:spcPts val="360"/>
              </a:spcBef>
              <a:spcAft>
                <a:spcPts val="0"/>
              </a:spcAft>
              <a:buClr>
                <a:schemeClr val="dk1"/>
              </a:buClr>
              <a:buSzPts val="1800"/>
              <a:buChar char="»"/>
              <a:defRPr/>
            </a:lvl5pPr>
            <a:lvl6pPr indent="-342900" lvl="5" marL="2743200" rtl="1" algn="r">
              <a:spcBef>
                <a:spcPts val="360"/>
              </a:spcBef>
              <a:spcAft>
                <a:spcPts val="0"/>
              </a:spcAft>
              <a:buClr>
                <a:schemeClr val="dk1"/>
              </a:buClr>
              <a:buSzPts val="1800"/>
              <a:buChar char="•"/>
              <a:defRPr/>
            </a:lvl6pPr>
            <a:lvl7pPr indent="-342900" lvl="6" marL="3200400" rtl="1" algn="r">
              <a:spcBef>
                <a:spcPts val="360"/>
              </a:spcBef>
              <a:spcAft>
                <a:spcPts val="0"/>
              </a:spcAft>
              <a:buClr>
                <a:schemeClr val="dk1"/>
              </a:buClr>
              <a:buSzPts val="1800"/>
              <a:buChar char="•"/>
              <a:defRPr/>
            </a:lvl7pPr>
            <a:lvl8pPr indent="-342900" lvl="7" marL="3657600" rtl="1" algn="r">
              <a:spcBef>
                <a:spcPts val="360"/>
              </a:spcBef>
              <a:spcAft>
                <a:spcPts val="0"/>
              </a:spcAft>
              <a:buClr>
                <a:schemeClr val="dk1"/>
              </a:buClr>
              <a:buSzPts val="1800"/>
              <a:buChar char="•"/>
              <a:defRPr/>
            </a:lvl8pPr>
            <a:lvl9pPr indent="-342900" lvl="8" marL="4114800" rtl="1" algn="r">
              <a:spcBef>
                <a:spcPts val="360"/>
              </a:spcBef>
              <a:spcAft>
                <a:spcPts val="0"/>
              </a:spcAft>
              <a:buClr>
                <a:schemeClr val="dk1"/>
              </a:buClr>
              <a:buSzPts val="1800"/>
              <a:buChar char="•"/>
              <a:defRPr/>
            </a:lvl9pPr>
          </a:lstStyle>
          <a:p/>
        </p:txBody>
      </p:sp>
      <p:sp>
        <p:nvSpPr>
          <p:cNvPr id="24" name="Google Shape;24;p3"/>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5" name="Google Shape;25;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6" name="Google Shape;26;p3"/>
          <p:cNvSpPr/>
          <p:nvPr/>
        </p:nvSpPr>
        <p:spPr>
          <a:xfrm>
            <a:off x="1758239" y="5970766"/>
            <a:ext cx="1993686"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i="0" lang="ar-EG" sz="1600" u="none" cap="none" strike="noStrike">
                <a:solidFill>
                  <a:srgbClr val="009592"/>
                </a:solidFill>
                <a:latin typeface="Arial"/>
                <a:ea typeface="Arial"/>
                <a:cs typeface="Arial"/>
                <a:sym typeface="Arial"/>
              </a:rPr>
              <a:t>www.edawam.com</a:t>
            </a:r>
            <a:endParaRPr b="1" sz="1600">
              <a:solidFill>
                <a:srgbClr val="009592"/>
              </a:solidFill>
              <a:latin typeface="Arial"/>
              <a:ea typeface="Arial"/>
              <a:cs typeface="Arial"/>
              <a:sym typeface="Arial"/>
            </a:endParaRPr>
          </a:p>
        </p:txBody>
      </p:sp>
      <p:sp>
        <p:nvSpPr>
          <p:cNvPr id="27" name="Google Shape;27;p3"/>
          <p:cNvSpPr/>
          <p:nvPr/>
        </p:nvSpPr>
        <p:spPr>
          <a:xfrm>
            <a:off x="4837047" y="5970766"/>
            <a:ext cx="2255233"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lang="ar-EG" sz="1600">
                <a:solidFill>
                  <a:srgbClr val="009592"/>
                </a:solidFill>
                <a:latin typeface="Arial"/>
                <a:ea typeface="Arial"/>
                <a:cs typeface="Arial"/>
                <a:sym typeface="Arial"/>
              </a:rPr>
              <a:t>official@edawam.com</a:t>
            </a:r>
            <a:endParaRPr b="1" sz="1600">
              <a:solidFill>
                <a:srgbClr val="009592"/>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rtl="1" algn="r">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rtl="1" algn="r">
              <a:spcBef>
                <a:spcPts val="400"/>
              </a:spcBef>
              <a:spcAft>
                <a:spcPts val="0"/>
              </a:spcAft>
              <a:buClr>
                <a:srgbClr val="888888"/>
              </a:buClr>
              <a:buSzPts val="2000"/>
              <a:buNone/>
              <a:defRPr sz="2000">
                <a:solidFill>
                  <a:srgbClr val="888888"/>
                </a:solidFill>
              </a:defRPr>
            </a:lvl1pPr>
            <a:lvl2pPr indent="-228600" lvl="1" marL="914400" rtl="1" algn="r">
              <a:spcBef>
                <a:spcPts val="360"/>
              </a:spcBef>
              <a:spcAft>
                <a:spcPts val="0"/>
              </a:spcAft>
              <a:buClr>
                <a:srgbClr val="888888"/>
              </a:buClr>
              <a:buSzPts val="1800"/>
              <a:buNone/>
              <a:defRPr sz="1800">
                <a:solidFill>
                  <a:srgbClr val="888888"/>
                </a:solidFill>
              </a:defRPr>
            </a:lvl2pPr>
            <a:lvl3pPr indent="-228600" lvl="2" marL="1371600" rtl="1" algn="r">
              <a:spcBef>
                <a:spcPts val="320"/>
              </a:spcBef>
              <a:spcAft>
                <a:spcPts val="0"/>
              </a:spcAft>
              <a:buClr>
                <a:srgbClr val="888888"/>
              </a:buClr>
              <a:buSzPts val="1600"/>
              <a:buNone/>
              <a:defRPr sz="1600">
                <a:solidFill>
                  <a:srgbClr val="888888"/>
                </a:solidFill>
              </a:defRPr>
            </a:lvl3pPr>
            <a:lvl4pPr indent="-228600" lvl="3" marL="1828800" rtl="1" algn="r">
              <a:spcBef>
                <a:spcPts val="280"/>
              </a:spcBef>
              <a:spcAft>
                <a:spcPts val="0"/>
              </a:spcAft>
              <a:buClr>
                <a:srgbClr val="888888"/>
              </a:buClr>
              <a:buSzPts val="1400"/>
              <a:buNone/>
              <a:defRPr sz="1400">
                <a:solidFill>
                  <a:srgbClr val="888888"/>
                </a:solidFill>
              </a:defRPr>
            </a:lvl4pPr>
            <a:lvl5pPr indent="-228600" lvl="4" marL="2286000" rtl="1" algn="r">
              <a:spcBef>
                <a:spcPts val="280"/>
              </a:spcBef>
              <a:spcAft>
                <a:spcPts val="0"/>
              </a:spcAft>
              <a:buClr>
                <a:srgbClr val="888888"/>
              </a:buClr>
              <a:buSzPts val="1400"/>
              <a:buNone/>
              <a:defRPr sz="1400">
                <a:solidFill>
                  <a:srgbClr val="888888"/>
                </a:solidFill>
              </a:defRPr>
            </a:lvl5pPr>
            <a:lvl6pPr indent="-228600" lvl="5" marL="2743200" rtl="1" algn="r">
              <a:spcBef>
                <a:spcPts val="280"/>
              </a:spcBef>
              <a:spcAft>
                <a:spcPts val="0"/>
              </a:spcAft>
              <a:buClr>
                <a:srgbClr val="888888"/>
              </a:buClr>
              <a:buSzPts val="1400"/>
              <a:buNone/>
              <a:defRPr sz="1400">
                <a:solidFill>
                  <a:srgbClr val="888888"/>
                </a:solidFill>
              </a:defRPr>
            </a:lvl6pPr>
            <a:lvl7pPr indent="-228600" lvl="6" marL="3200400" rtl="1" algn="r">
              <a:spcBef>
                <a:spcPts val="280"/>
              </a:spcBef>
              <a:spcAft>
                <a:spcPts val="0"/>
              </a:spcAft>
              <a:buClr>
                <a:srgbClr val="888888"/>
              </a:buClr>
              <a:buSzPts val="1400"/>
              <a:buNone/>
              <a:defRPr sz="1400">
                <a:solidFill>
                  <a:srgbClr val="888888"/>
                </a:solidFill>
              </a:defRPr>
            </a:lvl7pPr>
            <a:lvl8pPr indent="-228600" lvl="7" marL="3657600" rtl="1" algn="r">
              <a:spcBef>
                <a:spcPts val="280"/>
              </a:spcBef>
              <a:spcAft>
                <a:spcPts val="0"/>
              </a:spcAft>
              <a:buClr>
                <a:srgbClr val="888888"/>
              </a:buClr>
              <a:buSzPts val="1400"/>
              <a:buNone/>
              <a:defRPr sz="1400">
                <a:solidFill>
                  <a:srgbClr val="888888"/>
                </a:solidFill>
              </a:defRPr>
            </a:lvl8pPr>
            <a:lvl9pPr indent="-228600" lvl="8" marL="4114800" rtl="1" algn="r">
              <a:spcBef>
                <a:spcPts val="280"/>
              </a:spcBef>
              <a:spcAft>
                <a:spcPts val="0"/>
              </a:spcAft>
              <a:buClr>
                <a:srgbClr val="888888"/>
              </a:buClr>
              <a:buSzPts val="1400"/>
              <a:buNone/>
              <a:defRPr sz="1400">
                <a:solidFill>
                  <a:srgbClr val="888888"/>
                </a:solidFill>
              </a:defRPr>
            </a:lvl9pPr>
          </a:lstStyle>
          <a:p/>
        </p:txBody>
      </p:sp>
      <p:sp>
        <p:nvSpPr>
          <p:cNvPr id="31" name="Google Shape;31;p4"/>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2" name="Google Shape;32;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3" name="Google Shape;33;p4"/>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rtl="1" algn="r">
              <a:spcBef>
                <a:spcPts val="560"/>
              </a:spcBef>
              <a:spcAft>
                <a:spcPts val="0"/>
              </a:spcAft>
              <a:buClr>
                <a:schemeClr val="dk1"/>
              </a:buClr>
              <a:buSzPts val="2800"/>
              <a:buChar char="•"/>
              <a:defRPr sz="2800"/>
            </a:lvl1pPr>
            <a:lvl2pPr indent="-381000" lvl="1" marL="914400" rtl="1" algn="r">
              <a:spcBef>
                <a:spcPts val="480"/>
              </a:spcBef>
              <a:spcAft>
                <a:spcPts val="0"/>
              </a:spcAft>
              <a:buClr>
                <a:schemeClr val="dk1"/>
              </a:buClr>
              <a:buSzPts val="2400"/>
              <a:buChar char="–"/>
              <a:defRPr sz="2400"/>
            </a:lvl2pPr>
            <a:lvl3pPr indent="-355600" lvl="2" marL="1371600" rtl="1" algn="r">
              <a:spcBef>
                <a:spcPts val="400"/>
              </a:spcBef>
              <a:spcAft>
                <a:spcPts val="0"/>
              </a:spcAft>
              <a:buClr>
                <a:schemeClr val="dk1"/>
              </a:buClr>
              <a:buSzPts val="2000"/>
              <a:buChar char="•"/>
              <a:defRPr sz="2000"/>
            </a:lvl3pPr>
            <a:lvl4pPr indent="-342900" lvl="3" marL="1828800" rtl="1" algn="r">
              <a:spcBef>
                <a:spcPts val="360"/>
              </a:spcBef>
              <a:spcAft>
                <a:spcPts val="0"/>
              </a:spcAft>
              <a:buClr>
                <a:schemeClr val="dk1"/>
              </a:buClr>
              <a:buSzPts val="1800"/>
              <a:buChar char="–"/>
              <a:defRPr sz="1800"/>
            </a:lvl4pPr>
            <a:lvl5pPr indent="-342900" lvl="4" marL="2286000" rtl="1" algn="r">
              <a:spcBef>
                <a:spcPts val="360"/>
              </a:spcBef>
              <a:spcAft>
                <a:spcPts val="0"/>
              </a:spcAft>
              <a:buClr>
                <a:schemeClr val="dk1"/>
              </a:buClr>
              <a:buSzPts val="1800"/>
              <a:buChar char="»"/>
              <a:defRPr sz="1800"/>
            </a:lvl5pPr>
            <a:lvl6pPr indent="-342900" lvl="5" marL="2743200" rtl="1" algn="r">
              <a:spcBef>
                <a:spcPts val="360"/>
              </a:spcBef>
              <a:spcAft>
                <a:spcPts val="0"/>
              </a:spcAft>
              <a:buClr>
                <a:schemeClr val="dk1"/>
              </a:buClr>
              <a:buSzPts val="1800"/>
              <a:buChar char="•"/>
              <a:defRPr sz="1800"/>
            </a:lvl6pPr>
            <a:lvl7pPr indent="-342900" lvl="6" marL="3200400" rtl="1" algn="r">
              <a:spcBef>
                <a:spcPts val="360"/>
              </a:spcBef>
              <a:spcAft>
                <a:spcPts val="0"/>
              </a:spcAft>
              <a:buClr>
                <a:schemeClr val="dk1"/>
              </a:buClr>
              <a:buSzPts val="1800"/>
              <a:buChar char="•"/>
              <a:defRPr sz="1800"/>
            </a:lvl7pPr>
            <a:lvl8pPr indent="-342900" lvl="7" marL="3657600" rtl="1" algn="r">
              <a:spcBef>
                <a:spcPts val="360"/>
              </a:spcBef>
              <a:spcAft>
                <a:spcPts val="0"/>
              </a:spcAft>
              <a:buClr>
                <a:schemeClr val="dk1"/>
              </a:buClr>
              <a:buSzPts val="1800"/>
              <a:buChar char="•"/>
              <a:defRPr sz="1800"/>
            </a:lvl8pPr>
            <a:lvl9pPr indent="-342900" lvl="8" marL="4114800" rtl="1" algn="r">
              <a:spcBef>
                <a:spcPts val="360"/>
              </a:spcBef>
              <a:spcAft>
                <a:spcPts val="0"/>
              </a:spcAft>
              <a:buClr>
                <a:schemeClr val="dk1"/>
              </a:buClr>
              <a:buSzPts val="1800"/>
              <a:buChar char="•"/>
              <a:defRPr sz="1800"/>
            </a:lvl9pPr>
          </a:lstStyle>
          <a:p/>
        </p:txBody>
      </p:sp>
      <p:sp>
        <p:nvSpPr>
          <p:cNvPr id="37" name="Google Shape;37;p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rtl="1" algn="r">
              <a:spcBef>
                <a:spcPts val="560"/>
              </a:spcBef>
              <a:spcAft>
                <a:spcPts val="0"/>
              </a:spcAft>
              <a:buClr>
                <a:schemeClr val="dk1"/>
              </a:buClr>
              <a:buSzPts val="2800"/>
              <a:buChar char="•"/>
              <a:defRPr sz="2800"/>
            </a:lvl1pPr>
            <a:lvl2pPr indent="-381000" lvl="1" marL="914400" rtl="1" algn="r">
              <a:spcBef>
                <a:spcPts val="480"/>
              </a:spcBef>
              <a:spcAft>
                <a:spcPts val="0"/>
              </a:spcAft>
              <a:buClr>
                <a:schemeClr val="dk1"/>
              </a:buClr>
              <a:buSzPts val="2400"/>
              <a:buChar char="–"/>
              <a:defRPr sz="2400"/>
            </a:lvl2pPr>
            <a:lvl3pPr indent="-355600" lvl="2" marL="1371600" rtl="1" algn="r">
              <a:spcBef>
                <a:spcPts val="400"/>
              </a:spcBef>
              <a:spcAft>
                <a:spcPts val="0"/>
              </a:spcAft>
              <a:buClr>
                <a:schemeClr val="dk1"/>
              </a:buClr>
              <a:buSzPts val="2000"/>
              <a:buChar char="•"/>
              <a:defRPr sz="2000"/>
            </a:lvl3pPr>
            <a:lvl4pPr indent="-342900" lvl="3" marL="1828800" rtl="1" algn="r">
              <a:spcBef>
                <a:spcPts val="360"/>
              </a:spcBef>
              <a:spcAft>
                <a:spcPts val="0"/>
              </a:spcAft>
              <a:buClr>
                <a:schemeClr val="dk1"/>
              </a:buClr>
              <a:buSzPts val="1800"/>
              <a:buChar char="–"/>
              <a:defRPr sz="1800"/>
            </a:lvl4pPr>
            <a:lvl5pPr indent="-342900" lvl="4" marL="2286000" rtl="1" algn="r">
              <a:spcBef>
                <a:spcPts val="360"/>
              </a:spcBef>
              <a:spcAft>
                <a:spcPts val="0"/>
              </a:spcAft>
              <a:buClr>
                <a:schemeClr val="dk1"/>
              </a:buClr>
              <a:buSzPts val="1800"/>
              <a:buChar char="»"/>
              <a:defRPr sz="1800"/>
            </a:lvl5pPr>
            <a:lvl6pPr indent="-342900" lvl="5" marL="2743200" rtl="1" algn="r">
              <a:spcBef>
                <a:spcPts val="360"/>
              </a:spcBef>
              <a:spcAft>
                <a:spcPts val="0"/>
              </a:spcAft>
              <a:buClr>
                <a:schemeClr val="dk1"/>
              </a:buClr>
              <a:buSzPts val="1800"/>
              <a:buChar char="•"/>
              <a:defRPr sz="1800"/>
            </a:lvl6pPr>
            <a:lvl7pPr indent="-342900" lvl="6" marL="3200400" rtl="1" algn="r">
              <a:spcBef>
                <a:spcPts val="360"/>
              </a:spcBef>
              <a:spcAft>
                <a:spcPts val="0"/>
              </a:spcAft>
              <a:buClr>
                <a:schemeClr val="dk1"/>
              </a:buClr>
              <a:buSzPts val="1800"/>
              <a:buChar char="•"/>
              <a:defRPr sz="1800"/>
            </a:lvl7pPr>
            <a:lvl8pPr indent="-342900" lvl="7" marL="3657600" rtl="1" algn="r">
              <a:spcBef>
                <a:spcPts val="360"/>
              </a:spcBef>
              <a:spcAft>
                <a:spcPts val="0"/>
              </a:spcAft>
              <a:buClr>
                <a:schemeClr val="dk1"/>
              </a:buClr>
              <a:buSzPts val="1800"/>
              <a:buChar char="•"/>
              <a:defRPr sz="1800"/>
            </a:lvl8pPr>
            <a:lvl9pPr indent="-342900" lvl="8" marL="4114800" rtl="1" algn="r">
              <a:spcBef>
                <a:spcPts val="360"/>
              </a:spcBef>
              <a:spcAft>
                <a:spcPts val="0"/>
              </a:spcAft>
              <a:buClr>
                <a:schemeClr val="dk1"/>
              </a:buClr>
              <a:buSzPts val="1800"/>
              <a:buChar char="•"/>
              <a:defRPr sz="1800"/>
            </a:lvl9pPr>
          </a:lstStyle>
          <a:p/>
        </p:txBody>
      </p:sp>
      <p:sp>
        <p:nvSpPr>
          <p:cNvPr id="38" name="Google Shape;38;p5"/>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9" name="Google Shape;39;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0" name="Google Shape;40;p5"/>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rtl="1" algn="r">
              <a:spcBef>
                <a:spcPts val="480"/>
              </a:spcBef>
              <a:spcAft>
                <a:spcPts val="0"/>
              </a:spcAft>
              <a:buClr>
                <a:schemeClr val="dk1"/>
              </a:buClr>
              <a:buSzPts val="2400"/>
              <a:buNone/>
              <a:defRPr b="1" sz="2400"/>
            </a:lvl1pPr>
            <a:lvl2pPr indent="-228600" lvl="1" marL="914400" rtl="1" algn="r">
              <a:spcBef>
                <a:spcPts val="400"/>
              </a:spcBef>
              <a:spcAft>
                <a:spcPts val="0"/>
              </a:spcAft>
              <a:buClr>
                <a:schemeClr val="dk1"/>
              </a:buClr>
              <a:buSzPts val="2000"/>
              <a:buNone/>
              <a:defRPr b="1" sz="2000"/>
            </a:lvl2pPr>
            <a:lvl3pPr indent="-228600" lvl="2" marL="1371600" rtl="1" algn="r">
              <a:spcBef>
                <a:spcPts val="360"/>
              </a:spcBef>
              <a:spcAft>
                <a:spcPts val="0"/>
              </a:spcAft>
              <a:buClr>
                <a:schemeClr val="dk1"/>
              </a:buClr>
              <a:buSzPts val="1800"/>
              <a:buNone/>
              <a:defRPr b="1" sz="1800"/>
            </a:lvl3pPr>
            <a:lvl4pPr indent="-228600" lvl="3" marL="1828800" rtl="1" algn="r">
              <a:spcBef>
                <a:spcPts val="320"/>
              </a:spcBef>
              <a:spcAft>
                <a:spcPts val="0"/>
              </a:spcAft>
              <a:buClr>
                <a:schemeClr val="dk1"/>
              </a:buClr>
              <a:buSzPts val="1600"/>
              <a:buNone/>
              <a:defRPr b="1" sz="1600"/>
            </a:lvl4pPr>
            <a:lvl5pPr indent="-228600" lvl="4" marL="2286000" rtl="1" algn="r">
              <a:spcBef>
                <a:spcPts val="320"/>
              </a:spcBef>
              <a:spcAft>
                <a:spcPts val="0"/>
              </a:spcAft>
              <a:buClr>
                <a:schemeClr val="dk1"/>
              </a:buClr>
              <a:buSzPts val="1600"/>
              <a:buNone/>
              <a:defRPr b="1" sz="1600"/>
            </a:lvl5pPr>
            <a:lvl6pPr indent="-228600" lvl="5" marL="2743200" rtl="1" algn="r">
              <a:spcBef>
                <a:spcPts val="320"/>
              </a:spcBef>
              <a:spcAft>
                <a:spcPts val="0"/>
              </a:spcAft>
              <a:buClr>
                <a:schemeClr val="dk1"/>
              </a:buClr>
              <a:buSzPts val="1600"/>
              <a:buNone/>
              <a:defRPr b="1" sz="1600"/>
            </a:lvl6pPr>
            <a:lvl7pPr indent="-228600" lvl="6" marL="3200400" rtl="1" algn="r">
              <a:spcBef>
                <a:spcPts val="320"/>
              </a:spcBef>
              <a:spcAft>
                <a:spcPts val="0"/>
              </a:spcAft>
              <a:buClr>
                <a:schemeClr val="dk1"/>
              </a:buClr>
              <a:buSzPts val="1600"/>
              <a:buNone/>
              <a:defRPr b="1" sz="1600"/>
            </a:lvl7pPr>
            <a:lvl8pPr indent="-228600" lvl="7" marL="3657600" rtl="1" algn="r">
              <a:spcBef>
                <a:spcPts val="320"/>
              </a:spcBef>
              <a:spcAft>
                <a:spcPts val="0"/>
              </a:spcAft>
              <a:buClr>
                <a:schemeClr val="dk1"/>
              </a:buClr>
              <a:buSzPts val="1600"/>
              <a:buNone/>
              <a:defRPr b="1" sz="1600"/>
            </a:lvl8pPr>
            <a:lvl9pPr indent="-228600" lvl="8" marL="4114800" rtl="1" algn="r">
              <a:spcBef>
                <a:spcPts val="320"/>
              </a:spcBef>
              <a:spcAft>
                <a:spcPts val="0"/>
              </a:spcAft>
              <a:buClr>
                <a:schemeClr val="dk1"/>
              </a:buClr>
              <a:buSzPts val="1600"/>
              <a:buNone/>
              <a:defRPr b="1" sz="1600"/>
            </a:lvl9pPr>
          </a:lstStyle>
          <a:p/>
        </p:txBody>
      </p:sp>
      <p:sp>
        <p:nvSpPr>
          <p:cNvPr id="44" name="Google Shape;44;p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rtl="1" algn="r">
              <a:spcBef>
                <a:spcPts val="480"/>
              </a:spcBef>
              <a:spcAft>
                <a:spcPts val="0"/>
              </a:spcAft>
              <a:buClr>
                <a:schemeClr val="dk1"/>
              </a:buClr>
              <a:buSzPts val="2400"/>
              <a:buChar char="•"/>
              <a:defRPr sz="2400"/>
            </a:lvl1pPr>
            <a:lvl2pPr indent="-355600" lvl="1" marL="914400" rtl="1" algn="r">
              <a:spcBef>
                <a:spcPts val="400"/>
              </a:spcBef>
              <a:spcAft>
                <a:spcPts val="0"/>
              </a:spcAft>
              <a:buClr>
                <a:schemeClr val="dk1"/>
              </a:buClr>
              <a:buSzPts val="2000"/>
              <a:buChar char="–"/>
              <a:defRPr sz="2000"/>
            </a:lvl2pPr>
            <a:lvl3pPr indent="-342900" lvl="2" marL="1371600" rtl="1" algn="r">
              <a:spcBef>
                <a:spcPts val="360"/>
              </a:spcBef>
              <a:spcAft>
                <a:spcPts val="0"/>
              </a:spcAft>
              <a:buClr>
                <a:schemeClr val="dk1"/>
              </a:buClr>
              <a:buSzPts val="1800"/>
              <a:buChar char="•"/>
              <a:defRPr sz="1800"/>
            </a:lvl3pPr>
            <a:lvl4pPr indent="-330200" lvl="3" marL="1828800" rtl="1" algn="r">
              <a:spcBef>
                <a:spcPts val="320"/>
              </a:spcBef>
              <a:spcAft>
                <a:spcPts val="0"/>
              </a:spcAft>
              <a:buClr>
                <a:schemeClr val="dk1"/>
              </a:buClr>
              <a:buSzPts val="1600"/>
              <a:buChar char="–"/>
              <a:defRPr sz="1600"/>
            </a:lvl4pPr>
            <a:lvl5pPr indent="-330200" lvl="4" marL="2286000" rtl="1" algn="r">
              <a:spcBef>
                <a:spcPts val="320"/>
              </a:spcBef>
              <a:spcAft>
                <a:spcPts val="0"/>
              </a:spcAft>
              <a:buClr>
                <a:schemeClr val="dk1"/>
              </a:buClr>
              <a:buSzPts val="1600"/>
              <a:buChar char="»"/>
              <a:defRPr sz="1600"/>
            </a:lvl5pPr>
            <a:lvl6pPr indent="-330200" lvl="5" marL="2743200" rtl="1" algn="r">
              <a:spcBef>
                <a:spcPts val="320"/>
              </a:spcBef>
              <a:spcAft>
                <a:spcPts val="0"/>
              </a:spcAft>
              <a:buClr>
                <a:schemeClr val="dk1"/>
              </a:buClr>
              <a:buSzPts val="1600"/>
              <a:buChar char="•"/>
              <a:defRPr sz="1600"/>
            </a:lvl6pPr>
            <a:lvl7pPr indent="-330200" lvl="6" marL="3200400" rtl="1" algn="r">
              <a:spcBef>
                <a:spcPts val="320"/>
              </a:spcBef>
              <a:spcAft>
                <a:spcPts val="0"/>
              </a:spcAft>
              <a:buClr>
                <a:schemeClr val="dk1"/>
              </a:buClr>
              <a:buSzPts val="1600"/>
              <a:buChar char="•"/>
              <a:defRPr sz="1600"/>
            </a:lvl7pPr>
            <a:lvl8pPr indent="-330200" lvl="7" marL="3657600" rtl="1" algn="r">
              <a:spcBef>
                <a:spcPts val="320"/>
              </a:spcBef>
              <a:spcAft>
                <a:spcPts val="0"/>
              </a:spcAft>
              <a:buClr>
                <a:schemeClr val="dk1"/>
              </a:buClr>
              <a:buSzPts val="1600"/>
              <a:buChar char="•"/>
              <a:defRPr sz="1600"/>
            </a:lvl8pPr>
            <a:lvl9pPr indent="-330200" lvl="8" marL="4114800" rtl="1" algn="r">
              <a:spcBef>
                <a:spcPts val="320"/>
              </a:spcBef>
              <a:spcAft>
                <a:spcPts val="0"/>
              </a:spcAft>
              <a:buClr>
                <a:schemeClr val="dk1"/>
              </a:buClr>
              <a:buSzPts val="1600"/>
              <a:buChar char="•"/>
              <a:defRPr sz="1600"/>
            </a:lvl9pPr>
          </a:lstStyle>
          <a:p/>
        </p:txBody>
      </p:sp>
      <p:sp>
        <p:nvSpPr>
          <p:cNvPr id="45" name="Google Shape;45;p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rtl="1" algn="r">
              <a:spcBef>
                <a:spcPts val="480"/>
              </a:spcBef>
              <a:spcAft>
                <a:spcPts val="0"/>
              </a:spcAft>
              <a:buClr>
                <a:schemeClr val="dk1"/>
              </a:buClr>
              <a:buSzPts val="2400"/>
              <a:buNone/>
              <a:defRPr b="1" sz="2400"/>
            </a:lvl1pPr>
            <a:lvl2pPr indent="-228600" lvl="1" marL="914400" rtl="1" algn="r">
              <a:spcBef>
                <a:spcPts val="400"/>
              </a:spcBef>
              <a:spcAft>
                <a:spcPts val="0"/>
              </a:spcAft>
              <a:buClr>
                <a:schemeClr val="dk1"/>
              </a:buClr>
              <a:buSzPts val="2000"/>
              <a:buNone/>
              <a:defRPr b="1" sz="2000"/>
            </a:lvl2pPr>
            <a:lvl3pPr indent="-228600" lvl="2" marL="1371600" rtl="1" algn="r">
              <a:spcBef>
                <a:spcPts val="360"/>
              </a:spcBef>
              <a:spcAft>
                <a:spcPts val="0"/>
              </a:spcAft>
              <a:buClr>
                <a:schemeClr val="dk1"/>
              </a:buClr>
              <a:buSzPts val="1800"/>
              <a:buNone/>
              <a:defRPr b="1" sz="1800"/>
            </a:lvl3pPr>
            <a:lvl4pPr indent="-228600" lvl="3" marL="1828800" rtl="1" algn="r">
              <a:spcBef>
                <a:spcPts val="320"/>
              </a:spcBef>
              <a:spcAft>
                <a:spcPts val="0"/>
              </a:spcAft>
              <a:buClr>
                <a:schemeClr val="dk1"/>
              </a:buClr>
              <a:buSzPts val="1600"/>
              <a:buNone/>
              <a:defRPr b="1" sz="1600"/>
            </a:lvl4pPr>
            <a:lvl5pPr indent="-228600" lvl="4" marL="2286000" rtl="1" algn="r">
              <a:spcBef>
                <a:spcPts val="320"/>
              </a:spcBef>
              <a:spcAft>
                <a:spcPts val="0"/>
              </a:spcAft>
              <a:buClr>
                <a:schemeClr val="dk1"/>
              </a:buClr>
              <a:buSzPts val="1600"/>
              <a:buNone/>
              <a:defRPr b="1" sz="1600"/>
            </a:lvl5pPr>
            <a:lvl6pPr indent="-228600" lvl="5" marL="2743200" rtl="1" algn="r">
              <a:spcBef>
                <a:spcPts val="320"/>
              </a:spcBef>
              <a:spcAft>
                <a:spcPts val="0"/>
              </a:spcAft>
              <a:buClr>
                <a:schemeClr val="dk1"/>
              </a:buClr>
              <a:buSzPts val="1600"/>
              <a:buNone/>
              <a:defRPr b="1" sz="1600"/>
            </a:lvl6pPr>
            <a:lvl7pPr indent="-228600" lvl="6" marL="3200400" rtl="1" algn="r">
              <a:spcBef>
                <a:spcPts val="320"/>
              </a:spcBef>
              <a:spcAft>
                <a:spcPts val="0"/>
              </a:spcAft>
              <a:buClr>
                <a:schemeClr val="dk1"/>
              </a:buClr>
              <a:buSzPts val="1600"/>
              <a:buNone/>
              <a:defRPr b="1" sz="1600"/>
            </a:lvl7pPr>
            <a:lvl8pPr indent="-228600" lvl="7" marL="3657600" rtl="1" algn="r">
              <a:spcBef>
                <a:spcPts val="320"/>
              </a:spcBef>
              <a:spcAft>
                <a:spcPts val="0"/>
              </a:spcAft>
              <a:buClr>
                <a:schemeClr val="dk1"/>
              </a:buClr>
              <a:buSzPts val="1600"/>
              <a:buNone/>
              <a:defRPr b="1" sz="1600"/>
            </a:lvl8pPr>
            <a:lvl9pPr indent="-228600" lvl="8" marL="4114800" rtl="1" algn="r">
              <a:spcBef>
                <a:spcPts val="320"/>
              </a:spcBef>
              <a:spcAft>
                <a:spcPts val="0"/>
              </a:spcAft>
              <a:buClr>
                <a:schemeClr val="dk1"/>
              </a:buClr>
              <a:buSzPts val="1600"/>
              <a:buNone/>
              <a:defRPr b="1" sz="1600"/>
            </a:lvl9pPr>
          </a:lstStyle>
          <a:p/>
        </p:txBody>
      </p:sp>
      <p:sp>
        <p:nvSpPr>
          <p:cNvPr id="46" name="Google Shape;46;p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rtl="1" algn="r">
              <a:spcBef>
                <a:spcPts val="480"/>
              </a:spcBef>
              <a:spcAft>
                <a:spcPts val="0"/>
              </a:spcAft>
              <a:buClr>
                <a:schemeClr val="dk1"/>
              </a:buClr>
              <a:buSzPts val="2400"/>
              <a:buChar char="•"/>
              <a:defRPr sz="2400"/>
            </a:lvl1pPr>
            <a:lvl2pPr indent="-355600" lvl="1" marL="914400" rtl="1" algn="r">
              <a:spcBef>
                <a:spcPts val="400"/>
              </a:spcBef>
              <a:spcAft>
                <a:spcPts val="0"/>
              </a:spcAft>
              <a:buClr>
                <a:schemeClr val="dk1"/>
              </a:buClr>
              <a:buSzPts val="2000"/>
              <a:buChar char="–"/>
              <a:defRPr sz="2000"/>
            </a:lvl2pPr>
            <a:lvl3pPr indent="-342900" lvl="2" marL="1371600" rtl="1" algn="r">
              <a:spcBef>
                <a:spcPts val="360"/>
              </a:spcBef>
              <a:spcAft>
                <a:spcPts val="0"/>
              </a:spcAft>
              <a:buClr>
                <a:schemeClr val="dk1"/>
              </a:buClr>
              <a:buSzPts val="1800"/>
              <a:buChar char="•"/>
              <a:defRPr sz="1800"/>
            </a:lvl3pPr>
            <a:lvl4pPr indent="-330200" lvl="3" marL="1828800" rtl="1" algn="r">
              <a:spcBef>
                <a:spcPts val="320"/>
              </a:spcBef>
              <a:spcAft>
                <a:spcPts val="0"/>
              </a:spcAft>
              <a:buClr>
                <a:schemeClr val="dk1"/>
              </a:buClr>
              <a:buSzPts val="1600"/>
              <a:buChar char="–"/>
              <a:defRPr sz="1600"/>
            </a:lvl4pPr>
            <a:lvl5pPr indent="-330200" lvl="4" marL="2286000" rtl="1" algn="r">
              <a:spcBef>
                <a:spcPts val="320"/>
              </a:spcBef>
              <a:spcAft>
                <a:spcPts val="0"/>
              </a:spcAft>
              <a:buClr>
                <a:schemeClr val="dk1"/>
              </a:buClr>
              <a:buSzPts val="1600"/>
              <a:buChar char="»"/>
              <a:defRPr sz="1600"/>
            </a:lvl5pPr>
            <a:lvl6pPr indent="-330200" lvl="5" marL="2743200" rtl="1" algn="r">
              <a:spcBef>
                <a:spcPts val="320"/>
              </a:spcBef>
              <a:spcAft>
                <a:spcPts val="0"/>
              </a:spcAft>
              <a:buClr>
                <a:schemeClr val="dk1"/>
              </a:buClr>
              <a:buSzPts val="1600"/>
              <a:buChar char="•"/>
              <a:defRPr sz="1600"/>
            </a:lvl6pPr>
            <a:lvl7pPr indent="-330200" lvl="6" marL="3200400" rtl="1" algn="r">
              <a:spcBef>
                <a:spcPts val="320"/>
              </a:spcBef>
              <a:spcAft>
                <a:spcPts val="0"/>
              </a:spcAft>
              <a:buClr>
                <a:schemeClr val="dk1"/>
              </a:buClr>
              <a:buSzPts val="1600"/>
              <a:buChar char="•"/>
              <a:defRPr sz="1600"/>
            </a:lvl7pPr>
            <a:lvl8pPr indent="-330200" lvl="7" marL="3657600" rtl="1" algn="r">
              <a:spcBef>
                <a:spcPts val="320"/>
              </a:spcBef>
              <a:spcAft>
                <a:spcPts val="0"/>
              </a:spcAft>
              <a:buClr>
                <a:schemeClr val="dk1"/>
              </a:buClr>
              <a:buSzPts val="1600"/>
              <a:buChar char="•"/>
              <a:defRPr sz="1600"/>
            </a:lvl8pPr>
            <a:lvl9pPr indent="-330200" lvl="8" marL="4114800" rtl="1" algn="r">
              <a:spcBef>
                <a:spcPts val="320"/>
              </a:spcBef>
              <a:spcAft>
                <a:spcPts val="0"/>
              </a:spcAft>
              <a:buClr>
                <a:schemeClr val="dk1"/>
              </a:buClr>
              <a:buSzPts val="1600"/>
              <a:buChar char="•"/>
              <a:defRPr sz="1600"/>
            </a:lvl9pPr>
          </a:lstStyle>
          <a:p/>
        </p:txBody>
      </p:sp>
      <p:sp>
        <p:nvSpPr>
          <p:cNvPr id="47" name="Google Shape;47;p6"/>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8" name="Google Shape;4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9" name="Google Shape;49;p6"/>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7"/>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3" name="Google Shape;53;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4" name="Google Shape;54;p7"/>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8"/>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7" name="Google Shape;57;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8" name="Google Shape;58;p8"/>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rtl="1" algn="r">
              <a:spcBef>
                <a:spcPts val="640"/>
              </a:spcBef>
              <a:spcAft>
                <a:spcPts val="0"/>
              </a:spcAft>
              <a:buClr>
                <a:schemeClr val="dk1"/>
              </a:buClr>
              <a:buSzPts val="3200"/>
              <a:buChar char="•"/>
              <a:defRPr sz="3200"/>
            </a:lvl1pPr>
            <a:lvl2pPr indent="-406400" lvl="1" marL="914400" rtl="1" algn="r">
              <a:spcBef>
                <a:spcPts val="560"/>
              </a:spcBef>
              <a:spcAft>
                <a:spcPts val="0"/>
              </a:spcAft>
              <a:buClr>
                <a:schemeClr val="dk1"/>
              </a:buClr>
              <a:buSzPts val="2800"/>
              <a:buChar char="–"/>
              <a:defRPr sz="2800"/>
            </a:lvl2pPr>
            <a:lvl3pPr indent="-381000" lvl="2" marL="1371600" rtl="1" algn="r">
              <a:spcBef>
                <a:spcPts val="480"/>
              </a:spcBef>
              <a:spcAft>
                <a:spcPts val="0"/>
              </a:spcAft>
              <a:buClr>
                <a:schemeClr val="dk1"/>
              </a:buClr>
              <a:buSzPts val="2400"/>
              <a:buChar char="•"/>
              <a:defRPr sz="2400"/>
            </a:lvl3pPr>
            <a:lvl4pPr indent="-355600" lvl="3" marL="1828800" rtl="1" algn="r">
              <a:spcBef>
                <a:spcPts val="400"/>
              </a:spcBef>
              <a:spcAft>
                <a:spcPts val="0"/>
              </a:spcAft>
              <a:buClr>
                <a:schemeClr val="dk1"/>
              </a:buClr>
              <a:buSzPts val="2000"/>
              <a:buChar char="–"/>
              <a:defRPr sz="2000"/>
            </a:lvl4pPr>
            <a:lvl5pPr indent="-355600" lvl="4" marL="2286000" rtl="1" algn="r">
              <a:spcBef>
                <a:spcPts val="400"/>
              </a:spcBef>
              <a:spcAft>
                <a:spcPts val="0"/>
              </a:spcAft>
              <a:buClr>
                <a:schemeClr val="dk1"/>
              </a:buClr>
              <a:buSzPts val="2000"/>
              <a:buChar char="»"/>
              <a:defRPr sz="2000"/>
            </a:lvl5pPr>
            <a:lvl6pPr indent="-355600" lvl="5" marL="2743200" rtl="1" algn="r">
              <a:spcBef>
                <a:spcPts val="400"/>
              </a:spcBef>
              <a:spcAft>
                <a:spcPts val="0"/>
              </a:spcAft>
              <a:buClr>
                <a:schemeClr val="dk1"/>
              </a:buClr>
              <a:buSzPts val="2000"/>
              <a:buChar char="•"/>
              <a:defRPr sz="2000"/>
            </a:lvl6pPr>
            <a:lvl7pPr indent="-355600" lvl="6" marL="3200400" rtl="1" algn="r">
              <a:spcBef>
                <a:spcPts val="400"/>
              </a:spcBef>
              <a:spcAft>
                <a:spcPts val="0"/>
              </a:spcAft>
              <a:buClr>
                <a:schemeClr val="dk1"/>
              </a:buClr>
              <a:buSzPts val="2000"/>
              <a:buChar char="•"/>
              <a:defRPr sz="2000"/>
            </a:lvl7pPr>
            <a:lvl8pPr indent="-355600" lvl="7" marL="3657600" rtl="1" algn="r">
              <a:spcBef>
                <a:spcPts val="400"/>
              </a:spcBef>
              <a:spcAft>
                <a:spcPts val="0"/>
              </a:spcAft>
              <a:buClr>
                <a:schemeClr val="dk1"/>
              </a:buClr>
              <a:buSzPts val="2000"/>
              <a:buChar char="•"/>
              <a:defRPr sz="2000"/>
            </a:lvl8pPr>
            <a:lvl9pPr indent="-355600" lvl="8" marL="4114800" rtl="1" algn="r">
              <a:spcBef>
                <a:spcPts val="400"/>
              </a:spcBef>
              <a:spcAft>
                <a:spcPts val="0"/>
              </a:spcAft>
              <a:buClr>
                <a:schemeClr val="dk1"/>
              </a:buClr>
              <a:buSzPts val="2000"/>
              <a:buChar char="•"/>
              <a:defRPr sz="2000"/>
            </a:lvl9pPr>
          </a:lstStyle>
          <a:p/>
        </p:txBody>
      </p:sp>
      <p:sp>
        <p:nvSpPr>
          <p:cNvPr id="62" name="Google Shape;62;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rtl="1" algn="r">
              <a:spcBef>
                <a:spcPts val="280"/>
              </a:spcBef>
              <a:spcAft>
                <a:spcPts val="0"/>
              </a:spcAft>
              <a:buClr>
                <a:schemeClr val="dk1"/>
              </a:buClr>
              <a:buSzPts val="1400"/>
              <a:buNone/>
              <a:defRPr sz="1400"/>
            </a:lvl1pPr>
            <a:lvl2pPr indent="-228600" lvl="1" marL="914400" rtl="1" algn="r">
              <a:spcBef>
                <a:spcPts val="240"/>
              </a:spcBef>
              <a:spcAft>
                <a:spcPts val="0"/>
              </a:spcAft>
              <a:buClr>
                <a:schemeClr val="dk1"/>
              </a:buClr>
              <a:buSzPts val="1200"/>
              <a:buNone/>
              <a:defRPr sz="1200"/>
            </a:lvl2pPr>
            <a:lvl3pPr indent="-228600" lvl="2" marL="1371600" rtl="1" algn="r">
              <a:spcBef>
                <a:spcPts val="200"/>
              </a:spcBef>
              <a:spcAft>
                <a:spcPts val="0"/>
              </a:spcAft>
              <a:buClr>
                <a:schemeClr val="dk1"/>
              </a:buClr>
              <a:buSzPts val="1000"/>
              <a:buNone/>
              <a:defRPr sz="1000"/>
            </a:lvl3pPr>
            <a:lvl4pPr indent="-228600" lvl="3" marL="1828800" rtl="1" algn="r">
              <a:spcBef>
                <a:spcPts val="180"/>
              </a:spcBef>
              <a:spcAft>
                <a:spcPts val="0"/>
              </a:spcAft>
              <a:buClr>
                <a:schemeClr val="dk1"/>
              </a:buClr>
              <a:buSzPts val="900"/>
              <a:buNone/>
              <a:defRPr sz="900"/>
            </a:lvl4pPr>
            <a:lvl5pPr indent="-228600" lvl="4" marL="2286000" rtl="1" algn="r">
              <a:spcBef>
                <a:spcPts val="180"/>
              </a:spcBef>
              <a:spcAft>
                <a:spcPts val="0"/>
              </a:spcAft>
              <a:buClr>
                <a:schemeClr val="dk1"/>
              </a:buClr>
              <a:buSzPts val="900"/>
              <a:buNone/>
              <a:defRPr sz="900"/>
            </a:lvl5pPr>
            <a:lvl6pPr indent="-228600" lvl="5" marL="2743200" rtl="1" algn="r">
              <a:spcBef>
                <a:spcPts val="180"/>
              </a:spcBef>
              <a:spcAft>
                <a:spcPts val="0"/>
              </a:spcAft>
              <a:buClr>
                <a:schemeClr val="dk1"/>
              </a:buClr>
              <a:buSzPts val="900"/>
              <a:buNone/>
              <a:defRPr sz="900"/>
            </a:lvl6pPr>
            <a:lvl7pPr indent="-228600" lvl="6" marL="3200400" rtl="1" algn="r">
              <a:spcBef>
                <a:spcPts val="180"/>
              </a:spcBef>
              <a:spcAft>
                <a:spcPts val="0"/>
              </a:spcAft>
              <a:buClr>
                <a:schemeClr val="dk1"/>
              </a:buClr>
              <a:buSzPts val="900"/>
              <a:buNone/>
              <a:defRPr sz="900"/>
            </a:lvl7pPr>
            <a:lvl8pPr indent="-228600" lvl="7" marL="3657600" rtl="1" algn="r">
              <a:spcBef>
                <a:spcPts val="180"/>
              </a:spcBef>
              <a:spcAft>
                <a:spcPts val="0"/>
              </a:spcAft>
              <a:buClr>
                <a:schemeClr val="dk1"/>
              </a:buClr>
              <a:buSzPts val="900"/>
              <a:buNone/>
              <a:defRPr sz="900"/>
            </a:lvl8pPr>
            <a:lvl9pPr indent="-228600" lvl="8" marL="4114800" rtl="1" algn="r">
              <a:spcBef>
                <a:spcPts val="180"/>
              </a:spcBef>
              <a:spcAft>
                <a:spcPts val="0"/>
              </a:spcAft>
              <a:buClr>
                <a:schemeClr val="dk1"/>
              </a:buClr>
              <a:buSzPts val="900"/>
              <a:buNone/>
              <a:defRPr sz="900"/>
            </a:lvl9pPr>
          </a:lstStyle>
          <a:p/>
        </p:txBody>
      </p:sp>
      <p:sp>
        <p:nvSpPr>
          <p:cNvPr id="63" name="Google Shape;63;p9"/>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4" name="Google Shape;64;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5" name="Google Shape;65;p9"/>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1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1" algn="r">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1" algn="r">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1" algn="r">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9" name="Google Shape;69;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rtl="1" algn="r">
              <a:spcBef>
                <a:spcPts val="280"/>
              </a:spcBef>
              <a:spcAft>
                <a:spcPts val="0"/>
              </a:spcAft>
              <a:buClr>
                <a:schemeClr val="dk1"/>
              </a:buClr>
              <a:buSzPts val="1400"/>
              <a:buNone/>
              <a:defRPr sz="1400"/>
            </a:lvl1pPr>
            <a:lvl2pPr indent="-228600" lvl="1" marL="914400" rtl="1" algn="r">
              <a:spcBef>
                <a:spcPts val="240"/>
              </a:spcBef>
              <a:spcAft>
                <a:spcPts val="0"/>
              </a:spcAft>
              <a:buClr>
                <a:schemeClr val="dk1"/>
              </a:buClr>
              <a:buSzPts val="1200"/>
              <a:buNone/>
              <a:defRPr sz="1200"/>
            </a:lvl2pPr>
            <a:lvl3pPr indent="-228600" lvl="2" marL="1371600" rtl="1" algn="r">
              <a:spcBef>
                <a:spcPts val="200"/>
              </a:spcBef>
              <a:spcAft>
                <a:spcPts val="0"/>
              </a:spcAft>
              <a:buClr>
                <a:schemeClr val="dk1"/>
              </a:buClr>
              <a:buSzPts val="1000"/>
              <a:buNone/>
              <a:defRPr sz="1000"/>
            </a:lvl3pPr>
            <a:lvl4pPr indent="-228600" lvl="3" marL="1828800" rtl="1" algn="r">
              <a:spcBef>
                <a:spcPts val="180"/>
              </a:spcBef>
              <a:spcAft>
                <a:spcPts val="0"/>
              </a:spcAft>
              <a:buClr>
                <a:schemeClr val="dk1"/>
              </a:buClr>
              <a:buSzPts val="900"/>
              <a:buNone/>
              <a:defRPr sz="900"/>
            </a:lvl4pPr>
            <a:lvl5pPr indent="-228600" lvl="4" marL="2286000" rtl="1" algn="r">
              <a:spcBef>
                <a:spcPts val="180"/>
              </a:spcBef>
              <a:spcAft>
                <a:spcPts val="0"/>
              </a:spcAft>
              <a:buClr>
                <a:schemeClr val="dk1"/>
              </a:buClr>
              <a:buSzPts val="900"/>
              <a:buNone/>
              <a:defRPr sz="900"/>
            </a:lvl5pPr>
            <a:lvl6pPr indent="-228600" lvl="5" marL="2743200" rtl="1" algn="r">
              <a:spcBef>
                <a:spcPts val="180"/>
              </a:spcBef>
              <a:spcAft>
                <a:spcPts val="0"/>
              </a:spcAft>
              <a:buClr>
                <a:schemeClr val="dk1"/>
              </a:buClr>
              <a:buSzPts val="900"/>
              <a:buNone/>
              <a:defRPr sz="900"/>
            </a:lvl6pPr>
            <a:lvl7pPr indent="-228600" lvl="6" marL="3200400" rtl="1" algn="r">
              <a:spcBef>
                <a:spcPts val="180"/>
              </a:spcBef>
              <a:spcAft>
                <a:spcPts val="0"/>
              </a:spcAft>
              <a:buClr>
                <a:schemeClr val="dk1"/>
              </a:buClr>
              <a:buSzPts val="900"/>
              <a:buNone/>
              <a:defRPr sz="900"/>
            </a:lvl7pPr>
            <a:lvl8pPr indent="-228600" lvl="7" marL="3657600" rtl="1" algn="r">
              <a:spcBef>
                <a:spcPts val="180"/>
              </a:spcBef>
              <a:spcAft>
                <a:spcPts val="0"/>
              </a:spcAft>
              <a:buClr>
                <a:schemeClr val="dk1"/>
              </a:buClr>
              <a:buSzPts val="900"/>
              <a:buNone/>
              <a:defRPr sz="900"/>
            </a:lvl8pPr>
            <a:lvl9pPr indent="-228600" lvl="8" marL="4114800" rtl="1" algn="r">
              <a:spcBef>
                <a:spcPts val="180"/>
              </a:spcBef>
              <a:spcAft>
                <a:spcPts val="0"/>
              </a:spcAft>
              <a:buClr>
                <a:schemeClr val="dk1"/>
              </a:buClr>
              <a:buSzPts val="900"/>
              <a:buNone/>
              <a:defRPr sz="900"/>
            </a:lvl9pPr>
          </a:lstStyle>
          <a:p/>
        </p:txBody>
      </p:sp>
      <p:sp>
        <p:nvSpPr>
          <p:cNvPr id="70" name="Google Shape;70;p10"/>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1" name="Google Shape;71;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2" name="Google Shape;72;p10"/>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EG"/>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7.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1" algn="r">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1" algn="r">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1" algn="r">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marR="0" rtl="1" algn="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1" algn="l">
              <a:spcBef>
                <a:spcPts val="0"/>
              </a:spcBef>
              <a:buNone/>
              <a:defRPr b="0" i="0" sz="1200" u="none" cap="none" strike="noStrike">
                <a:solidFill>
                  <a:srgbClr val="888888"/>
                </a:solidFill>
                <a:latin typeface="Calibri"/>
                <a:ea typeface="Calibri"/>
                <a:cs typeface="Calibri"/>
                <a:sym typeface="Calibri"/>
              </a:defRPr>
            </a:lvl1pPr>
            <a:lvl2pPr indent="0" lvl="1" marL="0" marR="0" rtl="1" algn="l">
              <a:spcBef>
                <a:spcPts val="0"/>
              </a:spcBef>
              <a:buNone/>
              <a:defRPr b="0" i="0" sz="1200" u="none" cap="none" strike="noStrike">
                <a:solidFill>
                  <a:srgbClr val="888888"/>
                </a:solidFill>
                <a:latin typeface="Calibri"/>
                <a:ea typeface="Calibri"/>
                <a:cs typeface="Calibri"/>
                <a:sym typeface="Calibri"/>
              </a:defRPr>
            </a:lvl2pPr>
            <a:lvl3pPr indent="0" lvl="2" marL="0" marR="0" rtl="1" algn="l">
              <a:spcBef>
                <a:spcPts val="0"/>
              </a:spcBef>
              <a:buNone/>
              <a:defRPr b="0" i="0" sz="1200" u="none" cap="none" strike="noStrike">
                <a:solidFill>
                  <a:srgbClr val="888888"/>
                </a:solidFill>
                <a:latin typeface="Calibri"/>
                <a:ea typeface="Calibri"/>
                <a:cs typeface="Calibri"/>
                <a:sym typeface="Calibri"/>
              </a:defRPr>
            </a:lvl3pPr>
            <a:lvl4pPr indent="0" lvl="3" marL="0" marR="0" rtl="1" algn="l">
              <a:spcBef>
                <a:spcPts val="0"/>
              </a:spcBef>
              <a:buNone/>
              <a:defRPr b="0" i="0" sz="1200" u="none" cap="none" strike="noStrike">
                <a:solidFill>
                  <a:srgbClr val="888888"/>
                </a:solidFill>
                <a:latin typeface="Calibri"/>
                <a:ea typeface="Calibri"/>
                <a:cs typeface="Calibri"/>
                <a:sym typeface="Calibri"/>
              </a:defRPr>
            </a:lvl4pPr>
            <a:lvl5pPr indent="0" lvl="4" marL="0" marR="0" rtl="1" algn="l">
              <a:spcBef>
                <a:spcPts val="0"/>
              </a:spcBef>
              <a:buNone/>
              <a:defRPr b="0" i="0" sz="1200" u="none" cap="none" strike="noStrike">
                <a:solidFill>
                  <a:srgbClr val="888888"/>
                </a:solidFill>
                <a:latin typeface="Calibri"/>
                <a:ea typeface="Calibri"/>
                <a:cs typeface="Calibri"/>
                <a:sym typeface="Calibri"/>
              </a:defRPr>
            </a:lvl5pPr>
            <a:lvl6pPr indent="0" lvl="5" marL="0" marR="0" rtl="1" algn="l">
              <a:spcBef>
                <a:spcPts val="0"/>
              </a:spcBef>
              <a:buNone/>
              <a:defRPr b="0" i="0" sz="1200" u="none" cap="none" strike="noStrike">
                <a:solidFill>
                  <a:srgbClr val="888888"/>
                </a:solidFill>
                <a:latin typeface="Calibri"/>
                <a:ea typeface="Calibri"/>
                <a:cs typeface="Calibri"/>
                <a:sym typeface="Calibri"/>
              </a:defRPr>
            </a:lvl6pPr>
            <a:lvl7pPr indent="0" lvl="6" marL="0" marR="0" rtl="1" algn="l">
              <a:spcBef>
                <a:spcPts val="0"/>
              </a:spcBef>
              <a:buNone/>
              <a:defRPr b="0" i="0" sz="1200" u="none" cap="none" strike="noStrike">
                <a:solidFill>
                  <a:srgbClr val="888888"/>
                </a:solidFill>
                <a:latin typeface="Calibri"/>
                <a:ea typeface="Calibri"/>
                <a:cs typeface="Calibri"/>
                <a:sym typeface="Calibri"/>
              </a:defRPr>
            </a:lvl7pPr>
            <a:lvl8pPr indent="0" lvl="7" marL="0" marR="0" rtl="1" algn="l">
              <a:spcBef>
                <a:spcPts val="0"/>
              </a:spcBef>
              <a:buNone/>
              <a:defRPr b="0" i="0" sz="1200" u="none" cap="none" strike="noStrike">
                <a:solidFill>
                  <a:srgbClr val="888888"/>
                </a:solidFill>
                <a:latin typeface="Calibri"/>
                <a:ea typeface="Calibri"/>
                <a:cs typeface="Calibri"/>
                <a:sym typeface="Calibri"/>
              </a:defRPr>
            </a:lvl8pPr>
            <a:lvl9pPr indent="0" lvl="8" marL="0" marR="0" rtl="1" algn="l">
              <a:spcBef>
                <a:spcPts val="0"/>
              </a:spcBef>
              <a:buNone/>
              <a:defRPr b="0" i="0" sz="1200" u="none" cap="none" strike="noStrike">
                <a:solidFill>
                  <a:srgbClr val="888888"/>
                </a:solidFill>
                <a:latin typeface="Calibri"/>
                <a:ea typeface="Calibri"/>
                <a:cs typeface="Calibri"/>
                <a:sym typeface="Calibri"/>
              </a:defRPr>
            </a:lvl9pPr>
          </a:lstStyle>
          <a:p>
            <a:pPr indent="0" lvl="0" marL="0" rtl="1" algn="l">
              <a:spcBef>
                <a:spcPts val="0"/>
              </a:spcBef>
              <a:spcAft>
                <a:spcPts val="0"/>
              </a:spcAft>
              <a:buNone/>
            </a:pPr>
            <a:fld id="{00000000-1234-1234-1234-123412341234}" type="slidenum">
              <a:rPr lang="ar-EG"/>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4.png"/><Relationship Id="rId10" Type="http://schemas.openxmlformats.org/officeDocument/2006/relationships/image" Target="../media/image2.png"/><Relationship Id="rId12"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 Id="rId4" Type="http://schemas.openxmlformats.org/officeDocument/2006/relationships/image" Target="../media/image10.png"/><Relationship Id="rId9" Type="http://schemas.openxmlformats.org/officeDocument/2006/relationships/image" Target="../media/image18.png"/><Relationship Id="rId5" Type="http://schemas.openxmlformats.org/officeDocument/2006/relationships/image" Target="../media/image3.png"/><Relationship Id="rId6" Type="http://schemas.openxmlformats.org/officeDocument/2006/relationships/image" Target="../media/image1.png"/><Relationship Id="rId7" Type="http://schemas.openxmlformats.org/officeDocument/2006/relationships/image" Target="../media/image14.png"/><Relationship Id="rId8" Type="http://schemas.openxmlformats.org/officeDocument/2006/relationships/image" Target="../media/image13.png"/></Relationships>
</file>

<file path=ppt/slides/_rels/slide10.xml.rels><?xml version="1.0" encoding="UTF-8" standalone="yes"?><Relationships xmlns="http://schemas.openxmlformats.org/package/2006/relationships"><Relationship Id="rId11" Type="http://schemas.openxmlformats.org/officeDocument/2006/relationships/image" Target="../media/image44.png"/><Relationship Id="rId10"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5.png"/><Relationship Id="rId4" Type="http://schemas.openxmlformats.org/officeDocument/2006/relationships/image" Target="../media/image40.png"/><Relationship Id="rId9" Type="http://schemas.openxmlformats.org/officeDocument/2006/relationships/image" Target="../media/image45.png"/><Relationship Id="rId5" Type="http://schemas.openxmlformats.org/officeDocument/2006/relationships/image" Target="../media/image42.png"/><Relationship Id="rId6" Type="http://schemas.openxmlformats.org/officeDocument/2006/relationships/image" Target="../media/image50.png"/><Relationship Id="rId7" Type="http://schemas.openxmlformats.org/officeDocument/2006/relationships/image" Target="../media/image47.png"/><Relationship Id="rId8" Type="http://schemas.openxmlformats.org/officeDocument/2006/relationships/image" Target="../media/image4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15.png"/><Relationship Id="rId5"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7.png"/><Relationship Id="rId5"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9.png"/><Relationship Id="rId5" Type="http://schemas.openxmlformats.org/officeDocument/2006/relationships/image" Target="../media/image21.png"/><Relationship Id="rId6"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1" Type="http://schemas.openxmlformats.org/officeDocument/2006/relationships/image" Target="../media/image23.png"/><Relationship Id="rId10" Type="http://schemas.openxmlformats.org/officeDocument/2006/relationships/image" Target="../media/image24.png"/><Relationship Id="rId12"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1.png"/><Relationship Id="rId4" Type="http://schemas.openxmlformats.org/officeDocument/2006/relationships/image" Target="../media/image22.png"/><Relationship Id="rId9" Type="http://schemas.openxmlformats.org/officeDocument/2006/relationships/image" Target="../media/image36.png"/><Relationship Id="rId5" Type="http://schemas.openxmlformats.org/officeDocument/2006/relationships/image" Target="../media/image26.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2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0"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7.png"/><Relationship Id="rId4" Type="http://schemas.openxmlformats.org/officeDocument/2006/relationships/image" Target="../media/image32.png"/><Relationship Id="rId9" Type="http://schemas.openxmlformats.org/officeDocument/2006/relationships/image" Target="../media/image46.png"/><Relationship Id="rId5" Type="http://schemas.openxmlformats.org/officeDocument/2006/relationships/image" Target="../media/image30.png"/><Relationship Id="rId6" Type="http://schemas.openxmlformats.org/officeDocument/2006/relationships/image" Target="../media/image39.png"/><Relationship Id="rId7" Type="http://schemas.openxmlformats.org/officeDocument/2006/relationships/image" Target="../media/image34.png"/><Relationship Id="rId8"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9" name="Shape 89"/>
        <p:cNvGrpSpPr/>
        <p:nvPr/>
      </p:nvGrpSpPr>
      <p:grpSpPr>
        <a:xfrm>
          <a:off x="0" y="0"/>
          <a:ext cx="0" cy="0"/>
          <a:chOff x="0" y="0"/>
          <a:chExt cx="0" cy="0"/>
        </a:xfrm>
      </p:grpSpPr>
      <p:pic>
        <p:nvPicPr>
          <p:cNvPr descr="D:\HUDA\EDawam\برزنتيشن\2\1.2.png" id="90" name="Google Shape;90;p13"/>
          <p:cNvPicPr preferRelativeResize="0"/>
          <p:nvPr/>
        </p:nvPicPr>
        <p:blipFill rotWithShape="1">
          <a:blip r:embed="rId4">
            <a:alphaModFix/>
          </a:blip>
          <a:srcRect b="0" l="0" r="0" t="0"/>
          <a:stretch/>
        </p:blipFill>
        <p:spPr>
          <a:xfrm>
            <a:off x="1417288" y="172559"/>
            <a:ext cx="1426520" cy="1456239"/>
          </a:xfrm>
          <a:prstGeom prst="rect">
            <a:avLst/>
          </a:prstGeom>
          <a:noFill/>
          <a:ln>
            <a:noFill/>
          </a:ln>
        </p:spPr>
      </p:pic>
      <p:pic>
        <p:nvPicPr>
          <p:cNvPr descr="D:\HUDA\EDawam\برزنتيشن\2\2.png" id="91" name="Google Shape;91;p13"/>
          <p:cNvPicPr preferRelativeResize="0"/>
          <p:nvPr/>
        </p:nvPicPr>
        <p:blipFill rotWithShape="1">
          <a:blip r:embed="rId5">
            <a:alphaModFix/>
          </a:blip>
          <a:srcRect b="0" l="0" r="0" t="0"/>
          <a:stretch/>
        </p:blipFill>
        <p:spPr>
          <a:xfrm>
            <a:off x="2627784" y="1874592"/>
            <a:ext cx="6171881" cy="4794768"/>
          </a:xfrm>
          <a:prstGeom prst="rect">
            <a:avLst/>
          </a:prstGeom>
          <a:noFill/>
          <a:ln>
            <a:noFill/>
          </a:ln>
        </p:spPr>
      </p:pic>
      <p:pic>
        <p:nvPicPr>
          <p:cNvPr id="92" name="Google Shape;92;p13"/>
          <p:cNvPicPr preferRelativeResize="0"/>
          <p:nvPr/>
        </p:nvPicPr>
        <p:blipFill rotWithShape="1">
          <a:blip r:embed="rId6">
            <a:alphaModFix/>
          </a:blip>
          <a:srcRect b="0" l="0" r="0" t="0"/>
          <a:stretch/>
        </p:blipFill>
        <p:spPr>
          <a:xfrm>
            <a:off x="7437" y="5517232"/>
            <a:ext cx="8949614" cy="1195890"/>
          </a:xfrm>
          <a:prstGeom prst="rect">
            <a:avLst/>
          </a:prstGeom>
          <a:noFill/>
          <a:ln>
            <a:noFill/>
          </a:ln>
        </p:spPr>
      </p:pic>
      <p:pic>
        <p:nvPicPr>
          <p:cNvPr descr="D:\HUDA\EDawam\برزنتيشن\2\4.png" id="93" name="Google Shape;93;p13"/>
          <p:cNvPicPr preferRelativeResize="0"/>
          <p:nvPr/>
        </p:nvPicPr>
        <p:blipFill rotWithShape="1">
          <a:blip r:embed="rId7">
            <a:alphaModFix/>
          </a:blip>
          <a:srcRect b="0" l="0" r="0" t="0"/>
          <a:stretch/>
        </p:blipFill>
        <p:spPr>
          <a:xfrm>
            <a:off x="899592" y="5034747"/>
            <a:ext cx="2047592" cy="1778629"/>
          </a:xfrm>
          <a:prstGeom prst="rect">
            <a:avLst/>
          </a:prstGeom>
          <a:noFill/>
          <a:ln>
            <a:noFill/>
          </a:ln>
        </p:spPr>
      </p:pic>
      <p:pic>
        <p:nvPicPr>
          <p:cNvPr descr="D:\HUDA\EDawam\برزنتيشن\2\1.2.png" id="94" name="Google Shape;94;p13"/>
          <p:cNvPicPr preferRelativeResize="0"/>
          <p:nvPr/>
        </p:nvPicPr>
        <p:blipFill rotWithShape="1">
          <a:blip r:embed="rId4">
            <a:alphaModFix/>
          </a:blip>
          <a:srcRect b="0" l="0" r="0" t="0"/>
          <a:stretch/>
        </p:blipFill>
        <p:spPr>
          <a:xfrm>
            <a:off x="107504" y="172561"/>
            <a:ext cx="1426520" cy="1456239"/>
          </a:xfrm>
          <a:prstGeom prst="rect">
            <a:avLst/>
          </a:prstGeom>
          <a:noFill/>
          <a:ln>
            <a:noFill/>
          </a:ln>
        </p:spPr>
      </p:pic>
      <p:pic>
        <p:nvPicPr>
          <p:cNvPr descr="D:\HUDA\EDawam\برزنتيشن\2\1.3.png" id="95" name="Google Shape;95;p13"/>
          <p:cNvPicPr preferRelativeResize="0"/>
          <p:nvPr/>
        </p:nvPicPr>
        <p:blipFill rotWithShape="1">
          <a:blip r:embed="rId8">
            <a:alphaModFix/>
          </a:blip>
          <a:srcRect b="0" l="0" r="0" t="0"/>
          <a:stretch/>
        </p:blipFill>
        <p:spPr>
          <a:xfrm>
            <a:off x="2922828" y="172560"/>
            <a:ext cx="514193" cy="1384232"/>
          </a:xfrm>
          <a:prstGeom prst="rect">
            <a:avLst/>
          </a:prstGeom>
          <a:noFill/>
          <a:ln>
            <a:noFill/>
          </a:ln>
        </p:spPr>
      </p:pic>
      <p:pic>
        <p:nvPicPr>
          <p:cNvPr descr="D:\HUDA\EDawam\برزنتيشن\2\1.4.png" id="96" name="Google Shape;96;p13"/>
          <p:cNvPicPr preferRelativeResize="0"/>
          <p:nvPr/>
        </p:nvPicPr>
        <p:blipFill rotWithShape="1">
          <a:blip r:embed="rId9">
            <a:alphaModFix/>
          </a:blip>
          <a:srcRect b="0" l="0" r="0" t="0"/>
          <a:stretch/>
        </p:blipFill>
        <p:spPr>
          <a:xfrm>
            <a:off x="2729111" y="260647"/>
            <a:ext cx="423047" cy="1368151"/>
          </a:xfrm>
          <a:prstGeom prst="rect">
            <a:avLst/>
          </a:prstGeom>
          <a:noFill/>
          <a:ln>
            <a:noFill/>
          </a:ln>
        </p:spPr>
      </p:pic>
      <p:pic>
        <p:nvPicPr>
          <p:cNvPr id="97" name="Google Shape;97;p13"/>
          <p:cNvPicPr preferRelativeResize="0"/>
          <p:nvPr/>
        </p:nvPicPr>
        <p:blipFill rotWithShape="1">
          <a:blip r:embed="rId10">
            <a:alphaModFix/>
          </a:blip>
          <a:srcRect b="0" l="0" r="0" t="0"/>
          <a:stretch/>
        </p:blipFill>
        <p:spPr>
          <a:xfrm>
            <a:off x="3179924" y="293435"/>
            <a:ext cx="698833" cy="1407373"/>
          </a:xfrm>
          <a:prstGeom prst="rect">
            <a:avLst/>
          </a:prstGeom>
          <a:noFill/>
          <a:ln>
            <a:noFill/>
          </a:ln>
        </p:spPr>
      </p:pic>
      <p:pic>
        <p:nvPicPr>
          <p:cNvPr descr="D:\HUDA\EDawam\برزنتيشن\2\1.6.png" id="98" name="Google Shape;98;p13"/>
          <p:cNvPicPr preferRelativeResize="0"/>
          <p:nvPr/>
        </p:nvPicPr>
        <p:blipFill rotWithShape="1">
          <a:blip r:embed="rId11">
            <a:alphaModFix/>
          </a:blip>
          <a:srcRect b="0" l="0" r="0" t="0"/>
          <a:stretch/>
        </p:blipFill>
        <p:spPr>
          <a:xfrm>
            <a:off x="3635896" y="404664"/>
            <a:ext cx="504056" cy="1224136"/>
          </a:xfrm>
          <a:prstGeom prst="rect">
            <a:avLst/>
          </a:prstGeom>
          <a:noFill/>
          <a:ln>
            <a:noFill/>
          </a:ln>
        </p:spPr>
      </p:pic>
      <p:pic>
        <p:nvPicPr>
          <p:cNvPr descr="D:\HUDA\EDawam\برزنتيشن\2\1.7.png" id="99" name="Google Shape;99;p13"/>
          <p:cNvPicPr preferRelativeResize="0"/>
          <p:nvPr/>
        </p:nvPicPr>
        <p:blipFill rotWithShape="1">
          <a:blip r:embed="rId12">
            <a:alphaModFix/>
          </a:blip>
          <a:srcRect b="0" l="0" r="0" t="0"/>
          <a:stretch/>
        </p:blipFill>
        <p:spPr>
          <a:xfrm>
            <a:off x="-36512" y="1412776"/>
            <a:ext cx="4537415" cy="288032"/>
          </a:xfrm>
          <a:prstGeom prst="rect">
            <a:avLst/>
          </a:prstGeom>
          <a:noFill/>
          <a:ln>
            <a:noFill/>
          </a:ln>
        </p:spPr>
      </p:pic>
      <p:sp>
        <p:nvSpPr>
          <p:cNvPr id="100" name="Google Shape;100;p13"/>
          <p:cNvSpPr txBox="1"/>
          <p:nvPr/>
        </p:nvSpPr>
        <p:spPr>
          <a:xfrm>
            <a:off x="3437020" y="3060249"/>
            <a:ext cx="4663371" cy="584775"/>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i="0" lang="ar-EG" sz="3200" u="none" cap="none" strike="noStrike">
                <a:solidFill>
                  <a:srgbClr val="008080"/>
                </a:solidFill>
                <a:latin typeface="Arial"/>
                <a:ea typeface="Arial"/>
                <a:cs typeface="Arial"/>
                <a:sym typeface="Arial"/>
              </a:rPr>
              <a:t>معاً للقضاء على البطالة</a:t>
            </a:r>
            <a:endParaRPr b="1" i="0" sz="3200" u="none" cap="none" strike="noStrike">
              <a:solidFill>
                <a:srgbClr val="008080"/>
              </a:solidFill>
              <a:latin typeface="Arial"/>
              <a:ea typeface="Arial"/>
              <a:cs typeface="Arial"/>
              <a:sym typeface="Arial"/>
            </a:endParaRPr>
          </a:p>
        </p:txBody>
      </p:sp>
      <p:sp>
        <p:nvSpPr>
          <p:cNvPr id="101" name="Google Shape;101;p13"/>
          <p:cNvSpPr txBox="1"/>
          <p:nvPr/>
        </p:nvSpPr>
        <p:spPr>
          <a:xfrm>
            <a:off x="3515254" y="2413918"/>
            <a:ext cx="4320480" cy="646331"/>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i="0" lang="ar-EG" sz="3600" u="none" cap="none" strike="noStrike">
                <a:solidFill>
                  <a:srgbClr val="C89800"/>
                </a:solidFill>
                <a:latin typeface="Arial"/>
                <a:ea typeface="Arial"/>
                <a:cs typeface="Arial"/>
                <a:sym typeface="Arial"/>
              </a:rPr>
              <a:t>مشـــــروع «إي-دوام»</a:t>
            </a:r>
            <a:endParaRPr b="1" i="0" sz="3600" u="none" cap="none" strike="noStrike">
              <a:solidFill>
                <a:srgbClr val="C89800"/>
              </a:solidFill>
              <a:latin typeface="Arial"/>
              <a:ea typeface="Arial"/>
              <a:cs typeface="Arial"/>
              <a:sym typeface="Arial"/>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99"/>
                                        </p:tgtEl>
                                        <p:attrNameLst>
                                          <p:attrName>style.visibility</p:attrName>
                                        </p:attrNameLst>
                                      </p:cBhvr>
                                      <p:to>
                                        <p:strVal val="visible"/>
                                      </p:to>
                                    </p:set>
                                    <p:anim calcmode="lin" valueType="num">
                                      <p:cBhvr additive="base">
                                        <p:cTn dur="500"/>
                                        <p:tgtEl>
                                          <p:spTgt spid="99"/>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92"/>
                                        </p:tgtEl>
                                        <p:attrNameLst>
                                          <p:attrName>style.visibility</p:attrName>
                                        </p:attrNameLst>
                                      </p:cBhvr>
                                      <p:to>
                                        <p:strVal val="visible"/>
                                      </p:to>
                                    </p:set>
                                    <p:anim calcmode="lin" valueType="num">
                                      <p:cBhvr additive="base">
                                        <p:cTn dur="500"/>
                                        <p:tgtEl>
                                          <p:spTgt spid="92"/>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93"/>
                                        </p:tgtEl>
                                        <p:attrNameLst>
                                          <p:attrName>style.visibility</p:attrName>
                                        </p:attrNameLst>
                                      </p:cBhvr>
                                      <p:to>
                                        <p:strVal val="visible"/>
                                      </p:to>
                                    </p:set>
                                    <p:anim calcmode="lin" valueType="num">
                                      <p:cBhvr additive="base">
                                        <p:cTn dur="500"/>
                                        <p:tgtEl>
                                          <p:spTgt spid="93"/>
                                        </p:tgtEl>
                                        <p:attrNameLst>
                                          <p:attrName>ppt_y</p:attrName>
                                        </p:attrNameLst>
                                      </p:cBhvr>
                                      <p:tavLst>
                                        <p:tav fmla="" tm="0">
                                          <p:val>
                                            <p:strVal val="#ppt_y+1"/>
                                          </p:val>
                                        </p:tav>
                                        <p:tav fmla="" tm="100000">
                                          <p:val>
                                            <p:strVal val="#ppt_y"/>
                                          </p:val>
                                        </p:tav>
                                      </p:tavLst>
                                    </p:anim>
                                  </p:childTnLst>
                                </p:cTn>
                              </p:par>
                            </p:childTnLst>
                          </p:cTn>
                        </p:par>
                        <p:par>
                          <p:cTn fill="hold">
                            <p:stCondLst>
                              <p:cond delay="1500"/>
                            </p:stCondLst>
                            <p:childTnLst>
                              <p:par>
                                <p:cTn fill="hold" nodeType="afterEffect" presetClass="entr" presetID="2" presetSubtype="2">
                                  <p:stCondLst>
                                    <p:cond delay="0"/>
                                  </p:stCondLst>
                                  <p:childTnLst>
                                    <p:set>
                                      <p:cBhvr>
                                        <p:cTn dur="1" fill="hold">
                                          <p:stCondLst>
                                            <p:cond delay="0"/>
                                          </p:stCondLst>
                                        </p:cTn>
                                        <p:tgtEl>
                                          <p:spTgt spid="91"/>
                                        </p:tgtEl>
                                        <p:attrNameLst>
                                          <p:attrName>style.visibility</p:attrName>
                                        </p:attrNameLst>
                                      </p:cBhvr>
                                      <p:to>
                                        <p:strVal val="visible"/>
                                      </p:to>
                                    </p:set>
                                    <p:anim calcmode="lin" valueType="num">
                                      <p:cBhvr additive="base">
                                        <p:cTn dur="500"/>
                                        <p:tgtEl>
                                          <p:spTgt spid="91"/>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8">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500"/>
                                        <p:tgtEl>
                                          <p:spTgt spid="94"/>
                                        </p:tgtEl>
                                        <p:attrNameLst>
                                          <p:attrName>ppt_x</p:attrName>
                                        </p:attrNameLst>
                                      </p:cBhvr>
                                      <p:tavLst>
                                        <p:tav fmla="" tm="0">
                                          <p:val>
                                            <p:strVal val="#ppt_x-1"/>
                                          </p:val>
                                        </p:tav>
                                        <p:tav fmla="" tm="100000">
                                          <p:val>
                                            <p:strVal val="#ppt_x"/>
                                          </p:val>
                                        </p:tav>
                                      </p:tavLst>
                                    </p:anim>
                                  </p:childTnLst>
                                </p:cTn>
                              </p:par>
                            </p:childTnLst>
                          </p:cTn>
                        </p:par>
                        <p:par>
                          <p:cTn fill="hold">
                            <p:stCondLst>
                              <p:cond delay="2500"/>
                            </p:stCondLst>
                            <p:childTnLst>
                              <p:par>
                                <p:cTn fill="hold" nodeType="afterEffect" presetClass="entr" presetID="2" presetSubtype="8">
                                  <p:stCondLst>
                                    <p:cond delay="0"/>
                                  </p:stCondLst>
                                  <p:childTnLst>
                                    <p:set>
                                      <p:cBhvr>
                                        <p:cTn dur="1" fill="hold">
                                          <p:stCondLst>
                                            <p:cond delay="0"/>
                                          </p:stCondLst>
                                        </p:cTn>
                                        <p:tgtEl>
                                          <p:spTgt spid="90"/>
                                        </p:tgtEl>
                                        <p:attrNameLst>
                                          <p:attrName>style.visibility</p:attrName>
                                        </p:attrNameLst>
                                      </p:cBhvr>
                                      <p:to>
                                        <p:strVal val="visible"/>
                                      </p:to>
                                    </p:set>
                                    <p:anim calcmode="lin" valueType="num">
                                      <p:cBhvr additive="base">
                                        <p:cTn dur="500"/>
                                        <p:tgtEl>
                                          <p:spTgt spid="90"/>
                                        </p:tgtEl>
                                        <p:attrNameLst>
                                          <p:attrName>ppt_x</p:attrName>
                                        </p:attrNameLst>
                                      </p:cBhvr>
                                      <p:tavLst>
                                        <p:tav fmla="" tm="0">
                                          <p:val>
                                            <p:strVal val="#ppt_x-1"/>
                                          </p:val>
                                        </p:tav>
                                        <p:tav fmla="" tm="100000">
                                          <p:val>
                                            <p:strVal val="#ppt_x"/>
                                          </p:val>
                                        </p:tav>
                                      </p:tavLst>
                                    </p:anim>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500"/>
                                        <p:tgtEl>
                                          <p:spTgt spid="96"/>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500"/>
                                        <p:tgtEl>
                                          <p:spTgt spid="95"/>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500"/>
                                        <p:tgtEl>
                                          <p:spTgt spid="97"/>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500"/>
                                        <p:tgtEl>
                                          <p:spTgt spid="98"/>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500"/>
                                        <p:tgtEl>
                                          <p:spTgt spid="101"/>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descr="C:\Users\NOTE-BOOK\Desktop\مراحل  التشغيل\icon-13.png" id="241" name="Google Shape;241;p22"/>
          <p:cNvPicPr preferRelativeResize="0"/>
          <p:nvPr/>
        </p:nvPicPr>
        <p:blipFill rotWithShape="1">
          <a:blip r:embed="rId3">
            <a:alphaModFix/>
          </a:blip>
          <a:srcRect b="0" l="0" r="0" t="0"/>
          <a:stretch/>
        </p:blipFill>
        <p:spPr>
          <a:xfrm>
            <a:off x="679617" y="1121655"/>
            <a:ext cx="2966986" cy="1731281"/>
          </a:xfrm>
          <a:prstGeom prst="rect">
            <a:avLst/>
          </a:prstGeom>
          <a:noFill/>
          <a:ln>
            <a:noFill/>
          </a:ln>
        </p:spPr>
      </p:pic>
      <p:pic>
        <p:nvPicPr>
          <p:cNvPr descr="C:\Users\NOTE-BOOK\Desktop\مراحل  التشغيل\icon-14.png" id="242" name="Google Shape;242;p22"/>
          <p:cNvPicPr preferRelativeResize="0"/>
          <p:nvPr/>
        </p:nvPicPr>
        <p:blipFill rotWithShape="1">
          <a:blip r:embed="rId4">
            <a:alphaModFix/>
          </a:blip>
          <a:srcRect b="0" l="0" r="0" t="0"/>
          <a:stretch/>
        </p:blipFill>
        <p:spPr>
          <a:xfrm>
            <a:off x="5826293" y="2492896"/>
            <a:ext cx="2500830" cy="1865464"/>
          </a:xfrm>
          <a:prstGeom prst="rect">
            <a:avLst/>
          </a:prstGeom>
          <a:noFill/>
          <a:ln>
            <a:noFill/>
          </a:ln>
        </p:spPr>
      </p:pic>
      <p:pic>
        <p:nvPicPr>
          <p:cNvPr descr="C:\Users\NOTE-BOOK\Desktop\مراحل  التشغيل\icon-15.png" id="243" name="Google Shape;243;p22"/>
          <p:cNvPicPr preferRelativeResize="0"/>
          <p:nvPr/>
        </p:nvPicPr>
        <p:blipFill rotWithShape="1">
          <a:blip r:embed="rId5">
            <a:alphaModFix/>
          </a:blip>
          <a:srcRect b="0" l="0" r="0" t="25920"/>
          <a:stretch/>
        </p:blipFill>
        <p:spPr>
          <a:xfrm>
            <a:off x="3167547" y="871029"/>
            <a:ext cx="2495280" cy="1558625"/>
          </a:xfrm>
          <a:prstGeom prst="rect">
            <a:avLst/>
          </a:prstGeom>
          <a:noFill/>
          <a:ln>
            <a:noFill/>
          </a:ln>
        </p:spPr>
      </p:pic>
      <p:pic>
        <p:nvPicPr>
          <p:cNvPr descr="C:\Users\NOTE-BOOK\Desktop\مراحل  التشغيل\icon-16.png" id="244" name="Google Shape;244;p22"/>
          <p:cNvPicPr preferRelativeResize="0"/>
          <p:nvPr/>
        </p:nvPicPr>
        <p:blipFill rotWithShape="1">
          <a:blip r:embed="rId6">
            <a:alphaModFix/>
          </a:blip>
          <a:srcRect b="0" l="0" r="0" t="0"/>
          <a:stretch/>
        </p:blipFill>
        <p:spPr>
          <a:xfrm>
            <a:off x="5302787" y="1196752"/>
            <a:ext cx="2149475" cy="1917618"/>
          </a:xfrm>
          <a:prstGeom prst="rect">
            <a:avLst/>
          </a:prstGeom>
          <a:noFill/>
          <a:ln>
            <a:noFill/>
          </a:ln>
        </p:spPr>
      </p:pic>
      <p:pic>
        <p:nvPicPr>
          <p:cNvPr descr="C:\Users\NOTE-BOOK\Desktop\مراحل  التشغيل\icon-17.png" id="245" name="Google Shape;245;p22"/>
          <p:cNvPicPr preferRelativeResize="0"/>
          <p:nvPr/>
        </p:nvPicPr>
        <p:blipFill rotWithShape="1">
          <a:blip r:embed="rId7">
            <a:alphaModFix/>
          </a:blip>
          <a:srcRect b="0" l="0" r="0" t="0"/>
          <a:stretch/>
        </p:blipFill>
        <p:spPr>
          <a:xfrm>
            <a:off x="5086763" y="4190618"/>
            <a:ext cx="2541865" cy="1830670"/>
          </a:xfrm>
          <a:prstGeom prst="rect">
            <a:avLst/>
          </a:prstGeom>
          <a:noFill/>
          <a:ln>
            <a:noFill/>
          </a:ln>
        </p:spPr>
      </p:pic>
      <p:pic>
        <p:nvPicPr>
          <p:cNvPr descr="C:\Users\NOTE-BOOK\Desktop\مراحل  التشغيل\icon-05.png" id="246" name="Google Shape;246;p22"/>
          <p:cNvPicPr preferRelativeResize="0"/>
          <p:nvPr/>
        </p:nvPicPr>
        <p:blipFill rotWithShape="1">
          <a:blip r:embed="rId8">
            <a:alphaModFix/>
          </a:blip>
          <a:srcRect b="0" l="0" r="0" t="0"/>
          <a:stretch/>
        </p:blipFill>
        <p:spPr>
          <a:xfrm>
            <a:off x="874104" y="4225403"/>
            <a:ext cx="2340451" cy="1752457"/>
          </a:xfrm>
          <a:prstGeom prst="rect">
            <a:avLst/>
          </a:prstGeom>
          <a:noFill/>
          <a:ln>
            <a:noFill/>
          </a:ln>
        </p:spPr>
      </p:pic>
      <p:pic>
        <p:nvPicPr>
          <p:cNvPr descr="C:\Users\NOTE-BOOK\Desktop\مراحل  التشغيل\icon-10.png" id="247" name="Google Shape;247;p22"/>
          <p:cNvPicPr preferRelativeResize="0"/>
          <p:nvPr/>
        </p:nvPicPr>
        <p:blipFill rotWithShape="1">
          <a:blip r:embed="rId9">
            <a:alphaModFix/>
          </a:blip>
          <a:srcRect b="0" l="0" r="0" t="0"/>
          <a:stretch/>
        </p:blipFill>
        <p:spPr>
          <a:xfrm>
            <a:off x="2937777" y="1987294"/>
            <a:ext cx="2653042" cy="2977427"/>
          </a:xfrm>
          <a:prstGeom prst="rect">
            <a:avLst/>
          </a:prstGeom>
          <a:noFill/>
          <a:ln>
            <a:noFill/>
          </a:ln>
        </p:spPr>
      </p:pic>
      <p:pic>
        <p:nvPicPr>
          <p:cNvPr descr="C:\Users\NOTE-BOOK\Desktop\مراحل  التشغيل\icon-11.png" id="248" name="Google Shape;248;p22"/>
          <p:cNvPicPr preferRelativeResize="0"/>
          <p:nvPr/>
        </p:nvPicPr>
        <p:blipFill rotWithShape="1">
          <a:blip r:embed="rId10">
            <a:alphaModFix/>
          </a:blip>
          <a:srcRect b="0" l="0" r="0" t="0"/>
          <a:stretch/>
        </p:blipFill>
        <p:spPr>
          <a:xfrm>
            <a:off x="107504" y="2696990"/>
            <a:ext cx="2602995" cy="1524098"/>
          </a:xfrm>
          <a:prstGeom prst="rect">
            <a:avLst/>
          </a:prstGeom>
          <a:noFill/>
          <a:ln>
            <a:noFill/>
          </a:ln>
        </p:spPr>
      </p:pic>
      <p:pic>
        <p:nvPicPr>
          <p:cNvPr descr="C:\Users\NOTE-BOOK\Desktop\مراحل  التشغيل\icon-12.png" id="249" name="Google Shape;249;p22"/>
          <p:cNvPicPr preferRelativeResize="0"/>
          <p:nvPr/>
        </p:nvPicPr>
        <p:blipFill rotWithShape="1">
          <a:blip r:embed="rId11">
            <a:alphaModFix/>
          </a:blip>
          <a:srcRect b="0" l="0" r="0" t="0"/>
          <a:stretch/>
        </p:blipFill>
        <p:spPr>
          <a:xfrm>
            <a:off x="2884287" y="4461504"/>
            <a:ext cx="2994564" cy="1516356"/>
          </a:xfrm>
          <a:prstGeom prst="rect">
            <a:avLst/>
          </a:prstGeom>
          <a:noFill/>
          <a:ln>
            <a:noFill/>
          </a:ln>
        </p:spPr>
      </p:pic>
      <p:sp>
        <p:nvSpPr>
          <p:cNvPr id="250" name="Google Shape;250;p22"/>
          <p:cNvSpPr txBox="1"/>
          <p:nvPr/>
        </p:nvSpPr>
        <p:spPr>
          <a:xfrm>
            <a:off x="-9578" y="584684"/>
            <a:ext cx="3492388" cy="468053"/>
          </a:xfrm>
          <a:prstGeom prst="rect">
            <a:avLst/>
          </a:prstGeom>
          <a:solidFill>
            <a:srgbClr val="7F7F7F"/>
          </a:solidFill>
          <a:ln>
            <a:noFill/>
          </a:ln>
        </p:spPr>
        <p:txBody>
          <a:bodyPr anchorCtr="0" anchor="ctr" bIns="45700" lIns="91425" spcFirstLastPara="1" rIns="91425" wrap="square" tIns="45700">
            <a:noAutofit/>
          </a:bodyPr>
          <a:lstStyle/>
          <a:p>
            <a:pPr indent="0" lvl="0" marL="0" marR="0" rtl="1" algn="ctr">
              <a:lnSpc>
                <a:spcPct val="130000"/>
              </a:lnSpc>
              <a:spcBef>
                <a:spcPts val="0"/>
              </a:spcBef>
              <a:spcAft>
                <a:spcPts val="0"/>
              </a:spcAft>
              <a:buClr>
                <a:schemeClr val="lt1"/>
              </a:buClr>
              <a:buSzPts val="1870"/>
              <a:buFont typeface="Arial"/>
              <a:buNone/>
            </a:pPr>
            <a:r>
              <a:rPr b="1" lang="ar-EG" sz="1870">
                <a:solidFill>
                  <a:schemeClr val="lt1"/>
                </a:solidFill>
                <a:latin typeface="Arial"/>
                <a:ea typeface="Arial"/>
                <a:cs typeface="Arial"/>
                <a:sym typeface="Arial"/>
              </a:rPr>
              <a:t>المرحلة الثانية</a:t>
            </a:r>
            <a:endParaRPr b="1" sz="1870">
              <a:solidFill>
                <a:schemeClr val="lt1"/>
              </a:solidFill>
              <a:latin typeface="Arial"/>
              <a:ea typeface="Arial"/>
              <a:cs typeface="Arial"/>
              <a:sym typeface="Arial"/>
            </a:endParaRPr>
          </a:p>
        </p:txBody>
      </p:sp>
      <p:sp>
        <p:nvSpPr>
          <p:cNvPr id="251" name="Google Shape;251;p22"/>
          <p:cNvSpPr txBox="1"/>
          <p:nvPr/>
        </p:nvSpPr>
        <p:spPr>
          <a:xfrm>
            <a:off x="3707904" y="418654"/>
            <a:ext cx="5436096" cy="634082"/>
          </a:xfrm>
          <a:prstGeom prst="rect">
            <a:avLst/>
          </a:prstGeom>
          <a:solidFill>
            <a:srgbClr val="008080"/>
          </a:solidFill>
          <a:ln>
            <a:noFill/>
          </a:ln>
        </p:spPr>
        <p:txBody>
          <a:bodyPr anchorCtr="0" anchor="ctr" bIns="45700" lIns="91425" spcFirstLastPara="1" rIns="91425" wrap="square" tIns="45700">
            <a:noAutofit/>
          </a:bodyPr>
          <a:lstStyle/>
          <a:p>
            <a:pPr indent="0" lvl="0" marL="0" marR="0" rtl="1" algn="ctr">
              <a:spcBef>
                <a:spcPts val="0"/>
              </a:spcBef>
              <a:spcAft>
                <a:spcPts val="0"/>
              </a:spcAft>
              <a:buClr>
                <a:schemeClr val="lt1"/>
              </a:buClr>
              <a:buSzPts val="2800"/>
              <a:buFont typeface="Arial"/>
              <a:buNone/>
            </a:pPr>
            <a:r>
              <a:rPr b="1" lang="ar-EG" sz="2800">
                <a:solidFill>
                  <a:schemeClr val="lt1"/>
                </a:solidFill>
                <a:latin typeface="Arial"/>
                <a:ea typeface="Arial"/>
                <a:cs typeface="Arial"/>
                <a:sym typeface="Arial"/>
              </a:rPr>
              <a:t>مسار تشغيل مكتب توظيف</a:t>
            </a:r>
            <a:endParaRPr b="1" sz="28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500"/>
                                        <p:tgtEl>
                                          <p:spTgt spid="25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500"/>
                                        <p:tgtEl>
                                          <p:spTgt spid="2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500"/>
                                        <p:tgtEl>
                                          <p:spTgt spid="2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500"/>
                                        <p:tgtEl>
                                          <p:spTgt spid="2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500"/>
                                        <p:tgtEl>
                                          <p:spTgt spid="2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500"/>
                                        <p:tgtEl>
                                          <p:spTgt spid="2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500"/>
                                        <p:tgtEl>
                                          <p:spTgt spid="2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500"/>
                                        <p:tgtEl>
                                          <p:spTgt spid="2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
                                        <p:tgtEl>
                                          <p:spTgt spid="2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3"/>
          <p:cNvSpPr txBox="1"/>
          <p:nvPr/>
        </p:nvSpPr>
        <p:spPr>
          <a:xfrm>
            <a:off x="3275856" y="1916833"/>
            <a:ext cx="5544616" cy="3312367"/>
          </a:xfrm>
          <a:prstGeom prst="rect">
            <a:avLst/>
          </a:prstGeom>
          <a:noFill/>
          <a:ln>
            <a:noFill/>
          </a:ln>
        </p:spPr>
        <p:txBody>
          <a:bodyPr anchorCtr="0" anchor="ctr" bIns="45700" lIns="91425" spcFirstLastPara="1" rIns="91425" wrap="square" tIns="45700">
            <a:noAutofit/>
          </a:bodyPr>
          <a:lstStyle/>
          <a:p>
            <a:pPr indent="0" lvl="0" marL="0" marR="0" rtl="1" algn="just">
              <a:lnSpc>
                <a:spcPct val="150000"/>
              </a:lnSpc>
              <a:spcBef>
                <a:spcPts val="0"/>
              </a:spcBef>
              <a:spcAft>
                <a:spcPts val="0"/>
              </a:spcAft>
              <a:buClr>
                <a:schemeClr val="dk1"/>
              </a:buClr>
              <a:buSzPts val="1600"/>
              <a:buFont typeface="Arial"/>
              <a:buNone/>
            </a:pPr>
            <a:r>
              <a:rPr b="1" lang="ar-EG" sz="1600">
                <a:solidFill>
                  <a:schemeClr val="dk1"/>
                </a:solidFill>
                <a:latin typeface="Arial"/>
                <a:ea typeface="Arial"/>
                <a:cs typeface="Arial"/>
                <a:sym typeface="Arial"/>
              </a:rPr>
              <a:t>تسعى الجمعية إلى توفير الرعاية الشاملة لذوي الإعاقة الحركية من الكبار </a:t>
            </a:r>
            <a:r>
              <a:rPr b="1" lang="ar-EG" sz="1600" u="sng">
                <a:solidFill>
                  <a:schemeClr val="dk1"/>
                </a:solidFill>
                <a:latin typeface="Arial"/>
                <a:ea typeface="Arial"/>
                <a:cs typeface="Arial"/>
                <a:sym typeface="Arial"/>
              </a:rPr>
              <a:t>من خلال مساهمتها في تقديم حزمة من البرامج</a:t>
            </a:r>
            <a:r>
              <a:rPr b="1" lang="ar-EG" sz="1600">
                <a:solidFill>
                  <a:schemeClr val="dk1"/>
                </a:solidFill>
                <a:latin typeface="Arial"/>
                <a:ea typeface="Arial"/>
                <a:cs typeface="Arial"/>
                <a:sym typeface="Arial"/>
              </a:rPr>
              <a:t> بشراكة كاملة مع المجتمع لكي ينال الوطن نصيبه من ابنه المعاق:</a:t>
            </a:r>
            <a:endParaRPr b="1" sz="1600">
              <a:solidFill>
                <a:schemeClr val="dk1"/>
              </a:solidFill>
              <a:latin typeface="Arial"/>
              <a:ea typeface="Arial"/>
              <a:cs typeface="Arial"/>
              <a:sym typeface="Arial"/>
            </a:endParaRPr>
          </a:p>
          <a:p>
            <a:pPr indent="-285750" lvl="0" marL="285750" marR="0" rtl="1" algn="just">
              <a:lnSpc>
                <a:spcPct val="150000"/>
              </a:lnSpc>
              <a:spcBef>
                <a:spcPts val="0"/>
              </a:spcBef>
              <a:spcAft>
                <a:spcPts val="0"/>
              </a:spcAft>
              <a:buClr>
                <a:srgbClr val="974806"/>
              </a:buClr>
              <a:buSzPts val="1600"/>
              <a:buFont typeface="Arial"/>
              <a:buChar char="-"/>
            </a:pPr>
            <a:r>
              <a:rPr b="1" lang="ar-EG" sz="1600">
                <a:solidFill>
                  <a:srgbClr val="974806"/>
                </a:solidFill>
                <a:latin typeface="Arial"/>
                <a:ea typeface="Arial"/>
                <a:cs typeface="Arial"/>
                <a:sym typeface="Arial"/>
              </a:rPr>
              <a:t>برامج اجتماعية </a:t>
            </a:r>
            <a:endParaRPr b="1" sz="1600">
              <a:solidFill>
                <a:srgbClr val="974806"/>
              </a:solidFill>
              <a:latin typeface="Arial"/>
              <a:ea typeface="Arial"/>
              <a:cs typeface="Arial"/>
              <a:sym typeface="Arial"/>
            </a:endParaRPr>
          </a:p>
          <a:p>
            <a:pPr indent="-285750" lvl="0" marL="285750" marR="0" rtl="1" algn="just">
              <a:lnSpc>
                <a:spcPct val="150000"/>
              </a:lnSpc>
              <a:spcBef>
                <a:spcPts val="0"/>
              </a:spcBef>
              <a:spcAft>
                <a:spcPts val="0"/>
              </a:spcAft>
              <a:buClr>
                <a:srgbClr val="974806"/>
              </a:buClr>
              <a:buSzPts val="1600"/>
              <a:buFont typeface="Arial"/>
              <a:buChar char="-"/>
            </a:pPr>
            <a:r>
              <a:rPr b="1" lang="ar-EG" sz="1600">
                <a:solidFill>
                  <a:srgbClr val="974806"/>
                </a:solidFill>
                <a:latin typeface="Arial"/>
                <a:ea typeface="Arial"/>
                <a:cs typeface="Arial"/>
                <a:sym typeface="Arial"/>
              </a:rPr>
              <a:t>برامج صحية </a:t>
            </a:r>
            <a:endParaRPr b="1" sz="1600">
              <a:solidFill>
                <a:srgbClr val="974806"/>
              </a:solidFill>
              <a:latin typeface="Arial"/>
              <a:ea typeface="Arial"/>
              <a:cs typeface="Arial"/>
              <a:sym typeface="Arial"/>
            </a:endParaRPr>
          </a:p>
          <a:p>
            <a:pPr indent="-285750" lvl="0" marL="285750" marR="0" rtl="1" algn="just">
              <a:lnSpc>
                <a:spcPct val="150000"/>
              </a:lnSpc>
              <a:spcBef>
                <a:spcPts val="0"/>
              </a:spcBef>
              <a:spcAft>
                <a:spcPts val="0"/>
              </a:spcAft>
              <a:buClr>
                <a:srgbClr val="974806"/>
              </a:buClr>
              <a:buSzPts val="1600"/>
              <a:buFont typeface="Arial"/>
              <a:buChar char="-"/>
            </a:pPr>
            <a:r>
              <a:rPr b="1" lang="ar-EG" sz="1600">
                <a:solidFill>
                  <a:srgbClr val="974806"/>
                </a:solidFill>
                <a:latin typeface="Arial"/>
                <a:ea typeface="Arial"/>
                <a:cs typeface="Arial"/>
                <a:sym typeface="Arial"/>
              </a:rPr>
              <a:t>برامج تعليمية </a:t>
            </a:r>
            <a:endParaRPr b="1" sz="1600">
              <a:solidFill>
                <a:srgbClr val="974806"/>
              </a:solidFill>
              <a:latin typeface="Arial"/>
              <a:ea typeface="Arial"/>
              <a:cs typeface="Arial"/>
              <a:sym typeface="Arial"/>
            </a:endParaRPr>
          </a:p>
          <a:p>
            <a:pPr indent="-285750" lvl="0" marL="285750" marR="0" rtl="1" algn="just">
              <a:lnSpc>
                <a:spcPct val="150000"/>
              </a:lnSpc>
              <a:spcBef>
                <a:spcPts val="0"/>
              </a:spcBef>
              <a:spcAft>
                <a:spcPts val="0"/>
              </a:spcAft>
              <a:buClr>
                <a:srgbClr val="974806"/>
              </a:buClr>
              <a:buSzPts val="1600"/>
              <a:buFont typeface="Arial"/>
              <a:buChar char="-"/>
            </a:pPr>
            <a:r>
              <a:rPr b="1" lang="ar-EG" sz="1600">
                <a:solidFill>
                  <a:srgbClr val="974806"/>
                </a:solidFill>
                <a:latin typeface="Arial"/>
                <a:ea typeface="Arial"/>
                <a:cs typeface="Arial"/>
                <a:sym typeface="Arial"/>
              </a:rPr>
              <a:t>برامج تدريبية وتأهيلية </a:t>
            </a:r>
            <a:endParaRPr b="1" sz="1600">
              <a:solidFill>
                <a:srgbClr val="974806"/>
              </a:solidFill>
              <a:latin typeface="Arial"/>
              <a:ea typeface="Arial"/>
              <a:cs typeface="Arial"/>
              <a:sym typeface="Arial"/>
            </a:endParaRPr>
          </a:p>
          <a:p>
            <a:pPr indent="-285750" lvl="0" marL="285750" marR="0" rtl="1" algn="just">
              <a:lnSpc>
                <a:spcPct val="150000"/>
              </a:lnSpc>
              <a:spcBef>
                <a:spcPts val="0"/>
              </a:spcBef>
              <a:spcAft>
                <a:spcPts val="0"/>
              </a:spcAft>
              <a:buClr>
                <a:srgbClr val="974806"/>
              </a:buClr>
              <a:buSzPts val="1600"/>
              <a:buFont typeface="Arial"/>
              <a:buChar char="-"/>
            </a:pPr>
            <a:r>
              <a:rPr b="1" lang="ar-EG" sz="1600">
                <a:solidFill>
                  <a:srgbClr val="974806"/>
                </a:solidFill>
                <a:latin typeface="Arial"/>
                <a:ea typeface="Arial"/>
                <a:cs typeface="Arial"/>
                <a:sym typeface="Arial"/>
              </a:rPr>
              <a:t>برامج التوظيف </a:t>
            </a:r>
            <a:endParaRPr b="1" sz="1600">
              <a:solidFill>
                <a:srgbClr val="974806"/>
              </a:solidFill>
              <a:latin typeface="Arial"/>
              <a:ea typeface="Arial"/>
              <a:cs typeface="Arial"/>
              <a:sym typeface="Arial"/>
            </a:endParaRPr>
          </a:p>
          <a:p>
            <a:pPr indent="-285750" lvl="0" marL="285750" marR="0" rtl="1" algn="just">
              <a:lnSpc>
                <a:spcPct val="150000"/>
              </a:lnSpc>
              <a:spcBef>
                <a:spcPts val="0"/>
              </a:spcBef>
              <a:spcAft>
                <a:spcPts val="0"/>
              </a:spcAft>
              <a:buClr>
                <a:srgbClr val="974806"/>
              </a:buClr>
              <a:buSzPts val="1600"/>
              <a:buFont typeface="Arial"/>
              <a:buChar char="-"/>
            </a:pPr>
            <a:r>
              <a:rPr b="1" lang="ar-EG" sz="1600">
                <a:solidFill>
                  <a:srgbClr val="974806"/>
                </a:solidFill>
                <a:latin typeface="Arial"/>
                <a:ea typeface="Arial"/>
                <a:cs typeface="Arial"/>
                <a:sym typeface="Arial"/>
              </a:rPr>
              <a:t>برامج الرعاية العامة والخدمات المساندة</a:t>
            </a:r>
            <a:r>
              <a:rPr b="1" lang="ar-EG" sz="1600">
                <a:solidFill>
                  <a:schemeClr val="dk1"/>
                </a:solidFill>
                <a:latin typeface="Arial"/>
                <a:ea typeface="Arial"/>
                <a:cs typeface="Arial"/>
                <a:sym typeface="Arial"/>
              </a:rPr>
              <a:t> </a:t>
            </a:r>
            <a:endParaRPr b="1" sz="1600">
              <a:solidFill>
                <a:schemeClr val="dk1"/>
              </a:solidFill>
              <a:latin typeface="Arial"/>
              <a:ea typeface="Arial"/>
              <a:cs typeface="Arial"/>
              <a:sym typeface="Arial"/>
            </a:endParaRPr>
          </a:p>
        </p:txBody>
      </p:sp>
      <p:pic>
        <p:nvPicPr>
          <p:cNvPr descr="D:\harakia.png" id="257" name="Google Shape;257;p23"/>
          <p:cNvPicPr preferRelativeResize="0"/>
          <p:nvPr/>
        </p:nvPicPr>
        <p:blipFill rotWithShape="1">
          <a:blip r:embed="rId3">
            <a:alphaModFix/>
          </a:blip>
          <a:srcRect b="0" l="0" r="0" t="0"/>
          <a:stretch/>
        </p:blipFill>
        <p:spPr>
          <a:xfrm>
            <a:off x="395536" y="2780928"/>
            <a:ext cx="2448272" cy="2018363"/>
          </a:xfrm>
          <a:prstGeom prst="rect">
            <a:avLst/>
          </a:prstGeom>
          <a:noFill/>
          <a:ln>
            <a:noFill/>
          </a:ln>
        </p:spPr>
      </p:pic>
      <p:sp>
        <p:nvSpPr>
          <p:cNvPr id="258" name="Google Shape;258;p23"/>
          <p:cNvSpPr txBox="1"/>
          <p:nvPr/>
        </p:nvSpPr>
        <p:spPr>
          <a:xfrm>
            <a:off x="4067944" y="557064"/>
            <a:ext cx="5133256" cy="1143000"/>
          </a:xfrm>
          <a:prstGeom prst="rect">
            <a:avLst/>
          </a:prstGeom>
          <a:noFill/>
          <a:ln>
            <a:noFill/>
          </a:ln>
        </p:spPr>
        <p:txBody>
          <a:bodyPr anchorCtr="0" anchor="ctr" bIns="45700" lIns="91425" spcFirstLastPara="1" rIns="91425" wrap="square" tIns="45700">
            <a:noAutofit/>
          </a:bodyPr>
          <a:lstStyle/>
          <a:p>
            <a:pPr indent="0" lvl="0" marL="0" marR="0" rtl="1" algn="ctr">
              <a:spcBef>
                <a:spcPts val="0"/>
              </a:spcBef>
              <a:spcAft>
                <a:spcPts val="0"/>
              </a:spcAft>
              <a:buClr>
                <a:schemeClr val="dk1"/>
              </a:buClr>
              <a:buSzPts val="3200"/>
              <a:buFont typeface="Calibri"/>
              <a:buNone/>
            </a:pPr>
            <a:r>
              <a:t/>
            </a:r>
            <a:endParaRPr b="1" sz="3200">
              <a:solidFill>
                <a:schemeClr val="lt1"/>
              </a:solidFill>
              <a:latin typeface="Arial"/>
              <a:ea typeface="Arial"/>
              <a:cs typeface="Arial"/>
              <a:sym typeface="Arial"/>
            </a:endParaRPr>
          </a:p>
        </p:txBody>
      </p:sp>
      <p:sp>
        <p:nvSpPr>
          <p:cNvPr id="259" name="Google Shape;259;p23"/>
          <p:cNvSpPr txBox="1"/>
          <p:nvPr>
            <p:ph type="title"/>
          </p:nvPr>
        </p:nvSpPr>
        <p:spPr>
          <a:xfrm>
            <a:off x="0" y="44624"/>
            <a:ext cx="9144000" cy="1296144"/>
          </a:xfrm>
          <a:prstGeom prst="rect">
            <a:avLst/>
          </a:prstGeom>
          <a:solidFill>
            <a:srgbClr val="008080"/>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rtl="1" algn="ctr">
              <a:spcBef>
                <a:spcPts val="0"/>
              </a:spcBef>
              <a:spcAft>
                <a:spcPts val="0"/>
              </a:spcAft>
              <a:buClr>
                <a:schemeClr val="lt1"/>
              </a:buClr>
              <a:buSzPts val="3200"/>
              <a:buFont typeface="Arial"/>
              <a:buNone/>
            </a:pPr>
            <a:r>
              <a:rPr b="1" lang="ar-EG" sz="3200">
                <a:solidFill>
                  <a:schemeClr val="lt1"/>
                </a:solidFill>
                <a:latin typeface="Arial"/>
                <a:ea typeface="Arial"/>
                <a:cs typeface="Arial"/>
                <a:sym typeface="Arial"/>
              </a:rPr>
              <a:t>ثالثاً: الداعم المؤسس </a:t>
            </a:r>
            <a:br>
              <a:rPr b="1" lang="ar-EG" sz="3200">
                <a:solidFill>
                  <a:schemeClr val="lt1"/>
                </a:solidFill>
                <a:latin typeface="Arial"/>
                <a:ea typeface="Arial"/>
                <a:cs typeface="Arial"/>
                <a:sym typeface="Arial"/>
              </a:rPr>
            </a:br>
            <a:r>
              <a:rPr b="1" lang="ar-EG" sz="3200">
                <a:solidFill>
                  <a:schemeClr val="lt1"/>
                </a:solidFill>
                <a:latin typeface="Arial"/>
                <a:ea typeface="Arial"/>
                <a:cs typeface="Arial"/>
                <a:sym typeface="Arial"/>
              </a:rPr>
              <a:t>جمعية الإعاقة الحركية للكبار (حركية)</a:t>
            </a:r>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750"/>
                                        <p:tgtEl>
                                          <p:spTgt spid="2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0" st="0"/>
                                            </p:txEl>
                                          </p:spTgt>
                                        </p:tgtEl>
                                        <p:attrNameLst>
                                          <p:attrName>style.visibility</p:attrName>
                                        </p:attrNameLst>
                                      </p:cBhvr>
                                      <p:to>
                                        <p:strVal val="visible"/>
                                      </p:to>
                                    </p:set>
                                    <p:animEffect filter="fade" transition="in">
                                      <p:cBhvr>
                                        <p:cTn dur="750"/>
                                        <p:tgtEl>
                                          <p:spTgt spid="25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1" st="1"/>
                                            </p:txEl>
                                          </p:spTgt>
                                        </p:tgtEl>
                                        <p:attrNameLst>
                                          <p:attrName>style.visibility</p:attrName>
                                        </p:attrNameLst>
                                      </p:cBhvr>
                                      <p:to>
                                        <p:strVal val="visible"/>
                                      </p:to>
                                    </p:set>
                                    <p:animEffect filter="fade" transition="in">
                                      <p:cBhvr>
                                        <p:cTn dur="750"/>
                                        <p:tgtEl>
                                          <p:spTgt spid="25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2" st="2"/>
                                            </p:txEl>
                                          </p:spTgt>
                                        </p:tgtEl>
                                        <p:attrNameLst>
                                          <p:attrName>style.visibility</p:attrName>
                                        </p:attrNameLst>
                                      </p:cBhvr>
                                      <p:to>
                                        <p:strVal val="visible"/>
                                      </p:to>
                                    </p:set>
                                    <p:animEffect filter="fade" transition="in">
                                      <p:cBhvr>
                                        <p:cTn dur="750"/>
                                        <p:tgtEl>
                                          <p:spTgt spid="25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3" st="3"/>
                                            </p:txEl>
                                          </p:spTgt>
                                        </p:tgtEl>
                                        <p:attrNameLst>
                                          <p:attrName>style.visibility</p:attrName>
                                        </p:attrNameLst>
                                      </p:cBhvr>
                                      <p:to>
                                        <p:strVal val="visible"/>
                                      </p:to>
                                    </p:set>
                                    <p:animEffect filter="fade" transition="in">
                                      <p:cBhvr>
                                        <p:cTn dur="750"/>
                                        <p:tgtEl>
                                          <p:spTgt spid="25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4" st="4"/>
                                            </p:txEl>
                                          </p:spTgt>
                                        </p:tgtEl>
                                        <p:attrNameLst>
                                          <p:attrName>style.visibility</p:attrName>
                                        </p:attrNameLst>
                                      </p:cBhvr>
                                      <p:to>
                                        <p:strVal val="visible"/>
                                      </p:to>
                                    </p:set>
                                    <p:animEffect filter="fade" transition="in">
                                      <p:cBhvr>
                                        <p:cTn dur="750"/>
                                        <p:tgtEl>
                                          <p:spTgt spid="25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5" st="5"/>
                                            </p:txEl>
                                          </p:spTgt>
                                        </p:tgtEl>
                                        <p:attrNameLst>
                                          <p:attrName>style.visibility</p:attrName>
                                        </p:attrNameLst>
                                      </p:cBhvr>
                                      <p:to>
                                        <p:strVal val="visible"/>
                                      </p:to>
                                    </p:set>
                                    <p:animEffect filter="fade" transition="in">
                                      <p:cBhvr>
                                        <p:cTn dur="750"/>
                                        <p:tgtEl>
                                          <p:spTgt spid="25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6" st="6"/>
                                            </p:txEl>
                                          </p:spTgt>
                                        </p:tgtEl>
                                        <p:attrNameLst>
                                          <p:attrName>style.visibility</p:attrName>
                                        </p:attrNameLst>
                                      </p:cBhvr>
                                      <p:to>
                                        <p:strVal val="visible"/>
                                      </p:to>
                                    </p:set>
                                    <p:animEffect filter="fade" transition="in">
                                      <p:cBhvr>
                                        <p:cTn dur="750"/>
                                        <p:tgtEl>
                                          <p:spTgt spid="256">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2000"/>
                                        <p:tgtEl>
                                          <p:spTgt spid="2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descr="C:\Users\Mit\Desktop\ملتقي لوجو.png" id="264" name="Google Shape;264;p24"/>
          <p:cNvPicPr preferRelativeResize="0"/>
          <p:nvPr/>
        </p:nvPicPr>
        <p:blipFill rotWithShape="1">
          <a:blip r:embed="rId3">
            <a:alphaModFix/>
          </a:blip>
          <a:srcRect b="0" l="0" r="0" t="0"/>
          <a:stretch/>
        </p:blipFill>
        <p:spPr>
          <a:xfrm>
            <a:off x="1174400" y="1537308"/>
            <a:ext cx="2136952" cy="1575528"/>
          </a:xfrm>
          <a:prstGeom prst="rect">
            <a:avLst/>
          </a:prstGeom>
          <a:noFill/>
          <a:ln>
            <a:noFill/>
          </a:ln>
        </p:spPr>
      </p:pic>
      <p:sp>
        <p:nvSpPr>
          <p:cNvPr id="265" name="Google Shape;265;p24"/>
          <p:cNvSpPr txBox="1"/>
          <p:nvPr/>
        </p:nvSpPr>
        <p:spPr>
          <a:xfrm>
            <a:off x="3779912" y="1021935"/>
            <a:ext cx="5040560" cy="2263049"/>
          </a:xfrm>
          <a:prstGeom prst="rect">
            <a:avLst/>
          </a:prstGeom>
          <a:noFill/>
          <a:ln>
            <a:noFill/>
          </a:ln>
        </p:spPr>
        <p:txBody>
          <a:bodyPr anchorCtr="0" anchor="ctr" bIns="45700" lIns="91425" spcFirstLastPara="1" rIns="91425" wrap="square" tIns="45700">
            <a:noAutofit/>
          </a:bodyPr>
          <a:lstStyle/>
          <a:p>
            <a:pPr indent="-285750" lvl="0" marL="285750" marR="0" rtl="1" algn="just">
              <a:lnSpc>
                <a:spcPct val="20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الاستعانة بشركة </a:t>
            </a:r>
            <a:r>
              <a:rPr b="1" lang="ar-EG" sz="1600">
                <a:solidFill>
                  <a:srgbClr val="C89800"/>
                </a:solidFill>
                <a:latin typeface="Arial"/>
                <a:ea typeface="Arial"/>
                <a:cs typeface="Arial"/>
                <a:sym typeface="Arial"/>
              </a:rPr>
              <a:t>ملتقى المعلومات والبرمجة (كيوفيجن) </a:t>
            </a:r>
            <a:r>
              <a:rPr b="1" lang="ar-EG" sz="1600">
                <a:solidFill>
                  <a:schemeClr val="dk1"/>
                </a:solidFill>
                <a:latin typeface="Arial"/>
                <a:ea typeface="Arial"/>
                <a:cs typeface="Arial"/>
                <a:sym typeface="Arial"/>
              </a:rPr>
              <a:t>كمنفذ للجانب التقني للمشروع وإدارة العملية التوظيفية.</a:t>
            </a:r>
            <a:endParaRPr b="1" sz="1600">
              <a:solidFill>
                <a:schemeClr val="dk1"/>
              </a:solidFill>
              <a:latin typeface="Arial"/>
              <a:ea typeface="Arial"/>
              <a:cs typeface="Arial"/>
              <a:sym typeface="Arial"/>
            </a:endParaRPr>
          </a:p>
        </p:txBody>
      </p:sp>
      <p:sp>
        <p:nvSpPr>
          <p:cNvPr id="266" name="Google Shape;266;p24"/>
          <p:cNvSpPr txBox="1"/>
          <p:nvPr/>
        </p:nvSpPr>
        <p:spPr>
          <a:xfrm>
            <a:off x="3311352" y="426886"/>
            <a:ext cx="5832648" cy="625850"/>
          </a:xfrm>
          <a:prstGeom prst="rect">
            <a:avLst/>
          </a:prstGeom>
          <a:solidFill>
            <a:srgbClr val="008080"/>
          </a:solidFill>
          <a:ln>
            <a:noFill/>
          </a:ln>
        </p:spPr>
        <p:txBody>
          <a:bodyPr anchorCtr="0" anchor="ctr" bIns="45700" lIns="91425" spcFirstLastPara="1" rIns="91425" wrap="square" tIns="45700">
            <a:noAutofit/>
          </a:bodyPr>
          <a:lstStyle/>
          <a:p>
            <a:pPr indent="0" lvl="0" marL="0" marR="0" rtl="1" algn="ctr">
              <a:spcBef>
                <a:spcPts val="0"/>
              </a:spcBef>
              <a:spcAft>
                <a:spcPts val="0"/>
              </a:spcAft>
              <a:buClr>
                <a:schemeClr val="lt1"/>
              </a:buClr>
              <a:buSzPts val="2960"/>
              <a:buFont typeface="Arial"/>
              <a:buNone/>
            </a:pPr>
            <a:r>
              <a:rPr b="1" lang="ar-EG" sz="2960">
                <a:solidFill>
                  <a:schemeClr val="lt1"/>
                </a:solidFill>
                <a:latin typeface="Arial"/>
                <a:ea typeface="Arial"/>
                <a:cs typeface="Arial"/>
                <a:sym typeface="Arial"/>
              </a:rPr>
              <a:t>مجهودات جمعية حركية في المشروع</a:t>
            </a:r>
            <a:endParaRPr/>
          </a:p>
        </p:txBody>
      </p:sp>
      <p:sp>
        <p:nvSpPr>
          <p:cNvPr id="267" name="Google Shape;267;p24"/>
          <p:cNvSpPr txBox="1"/>
          <p:nvPr/>
        </p:nvSpPr>
        <p:spPr>
          <a:xfrm>
            <a:off x="3491880" y="2672916"/>
            <a:ext cx="5377904" cy="2124236"/>
          </a:xfrm>
          <a:prstGeom prst="rect">
            <a:avLst/>
          </a:prstGeom>
          <a:noFill/>
          <a:ln>
            <a:noFill/>
          </a:ln>
        </p:spPr>
        <p:txBody>
          <a:bodyPr anchorCtr="0" anchor="ctr" bIns="45700" lIns="91425" spcFirstLastPara="1" rIns="91425" wrap="square" tIns="45700">
            <a:noAutofit/>
          </a:bodyPr>
          <a:lstStyle/>
          <a:p>
            <a:pPr indent="-285750" lvl="0" marL="285750" marR="0" rtl="1" algn="just">
              <a:lnSpc>
                <a:spcPct val="20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استخراج الاعتمادات الرسمية الخاصة بالمشروع:</a:t>
            </a:r>
            <a:endParaRPr/>
          </a:p>
          <a:p>
            <a:pPr indent="-212724" lvl="0" marL="503238" marR="0" rtl="1" algn="just">
              <a:lnSpc>
                <a:spcPct val="200000"/>
              </a:lnSpc>
              <a:spcBef>
                <a:spcPts val="0"/>
              </a:spcBef>
              <a:spcAft>
                <a:spcPts val="0"/>
              </a:spcAft>
              <a:buClr>
                <a:schemeClr val="dk1"/>
              </a:buClr>
              <a:buSzPts val="1600"/>
              <a:buFont typeface="Arial"/>
              <a:buChar char="-"/>
            </a:pPr>
            <a:r>
              <a:rPr b="1" lang="ar-EG" sz="1600">
                <a:solidFill>
                  <a:schemeClr val="dk1"/>
                </a:solidFill>
                <a:latin typeface="Arial"/>
                <a:ea typeface="Arial"/>
                <a:cs typeface="Arial"/>
                <a:sym typeface="Arial"/>
              </a:rPr>
              <a:t>رخصة مكتب التوظيف</a:t>
            </a:r>
            <a:endParaRPr/>
          </a:p>
          <a:p>
            <a:pPr indent="-212724" lvl="0" marL="503238" marR="0" rtl="1" algn="just">
              <a:lnSpc>
                <a:spcPct val="200000"/>
              </a:lnSpc>
              <a:spcBef>
                <a:spcPts val="0"/>
              </a:spcBef>
              <a:spcAft>
                <a:spcPts val="0"/>
              </a:spcAft>
              <a:buClr>
                <a:schemeClr val="dk1"/>
              </a:buClr>
              <a:buSzPts val="1600"/>
              <a:buFont typeface="Arial"/>
              <a:buChar char="-"/>
            </a:pPr>
            <a:r>
              <a:rPr b="1" lang="ar-EG" sz="1600">
                <a:solidFill>
                  <a:schemeClr val="dk1"/>
                </a:solidFill>
                <a:latin typeface="Arial"/>
                <a:ea typeface="Arial"/>
                <a:cs typeface="Arial"/>
                <a:sym typeface="Arial"/>
              </a:rPr>
              <a:t>اتفاقية توظيف مع صندوق تنمية الموارد البشرية (هدف)</a:t>
            </a:r>
            <a:endParaRPr b="1" sz="1600">
              <a:solidFill>
                <a:schemeClr val="dk1"/>
              </a:solidFill>
              <a:latin typeface="Arial"/>
              <a:ea typeface="Arial"/>
              <a:cs typeface="Arial"/>
              <a:sym typeface="Arial"/>
            </a:endParaRPr>
          </a:p>
        </p:txBody>
      </p:sp>
      <p:sp>
        <p:nvSpPr>
          <p:cNvPr id="268" name="Google Shape;268;p24"/>
          <p:cNvSpPr txBox="1"/>
          <p:nvPr/>
        </p:nvSpPr>
        <p:spPr>
          <a:xfrm>
            <a:off x="467544" y="3789040"/>
            <a:ext cx="8424937" cy="2088232"/>
          </a:xfrm>
          <a:prstGeom prst="rect">
            <a:avLst/>
          </a:prstGeom>
          <a:noFill/>
          <a:ln>
            <a:noFill/>
          </a:ln>
        </p:spPr>
        <p:txBody>
          <a:bodyPr anchorCtr="0" anchor="ctr" bIns="45700" lIns="91425" spcFirstLastPara="1" rIns="91425" wrap="square" tIns="45700">
            <a:noAutofit/>
          </a:bodyPr>
          <a:lstStyle/>
          <a:p>
            <a:pPr indent="-285750" lvl="0" marL="285750" marR="0" rtl="1" algn="just">
              <a:lnSpc>
                <a:spcPct val="20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تنفيذ خطوات فعلية بتوظيف عدد من المعاقين أثناء السعي لتوقيع اتفاقية هدف (طاقات).</a:t>
            </a:r>
            <a:endParaRPr/>
          </a:p>
        </p:txBody>
      </p:sp>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
                                        <p:tgtEl>
                                          <p:spTgt spid="2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500"/>
                                        <p:tgtEl>
                                          <p:spTgt spid="265"/>
                                        </p:tgtEl>
                                      </p:cBhvr>
                                    </p:animEffect>
                                  </p:childTnLst>
                                </p:cTn>
                              </p:par>
                              <p:par>
                                <p:cTn fill="hold" nodeType="withEffect" presetClass="entr" presetID="23" presetSubtype="16">
                                  <p:stCondLst>
                                    <p:cond delay="0"/>
                                  </p:stCondLst>
                                  <p:childTnLst>
                                    <p:set>
                                      <p:cBhvr>
                                        <p:cTn dur="1" fill="hold">
                                          <p:stCondLst>
                                            <p:cond delay="0"/>
                                          </p:stCondLst>
                                        </p:cTn>
                                        <p:tgtEl>
                                          <p:spTgt spid="264"/>
                                        </p:tgtEl>
                                        <p:attrNameLst>
                                          <p:attrName>style.visibility</p:attrName>
                                        </p:attrNameLst>
                                      </p:cBhvr>
                                      <p:to>
                                        <p:strVal val="visible"/>
                                      </p:to>
                                    </p:set>
                                    <p:anim calcmode="lin" valueType="num">
                                      <p:cBhvr additive="base">
                                        <p:cTn dur="500"/>
                                        <p:tgtEl>
                                          <p:spTgt spid="264"/>
                                        </p:tgtEl>
                                        <p:attrNameLst>
                                          <p:attrName>ppt_w</p:attrName>
                                        </p:attrNameLst>
                                      </p:cBhvr>
                                      <p:tavLst>
                                        <p:tav fmla="" tm="0">
                                          <p:val>
                                            <p:strVal val="0"/>
                                          </p:val>
                                        </p:tav>
                                        <p:tav fmla="" tm="100000">
                                          <p:val>
                                            <p:strVal val="#ppt_w"/>
                                          </p:val>
                                        </p:tav>
                                      </p:tavLst>
                                    </p:anim>
                                    <p:anim calcmode="lin" valueType="num">
                                      <p:cBhvr additive="base">
                                        <p:cTn dur="500"/>
                                        <p:tgtEl>
                                          <p:spTgt spid="26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xEl>
                                              <p:pRg end="0" st="0"/>
                                            </p:txEl>
                                          </p:spTgt>
                                        </p:tgtEl>
                                        <p:attrNameLst>
                                          <p:attrName>style.visibility</p:attrName>
                                        </p:attrNameLst>
                                      </p:cBhvr>
                                      <p:to>
                                        <p:strVal val="visible"/>
                                      </p:to>
                                    </p:set>
                                    <p:animEffect filter="fade" transition="in">
                                      <p:cBhvr>
                                        <p:cTn dur="500"/>
                                        <p:tgtEl>
                                          <p:spTgt spid="26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xEl>
                                              <p:pRg end="1" st="1"/>
                                            </p:txEl>
                                          </p:spTgt>
                                        </p:tgtEl>
                                        <p:attrNameLst>
                                          <p:attrName>style.visibility</p:attrName>
                                        </p:attrNameLst>
                                      </p:cBhvr>
                                      <p:to>
                                        <p:strVal val="visible"/>
                                      </p:to>
                                    </p:set>
                                    <p:animEffect filter="fade" transition="in">
                                      <p:cBhvr>
                                        <p:cTn dur="500"/>
                                        <p:tgtEl>
                                          <p:spTgt spid="26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xEl>
                                              <p:pRg end="2" st="2"/>
                                            </p:txEl>
                                          </p:spTgt>
                                        </p:tgtEl>
                                        <p:attrNameLst>
                                          <p:attrName>style.visibility</p:attrName>
                                        </p:attrNameLst>
                                      </p:cBhvr>
                                      <p:to>
                                        <p:strVal val="visible"/>
                                      </p:to>
                                    </p:set>
                                    <p:animEffect filter="fade" transition="in">
                                      <p:cBhvr>
                                        <p:cTn dur="500"/>
                                        <p:tgtEl>
                                          <p:spTgt spid="26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500"/>
                                        <p:tgtEl>
                                          <p:spTgt spid="2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5"/>
          <p:cNvSpPr txBox="1"/>
          <p:nvPr>
            <p:ph type="title"/>
          </p:nvPr>
        </p:nvSpPr>
        <p:spPr>
          <a:xfrm>
            <a:off x="1253912" y="1702952"/>
            <a:ext cx="3655168" cy="650754"/>
          </a:xfrm>
          <a:prstGeom prst="rect">
            <a:avLst/>
          </a:prstGeom>
          <a:noFill/>
          <a:ln>
            <a:noFill/>
          </a:ln>
        </p:spPr>
        <p:txBody>
          <a:bodyPr anchorCtr="0" anchor="ctr" bIns="45700" lIns="91425" spcFirstLastPara="1" rIns="91425" wrap="square" tIns="45700">
            <a:noAutofit/>
          </a:bodyPr>
          <a:lstStyle/>
          <a:p>
            <a:pPr indent="-285750" lvl="0" marL="285750" rtl="1" algn="ctr">
              <a:spcBef>
                <a:spcPts val="0"/>
              </a:spcBef>
              <a:spcAft>
                <a:spcPts val="0"/>
              </a:spcAft>
              <a:buClr>
                <a:schemeClr val="dk1"/>
              </a:buClr>
              <a:buSzPts val="1600"/>
              <a:buFont typeface="Noto Sans Symbols"/>
              <a:buChar char="✔"/>
            </a:pPr>
            <a:r>
              <a:rPr b="1" lang="ar-EG" sz="1600">
                <a:latin typeface="Arial"/>
                <a:ea typeface="Arial"/>
                <a:cs typeface="Arial"/>
                <a:sym typeface="Arial"/>
              </a:rPr>
              <a:t>تكوين فريق عمل من مختلف الخبرات</a:t>
            </a:r>
            <a:endParaRPr b="1" sz="1600">
              <a:latin typeface="Arial"/>
              <a:ea typeface="Arial"/>
              <a:cs typeface="Arial"/>
              <a:sym typeface="Arial"/>
            </a:endParaRPr>
          </a:p>
        </p:txBody>
      </p:sp>
      <p:grpSp>
        <p:nvGrpSpPr>
          <p:cNvPr id="275" name="Google Shape;275;p25"/>
          <p:cNvGrpSpPr/>
          <p:nvPr/>
        </p:nvGrpSpPr>
        <p:grpSpPr>
          <a:xfrm>
            <a:off x="611560" y="2607903"/>
            <a:ext cx="3967135" cy="389049"/>
            <a:chOff x="3113820" y="1412776"/>
            <a:chExt cx="3967135" cy="389049"/>
          </a:xfrm>
        </p:grpSpPr>
        <p:sp>
          <p:nvSpPr>
            <p:cNvPr id="276" name="Google Shape;276;p25"/>
            <p:cNvSpPr txBox="1"/>
            <p:nvPr/>
          </p:nvSpPr>
          <p:spPr>
            <a:xfrm>
              <a:off x="3422926" y="1412776"/>
              <a:ext cx="3658029" cy="389049"/>
            </a:xfrm>
            <a:prstGeom prst="rect">
              <a:avLst/>
            </a:prstGeom>
            <a:solidFill>
              <a:srgbClr val="C89800"/>
            </a:solidFill>
            <a:ln>
              <a:noFill/>
            </a:ln>
          </p:spPr>
          <p:txBody>
            <a:bodyPr anchorCtr="0" anchor="ctr" bIns="45700" lIns="91425" spcFirstLastPara="1" rIns="91425" wrap="square" tIns="45700">
              <a:noAutofit/>
            </a:bodyPr>
            <a:lstStyle/>
            <a:p>
              <a:pPr indent="0" lvl="0" marL="0" marR="0" rtl="1" algn="ctr">
                <a:spcBef>
                  <a:spcPts val="0"/>
                </a:spcBef>
                <a:spcAft>
                  <a:spcPts val="0"/>
                </a:spcAft>
                <a:buClr>
                  <a:schemeClr val="lt1"/>
                </a:buClr>
                <a:buSzPts val="1600"/>
                <a:buFont typeface="Arial"/>
                <a:buNone/>
              </a:pPr>
              <a:r>
                <a:rPr b="1" lang="ar-EG" sz="1600">
                  <a:solidFill>
                    <a:schemeClr val="lt1"/>
                  </a:solidFill>
                  <a:latin typeface="Arial"/>
                  <a:ea typeface="Arial"/>
                  <a:cs typeface="Arial"/>
                  <a:sym typeface="Arial"/>
                </a:rPr>
                <a:t>المبرمجين ومحللين نظم معلومات</a:t>
              </a:r>
              <a:endParaRPr/>
            </a:p>
          </p:txBody>
        </p:sp>
        <p:sp>
          <p:nvSpPr>
            <p:cNvPr id="277" name="Google Shape;277;p25"/>
            <p:cNvSpPr txBox="1"/>
            <p:nvPr/>
          </p:nvSpPr>
          <p:spPr>
            <a:xfrm>
              <a:off x="3113820" y="1412776"/>
              <a:ext cx="351655" cy="389049"/>
            </a:xfrm>
            <a:prstGeom prst="rect">
              <a:avLst/>
            </a:prstGeom>
            <a:solidFill>
              <a:srgbClr val="008080"/>
            </a:solidFill>
            <a:ln>
              <a:noFill/>
            </a:ln>
          </p:spPr>
          <p:txBody>
            <a:bodyPr anchorCtr="0" anchor="ctr" bIns="45700" lIns="91425" spcFirstLastPara="1" rIns="91425" wrap="square" tIns="45700">
              <a:noAutofit/>
            </a:bodyPr>
            <a:lstStyle/>
            <a:p>
              <a:pPr indent="0" lvl="0" marL="0" marR="0" rtl="1" algn="ctr">
                <a:spcBef>
                  <a:spcPts val="0"/>
                </a:spcBef>
                <a:spcAft>
                  <a:spcPts val="0"/>
                </a:spcAft>
                <a:buClr>
                  <a:schemeClr val="lt1"/>
                </a:buClr>
                <a:buSzPts val="1600"/>
                <a:buFont typeface="Arial"/>
                <a:buNone/>
              </a:pPr>
              <a:r>
                <a:rPr b="1" lang="ar-EG" sz="1600">
                  <a:solidFill>
                    <a:schemeClr val="lt1"/>
                  </a:solidFill>
                  <a:latin typeface="Arial"/>
                  <a:ea typeface="Arial"/>
                  <a:cs typeface="Arial"/>
                  <a:sym typeface="Arial"/>
                </a:rPr>
                <a:t>9</a:t>
              </a:r>
              <a:endParaRPr b="1" sz="1600">
                <a:solidFill>
                  <a:schemeClr val="lt1"/>
                </a:solidFill>
                <a:latin typeface="Arial"/>
                <a:ea typeface="Arial"/>
                <a:cs typeface="Arial"/>
                <a:sym typeface="Arial"/>
              </a:endParaRPr>
            </a:p>
          </p:txBody>
        </p:sp>
      </p:grpSp>
      <p:grpSp>
        <p:nvGrpSpPr>
          <p:cNvPr id="278" name="Google Shape;278;p25"/>
          <p:cNvGrpSpPr/>
          <p:nvPr/>
        </p:nvGrpSpPr>
        <p:grpSpPr>
          <a:xfrm>
            <a:off x="611560" y="3039951"/>
            <a:ext cx="3969750" cy="389049"/>
            <a:chOff x="3108151" y="1412776"/>
            <a:chExt cx="3969750" cy="389049"/>
          </a:xfrm>
        </p:grpSpPr>
        <p:sp>
          <p:nvSpPr>
            <p:cNvPr id="279" name="Google Shape;279;p25"/>
            <p:cNvSpPr txBox="1"/>
            <p:nvPr/>
          </p:nvSpPr>
          <p:spPr>
            <a:xfrm>
              <a:off x="3419872" y="1412776"/>
              <a:ext cx="3658029" cy="389049"/>
            </a:xfrm>
            <a:prstGeom prst="rect">
              <a:avLst/>
            </a:prstGeom>
            <a:solidFill>
              <a:srgbClr val="C89800"/>
            </a:solidFill>
            <a:ln>
              <a:noFill/>
            </a:ln>
          </p:spPr>
          <p:txBody>
            <a:bodyPr anchorCtr="0" anchor="ctr" bIns="45700" lIns="91425" spcFirstLastPara="1" rIns="91425" wrap="square" tIns="45700">
              <a:noAutofit/>
            </a:bodyPr>
            <a:lstStyle/>
            <a:p>
              <a:pPr indent="0" lvl="0" marL="0" marR="0" rtl="1" algn="ctr">
                <a:spcBef>
                  <a:spcPts val="0"/>
                </a:spcBef>
                <a:spcAft>
                  <a:spcPts val="0"/>
                </a:spcAft>
                <a:buClr>
                  <a:schemeClr val="lt1"/>
                </a:buClr>
                <a:buSzPts val="1600"/>
                <a:buFont typeface="Arial"/>
                <a:buNone/>
              </a:pPr>
              <a:r>
                <a:rPr b="1" lang="ar-EG" sz="1600">
                  <a:solidFill>
                    <a:schemeClr val="lt1"/>
                  </a:solidFill>
                  <a:latin typeface="Arial"/>
                  <a:ea typeface="Arial"/>
                  <a:cs typeface="Arial"/>
                  <a:sym typeface="Arial"/>
                </a:rPr>
                <a:t>المصممين الجرافيك والملتيميديا</a:t>
              </a:r>
              <a:endParaRPr/>
            </a:p>
          </p:txBody>
        </p:sp>
        <p:sp>
          <p:nvSpPr>
            <p:cNvPr id="280" name="Google Shape;280;p25"/>
            <p:cNvSpPr txBox="1"/>
            <p:nvPr/>
          </p:nvSpPr>
          <p:spPr>
            <a:xfrm>
              <a:off x="3108151" y="1412776"/>
              <a:ext cx="343270" cy="389049"/>
            </a:xfrm>
            <a:prstGeom prst="rect">
              <a:avLst/>
            </a:prstGeom>
            <a:solidFill>
              <a:srgbClr val="008080"/>
            </a:solidFill>
            <a:ln>
              <a:noFill/>
            </a:ln>
          </p:spPr>
          <p:txBody>
            <a:bodyPr anchorCtr="0" anchor="ctr" bIns="45700" lIns="91425" spcFirstLastPara="1" rIns="91425" wrap="square" tIns="45700">
              <a:noAutofit/>
            </a:bodyPr>
            <a:lstStyle/>
            <a:p>
              <a:pPr indent="0" lvl="0" marL="0" marR="0" rtl="1" algn="ctr">
                <a:spcBef>
                  <a:spcPts val="0"/>
                </a:spcBef>
                <a:spcAft>
                  <a:spcPts val="0"/>
                </a:spcAft>
                <a:buClr>
                  <a:schemeClr val="lt1"/>
                </a:buClr>
                <a:buSzPts val="1600"/>
                <a:buFont typeface="Arial"/>
                <a:buNone/>
              </a:pPr>
              <a:r>
                <a:rPr b="1" lang="ar-EG" sz="1600">
                  <a:solidFill>
                    <a:schemeClr val="lt1"/>
                  </a:solidFill>
                  <a:latin typeface="Arial"/>
                  <a:ea typeface="Arial"/>
                  <a:cs typeface="Arial"/>
                  <a:sym typeface="Arial"/>
                </a:rPr>
                <a:t>3</a:t>
              </a:r>
              <a:endParaRPr b="1" sz="1600">
                <a:solidFill>
                  <a:schemeClr val="lt1"/>
                </a:solidFill>
                <a:latin typeface="Arial"/>
                <a:ea typeface="Arial"/>
                <a:cs typeface="Arial"/>
                <a:sym typeface="Arial"/>
              </a:endParaRPr>
            </a:p>
          </p:txBody>
        </p:sp>
      </p:grpSp>
      <p:grpSp>
        <p:nvGrpSpPr>
          <p:cNvPr id="281" name="Google Shape;281;p25"/>
          <p:cNvGrpSpPr/>
          <p:nvPr/>
        </p:nvGrpSpPr>
        <p:grpSpPr>
          <a:xfrm>
            <a:off x="611560" y="3471999"/>
            <a:ext cx="3966822" cy="389049"/>
            <a:chOff x="3125846" y="1412776"/>
            <a:chExt cx="3966822" cy="389049"/>
          </a:xfrm>
        </p:grpSpPr>
        <p:sp>
          <p:nvSpPr>
            <p:cNvPr id="282" name="Google Shape;282;p25"/>
            <p:cNvSpPr txBox="1"/>
            <p:nvPr/>
          </p:nvSpPr>
          <p:spPr>
            <a:xfrm>
              <a:off x="3477501" y="1412776"/>
              <a:ext cx="3615167" cy="389049"/>
            </a:xfrm>
            <a:prstGeom prst="rect">
              <a:avLst/>
            </a:prstGeom>
            <a:solidFill>
              <a:srgbClr val="C89800"/>
            </a:solidFill>
            <a:ln>
              <a:noFill/>
            </a:ln>
          </p:spPr>
          <p:txBody>
            <a:bodyPr anchorCtr="0" anchor="ctr" bIns="45700" lIns="91425" spcFirstLastPara="1" rIns="91425" wrap="square" tIns="45700">
              <a:noAutofit/>
            </a:bodyPr>
            <a:lstStyle/>
            <a:p>
              <a:pPr indent="0" lvl="0" marL="0" marR="0" rtl="1" algn="ctr">
                <a:spcBef>
                  <a:spcPts val="0"/>
                </a:spcBef>
                <a:spcAft>
                  <a:spcPts val="0"/>
                </a:spcAft>
                <a:buClr>
                  <a:schemeClr val="lt1"/>
                </a:buClr>
                <a:buSzPts val="1600"/>
                <a:buFont typeface="Arial"/>
                <a:buNone/>
              </a:pPr>
              <a:r>
                <a:rPr b="1" lang="ar-EG" sz="1600">
                  <a:solidFill>
                    <a:schemeClr val="lt1"/>
                  </a:solidFill>
                  <a:latin typeface="Arial"/>
                  <a:ea typeface="Arial"/>
                  <a:cs typeface="Arial"/>
                  <a:sym typeface="Arial"/>
                </a:rPr>
                <a:t>إدارة الحملة التسويقية</a:t>
              </a:r>
              <a:endParaRPr/>
            </a:p>
          </p:txBody>
        </p:sp>
        <p:sp>
          <p:nvSpPr>
            <p:cNvPr id="283" name="Google Shape;283;p25"/>
            <p:cNvSpPr txBox="1"/>
            <p:nvPr/>
          </p:nvSpPr>
          <p:spPr>
            <a:xfrm>
              <a:off x="3125846" y="1412776"/>
              <a:ext cx="351655" cy="389049"/>
            </a:xfrm>
            <a:prstGeom prst="rect">
              <a:avLst/>
            </a:prstGeom>
            <a:solidFill>
              <a:srgbClr val="008080"/>
            </a:solidFill>
            <a:ln>
              <a:noFill/>
            </a:ln>
          </p:spPr>
          <p:txBody>
            <a:bodyPr anchorCtr="0" anchor="ctr" bIns="45700" lIns="91425" spcFirstLastPara="1" rIns="91425" wrap="square" tIns="45700">
              <a:noAutofit/>
            </a:bodyPr>
            <a:lstStyle/>
            <a:p>
              <a:pPr indent="0" lvl="0" marL="0" marR="0" rtl="1" algn="ctr">
                <a:spcBef>
                  <a:spcPts val="0"/>
                </a:spcBef>
                <a:spcAft>
                  <a:spcPts val="0"/>
                </a:spcAft>
                <a:buClr>
                  <a:schemeClr val="lt1"/>
                </a:buClr>
                <a:buSzPts val="1600"/>
                <a:buFont typeface="Arial"/>
                <a:buNone/>
              </a:pPr>
              <a:r>
                <a:rPr b="1" lang="ar-EG" sz="1600">
                  <a:solidFill>
                    <a:schemeClr val="lt1"/>
                  </a:solidFill>
                  <a:latin typeface="Arial"/>
                  <a:ea typeface="Arial"/>
                  <a:cs typeface="Arial"/>
                  <a:sym typeface="Arial"/>
                </a:rPr>
                <a:t>2</a:t>
              </a:r>
              <a:endParaRPr b="1" sz="1600">
                <a:solidFill>
                  <a:schemeClr val="lt1"/>
                </a:solidFill>
                <a:latin typeface="Arial"/>
                <a:ea typeface="Arial"/>
                <a:cs typeface="Arial"/>
                <a:sym typeface="Arial"/>
              </a:endParaRPr>
            </a:p>
          </p:txBody>
        </p:sp>
      </p:grpSp>
      <p:grpSp>
        <p:nvGrpSpPr>
          <p:cNvPr id="284" name="Google Shape;284;p25"/>
          <p:cNvGrpSpPr/>
          <p:nvPr/>
        </p:nvGrpSpPr>
        <p:grpSpPr>
          <a:xfrm>
            <a:off x="611560" y="3902363"/>
            <a:ext cx="3966823" cy="390733"/>
            <a:chOff x="3099766" y="1412776"/>
            <a:chExt cx="3966823" cy="390733"/>
          </a:xfrm>
        </p:grpSpPr>
        <p:sp>
          <p:nvSpPr>
            <p:cNvPr id="285" name="Google Shape;285;p25"/>
            <p:cNvSpPr txBox="1"/>
            <p:nvPr/>
          </p:nvSpPr>
          <p:spPr>
            <a:xfrm>
              <a:off x="3419873" y="1412776"/>
              <a:ext cx="3646716" cy="389049"/>
            </a:xfrm>
            <a:prstGeom prst="rect">
              <a:avLst/>
            </a:prstGeom>
            <a:solidFill>
              <a:srgbClr val="C89800"/>
            </a:solidFill>
            <a:ln>
              <a:noFill/>
            </a:ln>
          </p:spPr>
          <p:txBody>
            <a:bodyPr anchorCtr="0" anchor="ctr" bIns="45700" lIns="91425" spcFirstLastPara="1" rIns="91425" wrap="square" tIns="45700">
              <a:noAutofit/>
            </a:bodyPr>
            <a:lstStyle/>
            <a:p>
              <a:pPr indent="0" lvl="0" marL="0" marR="0" rtl="1" algn="ctr">
                <a:spcBef>
                  <a:spcPts val="0"/>
                </a:spcBef>
                <a:spcAft>
                  <a:spcPts val="0"/>
                </a:spcAft>
                <a:buClr>
                  <a:schemeClr val="lt1"/>
                </a:buClr>
                <a:buSzPts val="1600"/>
                <a:buFont typeface="Arial"/>
                <a:buNone/>
              </a:pPr>
              <a:r>
                <a:rPr b="1" lang="ar-EG" sz="1600">
                  <a:solidFill>
                    <a:schemeClr val="lt1"/>
                  </a:solidFill>
                  <a:latin typeface="Arial"/>
                  <a:ea typeface="Arial"/>
                  <a:cs typeface="Arial"/>
                  <a:sym typeface="Arial"/>
                </a:rPr>
                <a:t>إدارة البوابة</a:t>
              </a:r>
              <a:endParaRPr/>
            </a:p>
          </p:txBody>
        </p:sp>
        <p:sp>
          <p:nvSpPr>
            <p:cNvPr id="286" name="Google Shape;286;p25"/>
            <p:cNvSpPr txBox="1"/>
            <p:nvPr/>
          </p:nvSpPr>
          <p:spPr>
            <a:xfrm>
              <a:off x="3099766" y="1414460"/>
              <a:ext cx="351655" cy="389049"/>
            </a:xfrm>
            <a:prstGeom prst="rect">
              <a:avLst/>
            </a:prstGeom>
            <a:solidFill>
              <a:srgbClr val="008080"/>
            </a:solidFill>
            <a:ln>
              <a:noFill/>
            </a:ln>
          </p:spPr>
          <p:txBody>
            <a:bodyPr anchorCtr="0" anchor="ctr" bIns="45700" lIns="91425" spcFirstLastPara="1" rIns="91425" wrap="square" tIns="45700">
              <a:noAutofit/>
            </a:bodyPr>
            <a:lstStyle/>
            <a:p>
              <a:pPr indent="0" lvl="0" marL="0" marR="0" rtl="1" algn="ctr">
                <a:spcBef>
                  <a:spcPts val="0"/>
                </a:spcBef>
                <a:spcAft>
                  <a:spcPts val="0"/>
                </a:spcAft>
                <a:buClr>
                  <a:schemeClr val="lt1"/>
                </a:buClr>
                <a:buSzPts val="1600"/>
                <a:buFont typeface="Arial"/>
                <a:buNone/>
              </a:pPr>
              <a:r>
                <a:rPr b="1" lang="ar-EG" sz="1600">
                  <a:solidFill>
                    <a:schemeClr val="lt1"/>
                  </a:solidFill>
                  <a:latin typeface="Arial"/>
                  <a:ea typeface="Arial"/>
                  <a:cs typeface="Arial"/>
                  <a:sym typeface="Arial"/>
                </a:rPr>
                <a:t>4</a:t>
              </a:r>
              <a:endParaRPr b="1" sz="1600">
                <a:solidFill>
                  <a:schemeClr val="lt1"/>
                </a:solidFill>
                <a:latin typeface="Arial"/>
                <a:ea typeface="Arial"/>
                <a:cs typeface="Arial"/>
                <a:sym typeface="Arial"/>
              </a:endParaRPr>
            </a:p>
          </p:txBody>
        </p:sp>
      </p:grpSp>
      <p:grpSp>
        <p:nvGrpSpPr>
          <p:cNvPr id="287" name="Google Shape;287;p25"/>
          <p:cNvGrpSpPr/>
          <p:nvPr/>
        </p:nvGrpSpPr>
        <p:grpSpPr>
          <a:xfrm>
            <a:off x="611560" y="4336095"/>
            <a:ext cx="3966822" cy="389049"/>
            <a:chOff x="3076602" y="1412776"/>
            <a:chExt cx="3966822" cy="389049"/>
          </a:xfrm>
        </p:grpSpPr>
        <p:sp>
          <p:nvSpPr>
            <p:cNvPr id="288" name="Google Shape;288;p25"/>
            <p:cNvSpPr txBox="1"/>
            <p:nvPr/>
          </p:nvSpPr>
          <p:spPr>
            <a:xfrm>
              <a:off x="3385395" y="1412776"/>
              <a:ext cx="3658029" cy="389049"/>
            </a:xfrm>
            <a:prstGeom prst="rect">
              <a:avLst/>
            </a:prstGeom>
            <a:solidFill>
              <a:srgbClr val="C89800"/>
            </a:solidFill>
            <a:ln>
              <a:noFill/>
            </a:ln>
          </p:spPr>
          <p:txBody>
            <a:bodyPr anchorCtr="0" anchor="ctr" bIns="45700" lIns="91425" spcFirstLastPara="1" rIns="91425" wrap="square" tIns="45700">
              <a:noAutofit/>
            </a:bodyPr>
            <a:lstStyle/>
            <a:p>
              <a:pPr indent="0" lvl="0" marL="0" marR="0" rtl="1" algn="ctr">
                <a:spcBef>
                  <a:spcPts val="0"/>
                </a:spcBef>
                <a:spcAft>
                  <a:spcPts val="0"/>
                </a:spcAft>
                <a:buClr>
                  <a:schemeClr val="lt1"/>
                </a:buClr>
                <a:buSzPts val="1600"/>
                <a:buFont typeface="Arial"/>
                <a:buNone/>
              </a:pPr>
              <a:r>
                <a:rPr b="1" lang="ar-EG" sz="1600">
                  <a:solidFill>
                    <a:schemeClr val="lt1"/>
                  </a:solidFill>
                  <a:latin typeface="Arial"/>
                  <a:ea typeface="Arial"/>
                  <a:cs typeface="Arial"/>
                  <a:sym typeface="Arial"/>
                </a:rPr>
                <a:t>اختبار الجودة </a:t>
              </a:r>
              <a:endParaRPr b="1" sz="1600">
                <a:solidFill>
                  <a:schemeClr val="lt1"/>
                </a:solidFill>
                <a:latin typeface="Arial"/>
                <a:ea typeface="Arial"/>
                <a:cs typeface="Arial"/>
                <a:sym typeface="Arial"/>
              </a:endParaRPr>
            </a:p>
          </p:txBody>
        </p:sp>
        <p:sp>
          <p:nvSpPr>
            <p:cNvPr id="289" name="Google Shape;289;p25"/>
            <p:cNvSpPr txBox="1"/>
            <p:nvPr/>
          </p:nvSpPr>
          <p:spPr>
            <a:xfrm>
              <a:off x="3076602" y="1412776"/>
              <a:ext cx="343270" cy="389049"/>
            </a:xfrm>
            <a:prstGeom prst="rect">
              <a:avLst/>
            </a:prstGeom>
            <a:solidFill>
              <a:srgbClr val="008080"/>
            </a:solidFill>
            <a:ln>
              <a:noFill/>
            </a:ln>
          </p:spPr>
          <p:txBody>
            <a:bodyPr anchorCtr="0" anchor="ctr" bIns="45700" lIns="91425" spcFirstLastPara="1" rIns="91425" wrap="square" tIns="45700">
              <a:noAutofit/>
            </a:bodyPr>
            <a:lstStyle/>
            <a:p>
              <a:pPr indent="0" lvl="0" marL="0" marR="0" rtl="1" algn="ctr">
                <a:spcBef>
                  <a:spcPts val="0"/>
                </a:spcBef>
                <a:spcAft>
                  <a:spcPts val="0"/>
                </a:spcAft>
                <a:buClr>
                  <a:schemeClr val="lt1"/>
                </a:buClr>
                <a:buSzPts val="1600"/>
                <a:buFont typeface="Arial"/>
                <a:buNone/>
              </a:pPr>
              <a:r>
                <a:rPr b="1" lang="ar-EG" sz="1600">
                  <a:solidFill>
                    <a:schemeClr val="lt1"/>
                  </a:solidFill>
                  <a:latin typeface="Arial"/>
                  <a:ea typeface="Arial"/>
                  <a:cs typeface="Arial"/>
                  <a:sym typeface="Arial"/>
                </a:rPr>
                <a:t>2</a:t>
              </a:r>
              <a:endParaRPr b="1" sz="1600">
                <a:solidFill>
                  <a:schemeClr val="lt1"/>
                </a:solidFill>
                <a:latin typeface="Arial"/>
                <a:ea typeface="Arial"/>
                <a:cs typeface="Arial"/>
                <a:sym typeface="Arial"/>
              </a:endParaRPr>
            </a:p>
          </p:txBody>
        </p:sp>
      </p:grpSp>
      <p:grpSp>
        <p:nvGrpSpPr>
          <p:cNvPr id="290" name="Google Shape;290;p25"/>
          <p:cNvGrpSpPr/>
          <p:nvPr/>
        </p:nvGrpSpPr>
        <p:grpSpPr>
          <a:xfrm>
            <a:off x="611560" y="4768143"/>
            <a:ext cx="3966822" cy="605073"/>
            <a:chOff x="3094097" y="1412776"/>
            <a:chExt cx="3966822" cy="389049"/>
          </a:xfrm>
        </p:grpSpPr>
        <p:sp>
          <p:nvSpPr>
            <p:cNvPr id="291" name="Google Shape;291;p25"/>
            <p:cNvSpPr txBox="1"/>
            <p:nvPr/>
          </p:nvSpPr>
          <p:spPr>
            <a:xfrm>
              <a:off x="3419872" y="1412776"/>
              <a:ext cx="3641047" cy="389049"/>
            </a:xfrm>
            <a:prstGeom prst="rect">
              <a:avLst/>
            </a:prstGeom>
            <a:solidFill>
              <a:srgbClr val="C89800"/>
            </a:solidFill>
            <a:ln>
              <a:noFill/>
            </a:ln>
          </p:spPr>
          <p:txBody>
            <a:bodyPr anchorCtr="0" anchor="ctr" bIns="45700" lIns="91425" spcFirstLastPara="1" rIns="91425" wrap="square" tIns="45700">
              <a:noAutofit/>
            </a:bodyPr>
            <a:lstStyle/>
            <a:p>
              <a:pPr indent="0" lvl="0" marL="0" marR="0" rtl="1" algn="ctr">
                <a:spcBef>
                  <a:spcPts val="0"/>
                </a:spcBef>
                <a:spcAft>
                  <a:spcPts val="0"/>
                </a:spcAft>
                <a:buClr>
                  <a:schemeClr val="lt1"/>
                </a:buClr>
                <a:buSzPts val="1600"/>
                <a:buFont typeface="Arial"/>
                <a:buNone/>
              </a:pPr>
              <a:r>
                <a:rPr b="1" lang="ar-EG" sz="1600">
                  <a:solidFill>
                    <a:schemeClr val="lt1"/>
                  </a:solidFill>
                  <a:latin typeface="Arial"/>
                  <a:ea typeface="Arial"/>
                  <a:cs typeface="Arial"/>
                  <a:sym typeface="Arial"/>
                </a:rPr>
                <a:t>منسقي التوظيف والشركات (بجمعية حركية)</a:t>
              </a:r>
              <a:endParaRPr/>
            </a:p>
          </p:txBody>
        </p:sp>
        <p:sp>
          <p:nvSpPr>
            <p:cNvPr id="292" name="Google Shape;292;p25"/>
            <p:cNvSpPr txBox="1"/>
            <p:nvPr/>
          </p:nvSpPr>
          <p:spPr>
            <a:xfrm>
              <a:off x="3094097" y="1412776"/>
              <a:ext cx="351655" cy="389049"/>
            </a:xfrm>
            <a:prstGeom prst="rect">
              <a:avLst/>
            </a:prstGeom>
            <a:solidFill>
              <a:srgbClr val="008080"/>
            </a:solidFill>
            <a:ln>
              <a:noFill/>
            </a:ln>
          </p:spPr>
          <p:txBody>
            <a:bodyPr anchorCtr="0" anchor="ctr" bIns="45700" lIns="91425" spcFirstLastPara="1" rIns="91425" wrap="square" tIns="45700">
              <a:noAutofit/>
            </a:bodyPr>
            <a:lstStyle/>
            <a:p>
              <a:pPr indent="0" lvl="0" marL="0" marR="0" rtl="1" algn="ctr">
                <a:spcBef>
                  <a:spcPts val="0"/>
                </a:spcBef>
                <a:spcAft>
                  <a:spcPts val="0"/>
                </a:spcAft>
                <a:buClr>
                  <a:schemeClr val="lt1"/>
                </a:buClr>
                <a:buSzPts val="1600"/>
                <a:buFont typeface="Arial"/>
                <a:buNone/>
              </a:pPr>
              <a:r>
                <a:rPr b="1" lang="ar-EG" sz="1600">
                  <a:solidFill>
                    <a:schemeClr val="lt1"/>
                  </a:solidFill>
                  <a:latin typeface="Arial"/>
                  <a:ea typeface="Arial"/>
                  <a:cs typeface="Arial"/>
                  <a:sym typeface="Arial"/>
                </a:rPr>
                <a:t>3</a:t>
              </a:r>
              <a:endParaRPr b="1" sz="1600">
                <a:solidFill>
                  <a:schemeClr val="lt1"/>
                </a:solidFill>
                <a:latin typeface="Arial"/>
                <a:ea typeface="Arial"/>
                <a:cs typeface="Arial"/>
                <a:sym typeface="Arial"/>
              </a:endParaRPr>
            </a:p>
          </p:txBody>
        </p:sp>
      </p:grpSp>
      <p:sp>
        <p:nvSpPr>
          <p:cNvPr id="293" name="Google Shape;293;p25"/>
          <p:cNvSpPr txBox="1"/>
          <p:nvPr/>
        </p:nvSpPr>
        <p:spPr>
          <a:xfrm>
            <a:off x="3311352" y="426886"/>
            <a:ext cx="5832648" cy="625850"/>
          </a:xfrm>
          <a:prstGeom prst="rect">
            <a:avLst/>
          </a:prstGeom>
          <a:solidFill>
            <a:srgbClr val="008080"/>
          </a:solidFill>
          <a:ln>
            <a:noFill/>
          </a:ln>
        </p:spPr>
        <p:txBody>
          <a:bodyPr anchorCtr="0" anchor="ctr" bIns="45700" lIns="91425" spcFirstLastPara="1" rIns="91425" wrap="square" tIns="45700">
            <a:noAutofit/>
          </a:bodyPr>
          <a:lstStyle/>
          <a:p>
            <a:pPr indent="0" lvl="0" marL="0" marR="0" rtl="1" algn="ctr">
              <a:spcBef>
                <a:spcPts val="0"/>
              </a:spcBef>
              <a:spcAft>
                <a:spcPts val="0"/>
              </a:spcAft>
              <a:buClr>
                <a:schemeClr val="lt1"/>
              </a:buClr>
              <a:buSzPts val="3200"/>
              <a:buFont typeface="Arial"/>
              <a:buNone/>
            </a:pPr>
            <a:r>
              <a:rPr b="1" lang="ar-EG" sz="3200">
                <a:solidFill>
                  <a:schemeClr val="lt1"/>
                </a:solidFill>
                <a:latin typeface="Arial"/>
                <a:ea typeface="Arial"/>
                <a:cs typeface="Arial"/>
                <a:sym typeface="Arial"/>
              </a:rPr>
              <a:t>فريق عمل المشروع</a:t>
            </a:r>
            <a:endParaRPr b="1" sz="32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1000"/>
                                        <p:tgtEl>
                                          <p:spTgt spid="2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1000"/>
                                        <p:tgtEl>
                                          <p:spTgt spid="2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1000"/>
                                        <p:tgtEl>
                                          <p:spTgt spid="2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1000"/>
                                        <p:tgtEl>
                                          <p:spTgt spid="2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1000"/>
                                        <p:tgtEl>
                                          <p:spTgt spid="2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1000"/>
                                        <p:tgtEl>
                                          <p:spTgt spid="2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6"/>
          <p:cNvSpPr txBox="1"/>
          <p:nvPr/>
        </p:nvSpPr>
        <p:spPr>
          <a:xfrm>
            <a:off x="5076056" y="3623524"/>
            <a:ext cx="3024336" cy="1749692"/>
          </a:xfrm>
          <a:prstGeom prst="rect">
            <a:avLst/>
          </a:prstGeom>
          <a:solidFill>
            <a:srgbClr val="008080"/>
          </a:solidFill>
          <a:ln>
            <a:noFill/>
          </a:ln>
        </p:spPr>
        <p:txBody>
          <a:bodyPr anchorCtr="0" anchor="ctr" bIns="45700" lIns="91425" spcFirstLastPara="1" rIns="91425" wrap="square" tIns="45700">
            <a:noAutofit/>
          </a:bodyPr>
          <a:lstStyle/>
          <a:p>
            <a:pPr indent="0" lvl="0" marL="0" marR="0" rtl="1" algn="ctr">
              <a:spcBef>
                <a:spcPts val="0"/>
              </a:spcBef>
              <a:spcAft>
                <a:spcPts val="0"/>
              </a:spcAft>
              <a:buClr>
                <a:schemeClr val="lt1"/>
              </a:buClr>
              <a:buSzPts val="1800"/>
              <a:buFont typeface="Arial"/>
              <a:buNone/>
            </a:pPr>
            <a:r>
              <a:rPr lang="ar-EG" sz="1800">
                <a:solidFill>
                  <a:schemeClr val="lt1"/>
                </a:solidFill>
                <a:latin typeface="Arial"/>
                <a:ea typeface="Arial"/>
                <a:cs typeface="Arial"/>
                <a:sym typeface="Arial"/>
              </a:rPr>
              <a:t>اعتماد رخصة «مزود خدمة العمل عن بعد» من مؤسسة تكامل التابعة لوزارة العمل السعودية للمشروع وبرنامج إدارة المهام التابع له</a:t>
            </a:r>
            <a:endParaRPr/>
          </a:p>
        </p:txBody>
      </p:sp>
      <p:sp>
        <p:nvSpPr>
          <p:cNvPr id="299" name="Google Shape;299;p26"/>
          <p:cNvSpPr txBox="1"/>
          <p:nvPr/>
        </p:nvSpPr>
        <p:spPr>
          <a:xfrm>
            <a:off x="1187624" y="3623524"/>
            <a:ext cx="3024336" cy="1749692"/>
          </a:xfrm>
          <a:prstGeom prst="rect">
            <a:avLst/>
          </a:prstGeom>
          <a:solidFill>
            <a:srgbClr val="008080"/>
          </a:solidFill>
          <a:ln>
            <a:noFill/>
          </a:ln>
        </p:spPr>
        <p:txBody>
          <a:bodyPr anchorCtr="0" anchor="ctr" bIns="45700" lIns="91425" spcFirstLastPara="1" rIns="91425" wrap="square" tIns="45700">
            <a:noAutofit/>
          </a:bodyPr>
          <a:lstStyle/>
          <a:p>
            <a:pPr indent="0" lvl="0" marL="0" marR="0" rtl="1" algn="ctr">
              <a:spcBef>
                <a:spcPts val="0"/>
              </a:spcBef>
              <a:spcAft>
                <a:spcPts val="0"/>
              </a:spcAft>
              <a:buClr>
                <a:schemeClr val="lt1"/>
              </a:buClr>
              <a:buSzPts val="1800"/>
              <a:buFont typeface="Arial"/>
              <a:buNone/>
            </a:pPr>
            <a:r>
              <a:rPr lang="ar-EG" sz="1800">
                <a:solidFill>
                  <a:schemeClr val="lt1"/>
                </a:solidFill>
                <a:latin typeface="Arial"/>
                <a:ea typeface="Arial"/>
                <a:cs typeface="Arial"/>
                <a:sym typeface="Arial"/>
              </a:rPr>
              <a:t>إدراج ملفات التوظيف الفترة السابقة ضمن «إتفاقية برنامج طاقات» التي تم توقيعها</a:t>
            </a:r>
            <a:endParaRPr/>
          </a:p>
        </p:txBody>
      </p:sp>
      <p:sp>
        <p:nvSpPr>
          <p:cNvPr id="300" name="Google Shape;300;p26"/>
          <p:cNvSpPr/>
          <p:nvPr/>
        </p:nvSpPr>
        <p:spPr>
          <a:xfrm>
            <a:off x="5940152" y="2735085"/>
            <a:ext cx="1222041" cy="837931"/>
          </a:xfrm>
          <a:prstGeom prst="downArrow">
            <a:avLst>
              <a:gd fmla="val 50000" name="adj1"/>
              <a:gd fmla="val 50000" name="adj2"/>
            </a:avLst>
          </a:prstGeom>
          <a:gradFill>
            <a:gsLst>
              <a:gs pos="0">
                <a:srgbClr val="BABABA"/>
              </a:gs>
              <a:gs pos="35000">
                <a:srgbClr val="CFCFCF"/>
              </a:gs>
              <a:gs pos="100000">
                <a:srgbClr val="EDEDED"/>
              </a:gs>
            </a:gsLst>
            <a:lin ang="16200000" scaled="0"/>
          </a:gradFill>
          <a:ln cap="flat" cmpd="sng" w="9525">
            <a:solidFill>
              <a:srgbClr val="C898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400">
                <a:solidFill>
                  <a:srgbClr val="008080"/>
                </a:solidFill>
                <a:latin typeface="Arial"/>
                <a:ea typeface="Arial"/>
                <a:cs typeface="Arial"/>
                <a:sym typeface="Arial"/>
              </a:rPr>
              <a:t>من خلال</a:t>
            </a:r>
            <a:endParaRPr b="1" sz="1400">
              <a:solidFill>
                <a:srgbClr val="008080"/>
              </a:solidFill>
              <a:latin typeface="Arial"/>
              <a:ea typeface="Arial"/>
              <a:cs typeface="Arial"/>
              <a:sym typeface="Arial"/>
            </a:endParaRPr>
          </a:p>
        </p:txBody>
      </p:sp>
      <p:sp>
        <p:nvSpPr>
          <p:cNvPr id="301" name="Google Shape;301;p26"/>
          <p:cNvSpPr/>
          <p:nvPr/>
        </p:nvSpPr>
        <p:spPr>
          <a:xfrm>
            <a:off x="2051720" y="2724335"/>
            <a:ext cx="1222041" cy="837931"/>
          </a:xfrm>
          <a:prstGeom prst="downArrow">
            <a:avLst>
              <a:gd fmla="val 50000" name="adj1"/>
              <a:gd fmla="val 50000" name="adj2"/>
            </a:avLst>
          </a:prstGeom>
          <a:gradFill>
            <a:gsLst>
              <a:gs pos="0">
                <a:srgbClr val="BABABA"/>
              </a:gs>
              <a:gs pos="35000">
                <a:srgbClr val="CFCFCF"/>
              </a:gs>
              <a:gs pos="100000">
                <a:srgbClr val="EDEDED"/>
              </a:gs>
            </a:gsLst>
            <a:lin ang="16200000" scaled="0"/>
          </a:gradFill>
          <a:ln cap="flat" cmpd="sng" w="9525">
            <a:solidFill>
              <a:srgbClr val="C898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400">
                <a:solidFill>
                  <a:srgbClr val="008080"/>
                </a:solidFill>
                <a:latin typeface="Arial"/>
                <a:ea typeface="Arial"/>
                <a:cs typeface="Arial"/>
                <a:sym typeface="Arial"/>
              </a:rPr>
              <a:t>من خلال</a:t>
            </a:r>
            <a:endParaRPr b="1" sz="1400">
              <a:solidFill>
                <a:srgbClr val="008080"/>
              </a:solidFill>
              <a:latin typeface="Arial"/>
              <a:ea typeface="Arial"/>
              <a:cs typeface="Arial"/>
              <a:sym typeface="Arial"/>
            </a:endParaRPr>
          </a:p>
        </p:txBody>
      </p:sp>
      <p:grpSp>
        <p:nvGrpSpPr>
          <p:cNvPr id="302" name="Google Shape;302;p26"/>
          <p:cNvGrpSpPr/>
          <p:nvPr/>
        </p:nvGrpSpPr>
        <p:grpSpPr>
          <a:xfrm>
            <a:off x="5508104" y="1196752"/>
            <a:ext cx="2195693" cy="1490668"/>
            <a:chOff x="5868144" y="1196752"/>
            <a:chExt cx="2195693" cy="1490668"/>
          </a:xfrm>
        </p:grpSpPr>
        <p:sp>
          <p:nvSpPr>
            <p:cNvPr id="303" name="Google Shape;303;p26"/>
            <p:cNvSpPr txBox="1"/>
            <p:nvPr/>
          </p:nvSpPr>
          <p:spPr>
            <a:xfrm>
              <a:off x="5868144" y="1412776"/>
              <a:ext cx="2024609" cy="1274644"/>
            </a:xfrm>
            <a:prstGeom prst="rect">
              <a:avLst/>
            </a:prstGeom>
            <a:solidFill>
              <a:srgbClr val="D8AB48"/>
            </a:solidFill>
            <a:ln>
              <a:noFill/>
            </a:ln>
          </p:spPr>
          <p:txBody>
            <a:bodyPr anchorCtr="0" anchor="ctr" bIns="45700" lIns="91425" spcFirstLastPara="1" rIns="91425" wrap="square" tIns="45700">
              <a:noAutofit/>
            </a:bodyPr>
            <a:lstStyle/>
            <a:p>
              <a:pPr indent="0" lvl="0" marL="0" marR="0" rtl="1" algn="ctr">
                <a:spcBef>
                  <a:spcPts val="0"/>
                </a:spcBef>
                <a:spcAft>
                  <a:spcPts val="0"/>
                </a:spcAft>
                <a:buClr>
                  <a:schemeClr val="lt1"/>
                </a:buClr>
                <a:buSzPts val="2000"/>
                <a:buFont typeface="Arial"/>
                <a:buNone/>
              </a:pPr>
              <a:r>
                <a:rPr b="1" lang="ar-EG" sz="2000">
                  <a:solidFill>
                    <a:schemeClr val="lt1"/>
                  </a:solidFill>
                  <a:latin typeface="Arial"/>
                  <a:ea typeface="Arial"/>
                  <a:cs typeface="Arial"/>
                  <a:sym typeface="Arial"/>
                </a:rPr>
                <a:t>رعاية الجانب التقني بالمشروع</a:t>
              </a:r>
              <a:endParaRPr b="1" sz="2000">
                <a:solidFill>
                  <a:schemeClr val="lt1"/>
                </a:solidFill>
                <a:latin typeface="Arial"/>
                <a:ea typeface="Arial"/>
                <a:cs typeface="Arial"/>
                <a:sym typeface="Arial"/>
              </a:endParaRPr>
            </a:p>
          </p:txBody>
        </p:sp>
        <p:sp>
          <p:nvSpPr>
            <p:cNvPr id="304" name="Google Shape;304;p26"/>
            <p:cNvSpPr/>
            <p:nvPr/>
          </p:nvSpPr>
          <p:spPr>
            <a:xfrm>
              <a:off x="7532712" y="1196752"/>
              <a:ext cx="531125" cy="504056"/>
            </a:xfrm>
            <a:prstGeom prst="ellipse">
              <a:avLst/>
            </a:prstGeom>
            <a:solidFill>
              <a:srgbClr val="00959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800">
                  <a:solidFill>
                    <a:schemeClr val="lt1"/>
                  </a:solidFill>
                  <a:latin typeface="Arial"/>
                  <a:ea typeface="Arial"/>
                  <a:cs typeface="Arial"/>
                  <a:sym typeface="Arial"/>
                </a:rPr>
                <a:t>1</a:t>
              </a:r>
              <a:endParaRPr b="1" sz="1800">
                <a:solidFill>
                  <a:schemeClr val="lt1"/>
                </a:solidFill>
                <a:latin typeface="Arial"/>
                <a:ea typeface="Arial"/>
                <a:cs typeface="Arial"/>
                <a:sym typeface="Arial"/>
              </a:endParaRPr>
            </a:p>
          </p:txBody>
        </p:sp>
      </p:grpSp>
      <p:grpSp>
        <p:nvGrpSpPr>
          <p:cNvPr id="305" name="Google Shape;305;p26"/>
          <p:cNvGrpSpPr/>
          <p:nvPr/>
        </p:nvGrpSpPr>
        <p:grpSpPr>
          <a:xfrm>
            <a:off x="1403648" y="1196752"/>
            <a:ext cx="2619357" cy="1490668"/>
            <a:chOff x="1403648" y="1196752"/>
            <a:chExt cx="2619357" cy="1490668"/>
          </a:xfrm>
        </p:grpSpPr>
        <p:sp>
          <p:nvSpPr>
            <p:cNvPr id="306" name="Google Shape;306;p26"/>
            <p:cNvSpPr txBox="1"/>
            <p:nvPr/>
          </p:nvSpPr>
          <p:spPr>
            <a:xfrm>
              <a:off x="1403648" y="1412776"/>
              <a:ext cx="2376264" cy="1274644"/>
            </a:xfrm>
            <a:prstGeom prst="rect">
              <a:avLst/>
            </a:prstGeom>
            <a:solidFill>
              <a:srgbClr val="D8AB48"/>
            </a:solidFill>
            <a:ln>
              <a:noFill/>
            </a:ln>
          </p:spPr>
          <p:txBody>
            <a:bodyPr anchorCtr="0" anchor="ctr" bIns="45700" lIns="91425" spcFirstLastPara="1" rIns="91425" wrap="square" tIns="45700">
              <a:noAutofit/>
            </a:bodyPr>
            <a:lstStyle/>
            <a:p>
              <a:pPr indent="0" lvl="0" marL="0" marR="0" rtl="1" algn="ctr">
                <a:lnSpc>
                  <a:spcPct val="90000"/>
                </a:lnSpc>
                <a:spcBef>
                  <a:spcPts val="0"/>
                </a:spcBef>
                <a:spcAft>
                  <a:spcPts val="0"/>
                </a:spcAft>
                <a:buClr>
                  <a:schemeClr val="lt1"/>
                </a:buClr>
                <a:buSzPts val="2000"/>
                <a:buFont typeface="Arial"/>
                <a:buNone/>
              </a:pPr>
              <a:r>
                <a:rPr b="1" lang="ar-EG" sz="2000">
                  <a:solidFill>
                    <a:schemeClr val="lt1"/>
                  </a:solidFill>
                  <a:latin typeface="Arial"/>
                  <a:ea typeface="Arial"/>
                  <a:cs typeface="Arial"/>
                  <a:sym typeface="Arial"/>
                </a:rPr>
                <a:t>دعم الخطوات الفعلية التي تمت بمجال التوظيف بالجمعية</a:t>
              </a:r>
              <a:endParaRPr b="1" sz="2000">
                <a:solidFill>
                  <a:schemeClr val="lt1"/>
                </a:solidFill>
                <a:latin typeface="Arial"/>
                <a:ea typeface="Arial"/>
                <a:cs typeface="Arial"/>
                <a:sym typeface="Arial"/>
              </a:endParaRPr>
            </a:p>
          </p:txBody>
        </p:sp>
        <p:sp>
          <p:nvSpPr>
            <p:cNvPr id="307" name="Google Shape;307;p26"/>
            <p:cNvSpPr/>
            <p:nvPr/>
          </p:nvSpPr>
          <p:spPr>
            <a:xfrm>
              <a:off x="3491880" y="1196752"/>
              <a:ext cx="531125" cy="504056"/>
            </a:xfrm>
            <a:prstGeom prst="ellipse">
              <a:avLst/>
            </a:prstGeom>
            <a:solidFill>
              <a:srgbClr val="00959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800">
                  <a:solidFill>
                    <a:schemeClr val="lt1"/>
                  </a:solidFill>
                  <a:latin typeface="Arial"/>
                  <a:ea typeface="Arial"/>
                  <a:cs typeface="Arial"/>
                  <a:sym typeface="Arial"/>
                </a:rPr>
                <a:t>2</a:t>
              </a:r>
              <a:endParaRPr b="1" sz="1800">
                <a:solidFill>
                  <a:schemeClr val="lt1"/>
                </a:solidFill>
                <a:latin typeface="Arial"/>
                <a:ea typeface="Arial"/>
                <a:cs typeface="Arial"/>
                <a:sym typeface="Arial"/>
              </a:endParaRPr>
            </a:p>
          </p:txBody>
        </p:sp>
      </p:grpSp>
      <p:grpSp>
        <p:nvGrpSpPr>
          <p:cNvPr id="308" name="Google Shape;308;p26"/>
          <p:cNvGrpSpPr/>
          <p:nvPr/>
        </p:nvGrpSpPr>
        <p:grpSpPr>
          <a:xfrm>
            <a:off x="1691680" y="1268760"/>
            <a:ext cx="5832648" cy="936104"/>
            <a:chOff x="627134" y="1088740"/>
            <a:chExt cx="3921358" cy="1490668"/>
          </a:xfrm>
        </p:grpSpPr>
        <p:sp>
          <p:nvSpPr>
            <p:cNvPr id="309" name="Google Shape;309;p26"/>
            <p:cNvSpPr txBox="1"/>
            <p:nvPr/>
          </p:nvSpPr>
          <p:spPr>
            <a:xfrm>
              <a:off x="627134" y="1304764"/>
              <a:ext cx="3672408" cy="1274644"/>
            </a:xfrm>
            <a:prstGeom prst="rect">
              <a:avLst/>
            </a:prstGeom>
            <a:solidFill>
              <a:srgbClr val="D8AB48"/>
            </a:solidFill>
            <a:ln>
              <a:noFill/>
            </a:ln>
          </p:spPr>
          <p:txBody>
            <a:bodyPr anchorCtr="0" anchor="ctr" bIns="45700" lIns="91425" spcFirstLastPara="1" rIns="91425" wrap="square" tIns="45700">
              <a:noAutofit/>
            </a:bodyPr>
            <a:lstStyle/>
            <a:p>
              <a:pPr indent="0" lvl="0" marL="0" marR="0" rtl="1" algn="ctr">
                <a:spcBef>
                  <a:spcPts val="0"/>
                </a:spcBef>
                <a:spcAft>
                  <a:spcPts val="0"/>
                </a:spcAft>
                <a:buClr>
                  <a:schemeClr val="lt1"/>
                </a:buClr>
                <a:buSzPts val="2000"/>
                <a:buFont typeface="Arial"/>
                <a:buNone/>
              </a:pPr>
              <a:r>
                <a:rPr b="1" lang="ar-EG" sz="2000">
                  <a:solidFill>
                    <a:schemeClr val="lt1"/>
                  </a:solidFill>
                  <a:latin typeface="Arial"/>
                  <a:ea typeface="Arial"/>
                  <a:cs typeface="Arial"/>
                  <a:sym typeface="Arial"/>
                </a:rPr>
                <a:t>تقديم الدعم المالي للمشروع للمساندة في تطويره واستحداث نظم جديدة له</a:t>
              </a:r>
              <a:endParaRPr b="1" sz="2000">
                <a:solidFill>
                  <a:schemeClr val="lt1"/>
                </a:solidFill>
                <a:latin typeface="Arial"/>
                <a:ea typeface="Arial"/>
                <a:cs typeface="Arial"/>
                <a:sym typeface="Arial"/>
              </a:endParaRPr>
            </a:p>
          </p:txBody>
        </p:sp>
        <p:sp>
          <p:nvSpPr>
            <p:cNvPr id="310" name="Google Shape;310;p26"/>
            <p:cNvSpPr/>
            <p:nvPr/>
          </p:nvSpPr>
          <p:spPr>
            <a:xfrm>
              <a:off x="4223464" y="1088740"/>
              <a:ext cx="325028" cy="669401"/>
            </a:xfrm>
            <a:prstGeom prst="ellipse">
              <a:avLst/>
            </a:prstGeom>
            <a:solidFill>
              <a:srgbClr val="00959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800">
                  <a:solidFill>
                    <a:schemeClr val="lt1"/>
                  </a:solidFill>
                  <a:latin typeface="Arial"/>
                  <a:ea typeface="Arial"/>
                  <a:cs typeface="Arial"/>
                  <a:sym typeface="Arial"/>
                </a:rPr>
                <a:t>3</a:t>
              </a:r>
              <a:endParaRPr b="1" sz="1800">
                <a:solidFill>
                  <a:schemeClr val="lt1"/>
                </a:solidFill>
                <a:latin typeface="Arial"/>
                <a:ea typeface="Arial"/>
                <a:cs typeface="Arial"/>
                <a:sym typeface="Arial"/>
              </a:endParaRPr>
            </a:p>
          </p:txBody>
        </p:sp>
      </p:grpSp>
      <p:sp>
        <p:nvSpPr>
          <p:cNvPr id="311" name="Google Shape;311;p26"/>
          <p:cNvSpPr/>
          <p:nvPr/>
        </p:nvSpPr>
        <p:spPr>
          <a:xfrm>
            <a:off x="4098525" y="2204864"/>
            <a:ext cx="1222041" cy="837931"/>
          </a:xfrm>
          <a:prstGeom prst="downArrow">
            <a:avLst>
              <a:gd fmla="val 50000" name="adj1"/>
              <a:gd fmla="val 50000" name="adj2"/>
            </a:avLst>
          </a:prstGeom>
          <a:gradFill>
            <a:gsLst>
              <a:gs pos="0">
                <a:srgbClr val="BABABA"/>
              </a:gs>
              <a:gs pos="35000">
                <a:srgbClr val="CFCFCF"/>
              </a:gs>
              <a:gs pos="100000">
                <a:srgbClr val="EDEDED"/>
              </a:gs>
            </a:gsLst>
            <a:lin ang="16200000" scaled="0"/>
          </a:gradFill>
          <a:ln cap="flat" cmpd="sng" w="9525">
            <a:solidFill>
              <a:srgbClr val="C898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400">
                <a:solidFill>
                  <a:srgbClr val="008080"/>
                </a:solidFill>
                <a:latin typeface="Arial"/>
                <a:ea typeface="Arial"/>
                <a:cs typeface="Arial"/>
                <a:sym typeface="Arial"/>
              </a:rPr>
              <a:t>من خلال</a:t>
            </a:r>
            <a:endParaRPr b="1" sz="1400">
              <a:solidFill>
                <a:srgbClr val="008080"/>
              </a:solidFill>
              <a:latin typeface="Arial"/>
              <a:ea typeface="Arial"/>
              <a:cs typeface="Arial"/>
              <a:sym typeface="Arial"/>
            </a:endParaRPr>
          </a:p>
        </p:txBody>
      </p:sp>
      <p:sp>
        <p:nvSpPr>
          <p:cNvPr id="312" name="Google Shape;312;p26"/>
          <p:cNvSpPr txBox="1"/>
          <p:nvPr/>
        </p:nvSpPr>
        <p:spPr>
          <a:xfrm>
            <a:off x="6225614" y="3212976"/>
            <a:ext cx="1586746" cy="1440160"/>
          </a:xfrm>
          <a:prstGeom prst="rect">
            <a:avLst/>
          </a:prstGeom>
          <a:solidFill>
            <a:srgbClr val="008080"/>
          </a:solidFill>
          <a:ln>
            <a:noFill/>
          </a:ln>
        </p:spPr>
        <p:txBody>
          <a:bodyPr anchorCtr="0" anchor="ctr" bIns="45700" lIns="91425" spcFirstLastPara="1" rIns="91425" wrap="square" tIns="45700">
            <a:noAutofit/>
          </a:bodyPr>
          <a:lstStyle/>
          <a:p>
            <a:pPr indent="0" lvl="0" marL="0" marR="0" rtl="1" algn="ctr">
              <a:spcBef>
                <a:spcPts val="0"/>
              </a:spcBef>
              <a:spcAft>
                <a:spcPts val="0"/>
              </a:spcAft>
              <a:buClr>
                <a:schemeClr val="lt1"/>
              </a:buClr>
              <a:buSzPts val="1800"/>
              <a:buFont typeface="Arial"/>
              <a:buNone/>
            </a:pPr>
            <a:r>
              <a:rPr lang="ar-EG" sz="1800">
                <a:solidFill>
                  <a:schemeClr val="lt1"/>
                </a:solidFill>
                <a:latin typeface="Arial"/>
                <a:ea typeface="Arial"/>
                <a:cs typeface="Arial"/>
                <a:sym typeface="Arial"/>
              </a:rPr>
              <a:t>دعم رواتب العاملين</a:t>
            </a:r>
            <a:endParaRPr sz="1800">
              <a:solidFill>
                <a:schemeClr val="lt1"/>
              </a:solidFill>
              <a:latin typeface="Arial"/>
              <a:ea typeface="Arial"/>
              <a:cs typeface="Arial"/>
              <a:sym typeface="Arial"/>
            </a:endParaRPr>
          </a:p>
        </p:txBody>
      </p:sp>
      <p:sp>
        <p:nvSpPr>
          <p:cNvPr id="313" name="Google Shape;313;p26"/>
          <p:cNvSpPr/>
          <p:nvPr/>
        </p:nvSpPr>
        <p:spPr>
          <a:xfrm rot="-5400000">
            <a:off x="4522913" y="-122313"/>
            <a:ext cx="242189" cy="6624736"/>
          </a:xfrm>
          <a:prstGeom prst="rightBracket">
            <a:avLst>
              <a:gd fmla="val 8333" name="adj"/>
            </a:avLst>
          </a:prstGeom>
          <a:noFill/>
          <a:ln cap="flat" cmpd="sng" w="38100">
            <a:solidFill>
              <a:srgbClr val="C898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14" name="Google Shape;314;p26"/>
          <p:cNvSpPr txBox="1"/>
          <p:nvPr/>
        </p:nvSpPr>
        <p:spPr>
          <a:xfrm>
            <a:off x="4572000" y="3212976"/>
            <a:ext cx="1539236" cy="1440160"/>
          </a:xfrm>
          <a:prstGeom prst="rect">
            <a:avLst/>
          </a:prstGeom>
          <a:solidFill>
            <a:srgbClr val="008080"/>
          </a:solidFill>
          <a:ln>
            <a:noFill/>
          </a:ln>
        </p:spPr>
        <p:txBody>
          <a:bodyPr anchorCtr="0" anchor="ctr" bIns="45700" lIns="91425" spcFirstLastPara="1" rIns="91425" wrap="square" tIns="45700">
            <a:noAutofit/>
          </a:bodyPr>
          <a:lstStyle/>
          <a:p>
            <a:pPr indent="0" lvl="0" marL="0" marR="0" rtl="1" algn="ctr">
              <a:spcBef>
                <a:spcPts val="0"/>
              </a:spcBef>
              <a:spcAft>
                <a:spcPts val="0"/>
              </a:spcAft>
              <a:buClr>
                <a:schemeClr val="lt1"/>
              </a:buClr>
              <a:buSzPts val="1800"/>
              <a:buFont typeface="Arial"/>
              <a:buNone/>
            </a:pPr>
            <a:r>
              <a:rPr lang="ar-EG" sz="1800">
                <a:solidFill>
                  <a:schemeClr val="lt1"/>
                </a:solidFill>
                <a:latin typeface="Arial"/>
                <a:ea typeface="Arial"/>
                <a:cs typeface="Arial"/>
                <a:sym typeface="Arial"/>
              </a:rPr>
              <a:t>دعم الخطوات التطويرية بالمشروع </a:t>
            </a:r>
            <a:endParaRPr/>
          </a:p>
        </p:txBody>
      </p:sp>
      <p:sp>
        <p:nvSpPr>
          <p:cNvPr id="315" name="Google Shape;315;p26"/>
          <p:cNvSpPr txBox="1"/>
          <p:nvPr/>
        </p:nvSpPr>
        <p:spPr>
          <a:xfrm>
            <a:off x="2915816" y="3212976"/>
            <a:ext cx="1557107" cy="1440160"/>
          </a:xfrm>
          <a:prstGeom prst="rect">
            <a:avLst/>
          </a:prstGeom>
          <a:solidFill>
            <a:srgbClr val="008080"/>
          </a:solidFill>
          <a:ln>
            <a:noFill/>
          </a:ln>
        </p:spPr>
        <p:txBody>
          <a:bodyPr anchorCtr="0" anchor="ctr" bIns="45700" lIns="91425" spcFirstLastPara="1" rIns="91425" wrap="square" tIns="45700">
            <a:noAutofit/>
          </a:bodyPr>
          <a:lstStyle/>
          <a:p>
            <a:pPr indent="0" lvl="0" marL="0" marR="0" rtl="1" algn="ctr">
              <a:spcBef>
                <a:spcPts val="0"/>
              </a:spcBef>
              <a:spcAft>
                <a:spcPts val="0"/>
              </a:spcAft>
              <a:buClr>
                <a:schemeClr val="lt1"/>
              </a:buClr>
              <a:buSzPts val="1800"/>
              <a:buFont typeface="Arial"/>
              <a:buNone/>
            </a:pPr>
            <a:r>
              <a:rPr lang="ar-EG" sz="1800">
                <a:solidFill>
                  <a:schemeClr val="lt1"/>
                </a:solidFill>
                <a:latin typeface="Arial"/>
                <a:ea typeface="Arial"/>
                <a:cs typeface="Arial"/>
                <a:sym typeface="Arial"/>
              </a:rPr>
              <a:t>دعم نظم التدريب لراغبي التوظيف </a:t>
            </a:r>
            <a:endParaRPr/>
          </a:p>
        </p:txBody>
      </p:sp>
      <p:sp>
        <p:nvSpPr>
          <p:cNvPr id="316" name="Google Shape;316;p26"/>
          <p:cNvSpPr txBox="1"/>
          <p:nvPr/>
        </p:nvSpPr>
        <p:spPr>
          <a:xfrm>
            <a:off x="1403649" y="3212976"/>
            <a:ext cx="1440159" cy="1440160"/>
          </a:xfrm>
          <a:prstGeom prst="rect">
            <a:avLst/>
          </a:prstGeom>
          <a:solidFill>
            <a:srgbClr val="008080"/>
          </a:solidFill>
          <a:ln>
            <a:noFill/>
          </a:ln>
        </p:spPr>
        <p:txBody>
          <a:bodyPr anchorCtr="0" anchor="ctr" bIns="45700" lIns="91425" spcFirstLastPara="1" rIns="91425" wrap="square" tIns="45700">
            <a:noAutofit/>
          </a:bodyPr>
          <a:lstStyle/>
          <a:p>
            <a:pPr indent="0" lvl="0" marL="0" marR="0" rtl="1" algn="ctr">
              <a:spcBef>
                <a:spcPts val="0"/>
              </a:spcBef>
              <a:spcAft>
                <a:spcPts val="0"/>
              </a:spcAft>
              <a:buClr>
                <a:schemeClr val="lt1"/>
              </a:buClr>
              <a:buSzPts val="1800"/>
              <a:buFont typeface="Arial"/>
              <a:buNone/>
            </a:pPr>
            <a:r>
              <a:rPr lang="ar-EG" sz="1800">
                <a:solidFill>
                  <a:schemeClr val="lt1"/>
                </a:solidFill>
                <a:latin typeface="Arial"/>
                <a:ea typeface="Arial"/>
                <a:cs typeface="Arial"/>
                <a:sym typeface="Arial"/>
              </a:rPr>
              <a:t>الدعم الإعلامي للمشروع</a:t>
            </a:r>
            <a:endParaRPr/>
          </a:p>
        </p:txBody>
      </p:sp>
      <p:grpSp>
        <p:nvGrpSpPr>
          <p:cNvPr id="317" name="Google Shape;317;p26"/>
          <p:cNvGrpSpPr/>
          <p:nvPr/>
        </p:nvGrpSpPr>
        <p:grpSpPr>
          <a:xfrm>
            <a:off x="1691680" y="4689140"/>
            <a:ext cx="5688632" cy="1068185"/>
            <a:chOff x="627134" y="878411"/>
            <a:chExt cx="3824535" cy="1700997"/>
          </a:xfrm>
        </p:grpSpPr>
        <p:sp>
          <p:nvSpPr>
            <p:cNvPr id="318" name="Google Shape;318;p26"/>
            <p:cNvSpPr txBox="1"/>
            <p:nvPr/>
          </p:nvSpPr>
          <p:spPr>
            <a:xfrm>
              <a:off x="627134" y="1088740"/>
              <a:ext cx="3672408" cy="1490668"/>
            </a:xfrm>
            <a:prstGeom prst="rect">
              <a:avLst/>
            </a:prstGeom>
            <a:solidFill>
              <a:srgbClr val="D8AB48"/>
            </a:solidFill>
            <a:ln>
              <a:noFill/>
            </a:ln>
          </p:spPr>
          <p:txBody>
            <a:bodyPr anchorCtr="0" anchor="ctr" bIns="45700" lIns="91425" spcFirstLastPara="1" rIns="91425" wrap="square" tIns="45700">
              <a:noAutofit/>
            </a:bodyPr>
            <a:lstStyle/>
            <a:p>
              <a:pPr indent="0" lvl="0" marL="0" marR="0" rtl="1" algn="ctr">
                <a:spcBef>
                  <a:spcPts val="0"/>
                </a:spcBef>
                <a:spcAft>
                  <a:spcPts val="0"/>
                </a:spcAft>
                <a:buClr>
                  <a:schemeClr val="lt1"/>
                </a:buClr>
                <a:buSzPts val="2000"/>
                <a:buFont typeface="Arial"/>
                <a:buNone/>
              </a:pPr>
              <a:r>
                <a:rPr b="1" lang="ar-EG" sz="2000">
                  <a:solidFill>
                    <a:schemeClr val="lt1"/>
                  </a:solidFill>
                  <a:latin typeface="Arial"/>
                  <a:ea typeface="Arial"/>
                  <a:cs typeface="Arial"/>
                  <a:sym typeface="Arial"/>
                </a:rPr>
                <a:t>منح المشروع حساب خاص بمكاتب وزارة العمل السعودية للاستفادة من الخدمات المقدمة</a:t>
              </a:r>
              <a:endParaRPr b="1" sz="2000">
                <a:solidFill>
                  <a:schemeClr val="lt1"/>
                </a:solidFill>
                <a:latin typeface="Arial"/>
                <a:ea typeface="Arial"/>
                <a:cs typeface="Arial"/>
                <a:sym typeface="Arial"/>
              </a:endParaRPr>
            </a:p>
          </p:txBody>
        </p:sp>
        <p:sp>
          <p:nvSpPr>
            <p:cNvPr id="319" name="Google Shape;319;p26"/>
            <p:cNvSpPr/>
            <p:nvPr/>
          </p:nvSpPr>
          <p:spPr>
            <a:xfrm>
              <a:off x="4071417" y="878411"/>
              <a:ext cx="380252" cy="745334"/>
            </a:xfrm>
            <a:prstGeom prst="ellipse">
              <a:avLst/>
            </a:prstGeom>
            <a:solidFill>
              <a:srgbClr val="00959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800">
                  <a:solidFill>
                    <a:schemeClr val="lt1"/>
                  </a:solidFill>
                  <a:latin typeface="Arial"/>
                  <a:ea typeface="Arial"/>
                  <a:cs typeface="Arial"/>
                  <a:sym typeface="Arial"/>
                </a:rPr>
                <a:t>4</a:t>
              </a:r>
              <a:endParaRPr b="1" sz="1800">
                <a:solidFill>
                  <a:schemeClr val="lt1"/>
                </a:solidFill>
                <a:latin typeface="Arial"/>
                <a:ea typeface="Arial"/>
                <a:cs typeface="Arial"/>
                <a:sym typeface="Arial"/>
              </a:endParaRPr>
            </a:p>
          </p:txBody>
        </p:sp>
      </p:grpSp>
      <p:sp>
        <p:nvSpPr>
          <p:cNvPr id="320" name="Google Shape;320;p26"/>
          <p:cNvSpPr txBox="1"/>
          <p:nvPr/>
        </p:nvSpPr>
        <p:spPr>
          <a:xfrm>
            <a:off x="0" y="-27384"/>
            <a:ext cx="9144000" cy="720080"/>
          </a:xfrm>
          <a:prstGeom prst="rect">
            <a:avLst/>
          </a:prstGeom>
          <a:solidFill>
            <a:srgbClr val="008080"/>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Clr>
                <a:schemeClr val="lt1"/>
              </a:buClr>
              <a:buSzPts val="3200"/>
              <a:buFont typeface="Arial"/>
              <a:buNone/>
            </a:pPr>
            <a:r>
              <a:rPr b="1" lang="ar-EG" sz="3200">
                <a:solidFill>
                  <a:schemeClr val="lt1"/>
                </a:solidFill>
                <a:latin typeface="Arial"/>
                <a:ea typeface="Arial"/>
                <a:cs typeface="Arial"/>
                <a:sym typeface="Arial"/>
              </a:rPr>
              <a:t>رابعاً: متطلبات مساندة وزارة العمل للمشروع</a:t>
            </a:r>
            <a:endParaRPr b="1" sz="3200">
              <a:solidFill>
                <a:schemeClr val="lt1"/>
              </a:solidFill>
              <a:latin typeface="Arial"/>
              <a:ea typeface="Arial"/>
              <a:cs typeface="Arial"/>
              <a:sym typeface="Arial"/>
            </a:endParaRPr>
          </a:p>
        </p:txBody>
      </p:sp>
    </p:spTree>
  </p:cSld>
  <p:clrMapOvr>
    <a:masterClrMapping/>
  </p:clrMapOvr>
  <mc:AlternateContent>
    <mc:Choice Requires="p14">
      <p:transition spd="slow" p14:dur="1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1000"/>
                                        <p:tgtEl>
                                          <p:spTgt spid="3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500"/>
                                        <p:tgtEl>
                                          <p:spTgt spid="30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500"/>
                                        <p:tgtEl>
                                          <p:spTgt spid="30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500"/>
                                        <p:tgtEl>
                                          <p:spTgt spid="30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02"/>
                                        </p:tgtEl>
                                      </p:cBhvr>
                                    </p:animEffect>
                                    <p:set>
                                      <p:cBhvr>
                                        <p:cTn dur="1" fill="hold">
                                          <p:stCondLst>
                                            <p:cond delay="500"/>
                                          </p:stCondLst>
                                        </p:cTn>
                                        <p:tgtEl>
                                          <p:spTgt spid="30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00"/>
                                        </p:tgtEl>
                                      </p:cBhvr>
                                    </p:animEffect>
                                    <p:set>
                                      <p:cBhvr>
                                        <p:cTn dur="1" fill="hold">
                                          <p:stCondLst>
                                            <p:cond delay="500"/>
                                          </p:stCondLst>
                                        </p:cTn>
                                        <p:tgtEl>
                                          <p:spTgt spid="30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98"/>
                                        </p:tgtEl>
                                      </p:cBhvr>
                                    </p:animEffect>
                                    <p:set>
                                      <p:cBhvr>
                                        <p:cTn dur="1" fill="hold">
                                          <p:stCondLst>
                                            <p:cond delay="500"/>
                                          </p:stCondLst>
                                        </p:cTn>
                                        <p:tgtEl>
                                          <p:spTgt spid="29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05"/>
                                        </p:tgtEl>
                                      </p:cBhvr>
                                    </p:animEffect>
                                    <p:set>
                                      <p:cBhvr>
                                        <p:cTn dur="1" fill="hold">
                                          <p:stCondLst>
                                            <p:cond delay="500"/>
                                          </p:stCondLst>
                                        </p:cTn>
                                        <p:tgtEl>
                                          <p:spTgt spid="30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01"/>
                                        </p:tgtEl>
                                      </p:cBhvr>
                                    </p:animEffect>
                                    <p:set>
                                      <p:cBhvr>
                                        <p:cTn dur="1" fill="hold">
                                          <p:stCondLst>
                                            <p:cond delay="500"/>
                                          </p:stCondLst>
                                        </p:cTn>
                                        <p:tgtEl>
                                          <p:spTgt spid="30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99"/>
                                        </p:tgtEl>
                                      </p:cBhvr>
                                    </p:animEffect>
                                    <p:set>
                                      <p:cBhvr>
                                        <p:cTn dur="1" fill="hold">
                                          <p:stCondLst>
                                            <p:cond delay="500"/>
                                          </p:stCondLst>
                                        </p:cTn>
                                        <p:tgtEl>
                                          <p:spTgt spid="299"/>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500"/>
                                        <p:tgtEl>
                                          <p:spTgt spid="30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
                                        <p:tgtEl>
                                          <p:spTgt spid="311"/>
                                        </p:tgtEl>
                                      </p:cBhvr>
                                    </p:animEffect>
                                  </p:childTnLst>
                                </p:cTn>
                              </p:par>
                              <p:par>
                                <p:cTn fill="hold" nodeType="with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500"/>
                                        <p:tgtEl>
                                          <p:spTgt spid="3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500"/>
                                        <p:tgtEl>
                                          <p:spTgt spid="3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500"/>
                                        <p:tgtEl>
                                          <p:spTgt spid="3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500"/>
                                        <p:tgtEl>
                                          <p:spTgt spid="3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500"/>
                                        <p:tgtEl>
                                          <p:spTgt spid="3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pic>
        <p:nvPicPr>
          <p:cNvPr descr="C:\Users\dinaar\Desktop\Powerpoint_E-dawam_Cover\Cover_Powerpoint.png" id="325" name="Google Shape;325;p27"/>
          <p:cNvPicPr preferRelativeResize="0"/>
          <p:nvPr/>
        </p:nvPicPr>
        <p:blipFill rotWithShape="1">
          <a:blip r:embed="rId3">
            <a:alphaModFix/>
          </a:blip>
          <a:srcRect b="-11151" l="3385" r="-3384" t="78856"/>
          <a:stretch/>
        </p:blipFill>
        <p:spPr>
          <a:xfrm>
            <a:off x="-19049" y="5410199"/>
            <a:ext cx="9467850" cy="2293215"/>
          </a:xfrm>
          <a:prstGeom prst="rect">
            <a:avLst/>
          </a:prstGeom>
          <a:noFill/>
          <a:ln>
            <a:noFill/>
          </a:ln>
        </p:spPr>
      </p:pic>
      <p:pic>
        <p:nvPicPr>
          <p:cNvPr descr="C:\Users\dinaar\Desktop\Powerpoint_E-dawam_Cover\Logo.png" id="326" name="Google Shape;326;p27"/>
          <p:cNvPicPr preferRelativeResize="0"/>
          <p:nvPr/>
        </p:nvPicPr>
        <p:blipFill rotWithShape="1">
          <a:blip r:embed="rId4">
            <a:alphaModFix/>
          </a:blip>
          <a:srcRect b="15413" l="25781" r="25585" t="12507"/>
          <a:stretch/>
        </p:blipFill>
        <p:spPr>
          <a:xfrm>
            <a:off x="2483768" y="1194137"/>
            <a:ext cx="4011934" cy="4459578"/>
          </a:xfrm>
          <a:prstGeom prst="rect">
            <a:avLst/>
          </a:prstGeom>
          <a:noFill/>
          <a:ln>
            <a:noFill/>
          </a:ln>
        </p:spPr>
      </p:pic>
      <p:pic>
        <p:nvPicPr>
          <p:cNvPr descr="C:\Users\dinaar\Desktop\Powerpoint_E-dawam_Cover\Cover_Powerpoint.png" id="327" name="Google Shape;327;p27"/>
          <p:cNvPicPr preferRelativeResize="0"/>
          <p:nvPr/>
        </p:nvPicPr>
        <p:blipFill rotWithShape="1">
          <a:blip r:embed="rId3">
            <a:alphaModFix/>
          </a:blip>
          <a:srcRect b="92448" l="0" r="0" t="3776"/>
          <a:stretch/>
        </p:blipFill>
        <p:spPr>
          <a:xfrm>
            <a:off x="0" y="274439"/>
            <a:ext cx="9144000" cy="258961"/>
          </a:xfrm>
          <a:prstGeom prst="rect">
            <a:avLst/>
          </a:prstGeom>
          <a:noFill/>
          <a:ln>
            <a:noFill/>
          </a:ln>
        </p:spPr>
      </p:pic>
      <p:sp>
        <p:nvSpPr>
          <p:cNvPr id="328" name="Google Shape;328;p27"/>
          <p:cNvSpPr txBox="1"/>
          <p:nvPr/>
        </p:nvSpPr>
        <p:spPr>
          <a:xfrm>
            <a:off x="1115616" y="836712"/>
            <a:ext cx="6768752" cy="1224135"/>
          </a:xfrm>
          <a:prstGeom prst="rect">
            <a:avLst/>
          </a:prstGeom>
          <a:noFill/>
          <a:ln>
            <a:noFill/>
          </a:ln>
        </p:spPr>
        <p:txBody>
          <a:bodyPr anchorCtr="0" anchor="ctr" bIns="45700" lIns="91425" spcFirstLastPara="1" rIns="91425" wrap="square" tIns="45700">
            <a:noAutofit/>
          </a:bodyPr>
          <a:lstStyle/>
          <a:p>
            <a:pPr indent="0" lvl="0" marL="0" marR="0" rtl="1" algn="ctr">
              <a:spcBef>
                <a:spcPts val="0"/>
              </a:spcBef>
              <a:spcAft>
                <a:spcPts val="0"/>
              </a:spcAft>
              <a:buClr>
                <a:srgbClr val="C89800"/>
              </a:buClr>
              <a:buSzPts val="3200"/>
              <a:buFont typeface="Arial"/>
              <a:buNone/>
            </a:pPr>
            <a:r>
              <a:rPr b="1" lang="ar-EG" sz="3200">
                <a:solidFill>
                  <a:srgbClr val="C89800"/>
                </a:solidFill>
                <a:latin typeface="Arial"/>
                <a:ea typeface="Arial"/>
                <a:cs typeface="Arial"/>
                <a:sym typeface="Arial"/>
              </a:rPr>
              <a:t>مع خالص الشكر</a:t>
            </a:r>
            <a:endParaRPr b="1" sz="3200">
              <a:solidFill>
                <a:srgbClr val="C89800"/>
              </a:solidFill>
              <a:latin typeface="Arial"/>
              <a:ea typeface="Arial"/>
              <a:cs typeface="Arial"/>
              <a:sym typeface="Arial"/>
            </a:endParaRPr>
          </a:p>
        </p:txBody>
      </p:sp>
    </p:spTree>
  </p:cSld>
  <p:clrMapOvr>
    <a:masterClrMapping/>
  </p:clrMapOvr>
  <mc:AlternateContent>
    <mc:Choice Requires="p14">
      <p:transition spd="slow" p14:dur="2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2000"/>
                                        <p:tgtEl>
                                          <p:spTgt spid="3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5" name="Shape 105"/>
        <p:cNvGrpSpPr/>
        <p:nvPr/>
      </p:nvGrpSpPr>
      <p:grpSpPr>
        <a:xfrm>
          <a:off x="0" y="0"/>
          <a:ext cx="0" cy="0"/>
          <a:chOff x="0" y="0"/>
          <a:chExt cx="0" cy="0"/>
        </a:xfrm>
      </p:grpSpPr>
      <p:sp>
        <p:nvSpPr>
          <p:cNvPr id="106" name="Google Shape;106;p14"/>
          <p:cNvSpPr txBox="1"/>
          <p:nvPr>
            <p:ph type="title"/>
          </p:nvPr>
        </p:nvSpPr>
        <p:spPr>
          <a:xfrm>
            <a:off x="2915816" y="332656"/>
            <a:ext cx="3456384" cy="504056"/>
          </a:xfrm>
          <a:prstGeom prst="rect">
            <a:avLst/>
          </a:prstGeom>
          <a:solidFill>
            <a:srgbClr val="C89800"/>
          </a:solidFill>
          <a:ln>
            <a:noFill/>
          </a:ln>
        </p:spPr>
        <p:txBody>
          <a:bodyPr anchorCtr="0" anchor="ctr" bIns="45700" lIns="91425" spcFirstLastPara="1" rIns="91425" wrap="square" tIns="45700">
            <a:noAutofit/>
          </a:bodyPr>
          <a:lstStyle/>
          <a:p>
            <a:pPr indent="0" lvl="0" marL="0" rtl="1" algn="ctr">
              <a:spcBef>
                <a:spcPts val="0"/>
              </a:spcBef>
              <a:spcAft>
                <a:spcPts val="0"/>
              </a:spcAft>
              <a:buClr>
                <a:schemeClr val="lt1"/>
              </a:buClr>
              <a:buSzPts val="2880"/>
              <a:buFont typeface="Arial"/>
              <a:buNone/>
            </a:pPr>
            <a:r>
              <a:rPr b="1" lang="ar-EG" sz="2880">
                <a:solidFill>
                  <a:schemeClr val="lt1"/>
                </a:solidFill>
                <a:latin typeface="Arial"/>
                <a:ea typeface="Arial"/>
                <a:cs typeface="Arial"/>
                <a:sym typeface="Arial"/>
              </a:rPr>
              <a:t>شـكــر واجـــــب</a:t>
            </a:r>
            <a:endParaRPr b="1" sz="2880">
              <a:solidFill>
                <a:schemeClr val="lt1"/>
              </a:solidFill>
              <a:latin typeface="Arial"/>
              <a:ea typeface="Arial"/>
              <a:cs typeface="Arial"/>
              <a:sym typeface="Arial"/>
            </a:endParaRPr>
          </a:p>
        </p:txBody>
      </p:sp>
      <p:sp>
        <p:nvSpPr>
          <p:cNvPr id="107" name="Google Shape;107;p14"/>
          <p:cNvSpPr txBox="1"/>
          <p:nvPr/>
        </p:nvSpPr>
        <p:spPr>
          <a:xfrm>
            <a:off x="3347864" y="1812030"/>
            <a:ext cx="5472608" cy="3092288"/>
          </a:xfrm>
          <a:prstGeom prst="rect">
            <a:avLst/>
          </a:prstGeom>
          <a:noFill/>
          <a:ln>
            <a:noFill/>
          </a:ln>
        </p:spPr>
        <p:txBody>
          <a:bodyPr anchorCtr="0" anchor="ctr" bIns="45700" lIns="91425" spcFirstLastPara="1" rIns="91425" wrap="square" tIns="45700">
            <a:noAutofit/>
          </a:bodyPr>
          <a:lstStyle/>
          <a:p>
            <a:pPr indent="0" lvl="0" marL="0" marR="0" rtl="1" algn="just">
              <a:lnSpc>
                <a:spcPct val="200000"/>
              </a:lnSpc>
              <a:spcBef>
                <a:spcPts val="0"/>
              </a:spcBef>
              <a:spcAft>
                <a:spcPts val="0"/>
              </a:spcAft>
              <a:buClr>
                <a:schemeClr val="dk1"/>
              </a:buClr>
              <a:buSzPts val="1800"/>
              <a:buFont typeface="Arial"/>
              <a:buNone/>
            </a:pPr>
            <a:r>
              <a:rPr b="1" lang="ar-EG" sz="1800">
                <a:solidFill>
                  <a:schemeClr val="dk1"/>
                </a:solidFill>
                <a:latin typeface="Arial"/>
                <a:ea typeface="Arial"/>
                <a:cs typeface="Arial"/>
                <a:sym typeface="Arial"/>
              </a:rPr>
              <a:t>نتقدم بشكر خاص لـ</a:t>
            </a:r>
            <a:r>
              <a:rPr b="1" lang="ar-EG" sz="1800">
                <a:solidFill>
                  <a:srgbClr val="336600"/>
                </a:solidFill>
                <a:latin typeface="Arial"/>
                <a:ea typeface="Arial"/>
                <a:cs typeface="Arial"/>
                <a:sym typeface="Arial"/>
              </a:rPr>
              <a:t>وزارة العمل </a:t>
            </a:r>
            <a:r>
              <a:rPr b="1" lang="ar-EG" sz="1800">
                <a:solidFill>
                  <a:schemeClr val="dk1"/>
                </a:solidFill>
                <a:latin typeface="Arial"/>
                <a:ea typeface="Arial"/>
                <a:cs typeface="Arial"/>
                <a:sym typeface="Arial"/>
              </a:rPr>
              <a:t>تقديراً لما تبذله من مجهودات في والتطبيق الأمثل للسعودة للارتقاء بالمملكة، واجتهادها في تعزيز مفهوم الشراكة الاجتماعية وتفعيلها، واهتمامها بالتواصل الدائم مع الجماهير من خلال الوسائل الإعلامية المختلفة.</a:t>
            </a:r>
            <a:endParaRPr/>
          </a:p>
        </p:txBody>
      </p:sp>
      <p:pic>
        <p:nvPicPr>
          <p:cNvPr descr="D:\HUDA\EDawam\برزنتيشن\2\MOLlogo.png" id="108" name="Google Shape;108;p14"/>
          <p:cNvPicPr preferRelativeResize="0"/>
          <p:nvPr/>
        </p:nvPicPr>
        <p:blipFill rotWithShape="1">
          <a:blip r:embed="rId4">
            <a:alphaModFix/>
          </a:blip>
          <a:srcRect b="0" l="0" r="0" t="0"/>
          <a:stretch/>
        </p:blipFill>
        <p:spPr>
          <a:xfrm>
            <a:off x="467544" y="2372216"/>
            <a:ext cx="2631463" cy="1807268"/>
          </a:xfrm>
          <a:prstGeom prst="rect">
            <a:avLst/>
          </a:prstGeom>
          <a:noFill/>
          <a:ln>
            <a:noFill/>
          </a:ln>
          <a:effectLst>
            <a:outerShdw blurRad="190500" rotWithShape="0" algn="tl">
              <a:srgbClr val="000000">
                <a:alpha val="69803"/>
              </a:srgbClr>
            </a:outerShdw>
          </a:effectLst>
        </p:spPr>
      </p:pic>
      <p:sp>
        <p:nvSpPr>
          <p:cNvPr id="109" name="Google Shape;109;p14"/>
          <p:cNvSpPr txBox="1"/>
          <p:nvPr/>
        </p:nvSpPr>
        <p:spPr>
          <a:xfrm>
            <a:off x="3707904" y="1848880"/>
            <a:ext cx="5112568" cy="3092288"/>
          </a:xfrm>
          <a:prstGeom prst="rect">
            <a:avLst/>
          </a:prstGeom>
          <a:noFill/>
          <a:ln>
            <a:noFill/>
          </a:ln>
        </p:spPr>
        <p:txBody>
          <a:bodyPr anchorCtr="0" anchor="ctr" bIns="45700" lIns="91425" spcFirstLastPara="1" rIns="91425" wrap="square" tIns="45700">
            <a:noAutofit/>
          </a:bodyPr>
          <a:lstStyle/>
          <a:p>
            <a:pPr indent="0" lvl="0" marL="0" marR="0" rtl="1" algn="just">
              <a:lnSpc>
                <a:spcPct val="200000"/>
              </a:lnSpc>
              <a:spcBef>
                <a:spcPts val="0"/>
              </a:spcBef>
              <a:spcAft>
                <a:spcPts val="0"/>
              </a:spcAft>
              <a:buClr>
                <a:schemeClr val="dk1"/>
              </a:buClr>
              <a:buSzPts val="1800"/>
              <a:buFont typeface="Arial"/>
              <a:buNone/>
            </a:pPr>
            <a:r>
              <a:rPr b="1" lang="ar-EG" sz="1800">
                <a:solidFill>
                  <a:schemeClr val="dk1"/>
                </a:solidFill>
                <a:latin typeface="Arial"/>
                <a:ea typeface="Arial"/>
                <a:cs typeface="Arial"/>
                <a:sym typeface="Arial"/>
              </a:rPr>
              <a:t>نتقدم أيضاً بشكر خاص لصندوق تنمية الموارد البشرية «هدف» لما له من دور فعال في دعم جهود تأهيل القوى العاملة الوطنية وتفعيل قرارات السعودة، وقيامه بأداء دور الوسيط بين القطاع الحكومي والقطاع الخاص.</a:t>
            </a:r>
            <a:endParaRPr/>
          </a:p>
        </p:txBody>
      </p:sp>
      <p:pic>
        <p:nvPicPr>
          <p:cNvPr descr="D:\HUDA\EDawam\برزنتيشن\2\Untitled-1.png" id="110" name="Google Shape;110;p14"/>
          <p:cNvPicPr preferRelativeResize="0"/>
          <p:nvPr/>
        </p:nvPicPr>
        <p:blipFill rotWithShape="1">
          <a:blip r:embed="rId5">
            <a:alphaModFix/>
          </a:blip>
          <a:srcRect b="0" l="0" r="0" t="0"/>
          <a:stretch/>
        </p:blipFill>
        <p:spPr>
          <a:xfrm>
            <a:off x="467544" y="2494329"/>
            <a:ext cx="2631463" cy="1685155"/>
          </a:xfrm>
          <a:prstGeom prst="rect">
            <a:avLst/>
          </a:prstGeom>
          <a:noFill/>
          <a:ln>
            <a:noFill/>
          </a:ln>
        </p:spPr>
      </p:pic>
    </p:spTree>
  </p:cSld>
  <p:clrMapOvr>
    <a:masterClrMapping/>
  </p:clrMapOvr>
  <mc:AlternateContent>
    <mc:Choice Requires="p14">
      <p:transition spd="slow" p14:dur="1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06"/>
                                        </p:tgtEl>
                                        <p:attrNameLst>
                                          <p:attrName>style.visibility</p:attrName>
                                        </p:attrNameLst>
                                      </p:cBhvr>
                                      <p:to>
                                        <p:strVal val="visible"/>
                                      </p:to>
                                    </p:set>
                                    <p:anim calcmode="lin" valueType="num">
                                      <p:cBhvr additive="base">
                                        <p:cTn dur="500"/>
                                        <p:tgtEl>
                                          <p:spTgt spid="106"/>
                                        </p:tgtEl>
                                        <p:attrNameLst>
                                          <p:attrName>ppt_w</p:attrName>
                                        </p:attrNameLst>
                                      </p:cBhvr>
                                      <p:tavLst>
                                        <p:tav fmla="" tm="0">
                                          <p:val>
                                            <p:strVal val="0"/>
                                          </p:val>
                                        </p:tav>
                                        <p:tav fmla="" tm="100000">
                                          <p:val>
                                            <p:strVal val="#ppt_w"/>
                                          </p:val>
                                        </p:tav>
                                      </p:tavLst>
                                    </p:anim>
                                    <p:anim calcmode="lin" valueType="num">
                                      <p:cBhvr additive="base">
                                        <p:cTn dur="500"/>
                                        <p:tgtEl>
                                          <p:spTgt spid="10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par>
                                <p:cTn fill="hold" nodeType="with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07"/>
                                        </p:tgtEl>
                                      </p:cBhvr>
                                    </p:animEffect>
                                    <p:set>
                                      <p:cBhvr>
                                        <p:cTn dur="1" fill="hold">
                                          <p:stCondLst>
                                            <p:cond delay="500"/>
                                          </p:stCondLst>
                                        </p:cTn>
                                        <p:tgtEl>
                                          <p:spTgt spid="10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08"/>
                                        </p:tgtEl>
                                      </p:cBhvr>
                                    </p:animEffect>
                                    <p:set>
                                      <p:cBhvr>
                                        <p:cTn dur="1" fill="hold">
                                          <p:stCondLst>
                                            <p:cond delay="500"/>
                                          </p:stCondLst>
                                        </p:cTn>
                                        <p:tgtEl>
                                          <p:spTgt spid="108"/>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par>
                                <p:cTn fill="hold" nodeType="with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4" name="Shape 114"/>
        <p:cNvGrpSpPr/>
        <p:nvPr/>
      </p:nvGrpSpPr>
      <p:grpSpPr>
        <a:xfrm>
          <a:off x="0" y="0"/>
          <a:ext cx="0" cy="0"/>
          <a:chOff x="0" y="0"/>
          <a:chExt cx="0" cy="0"/>
        </a:xfrm>
      </p:grpSpPr>
      <p:sp>
        <p:nvSpPr>
          <p:cNvPr id="115" name="Google Shape;115;p15"/>
          <p:cNvSpPr txBox="1"/>
          <p:nvPr/>
        </p:nvSpPr>
        <p:spPr>
          <a:xfrm>
            <a:off x="539552" y="1091950"/>
            <a:ext cx="5328592" cy="3777210"/>
          </a:xfrm>
          <a:prstGeom prst="rect">
            <a:avLst/>
          </a:prstGeom>
          <a:noFill/>
          <a:ln>
            <a:noFill/>
          </a:ln>
        </p:spPr>
        <p:txBody>
          <a:bodyPr anchorCtr="0" anchor="ctr" bIns="45700" lIns="91425" spcFirstLastPara="1" rIns="91425" wrap="square" tIns="45700">
            <a:noAutofit/>
          </a:bodyPr>
          <a:lstStyle/>
          <a:p>
            <a:pPr indent="-285750" lvl="0" marL="285750" marR="0" rtl="1" algn="just">
              <a:lnSpc>
                <a:spcPct val="200000"/>
              </a:lnSpc>
              <a:spcBef>
                <a:spcPts val="0"/>
              </a:spcBef>
              <a:spcAft>
                <a:spcPts val="0"/>
              </a:spcAft>
              <a:buClr>
                <a:schemeClr val="dk1"/>
              </a:buClr>
              <a:buSzPts val="2400"/>
              <a:buFont typeface="Arial"/>
              <a:buChar char="•"/>
            </a:pPr>
            <a:r>
              <a:rPr b="1" lang="ar-EG" sz="2400">
                <a:solidFill>
                  <a:schemeClr val="dk1"/>
                </a:solidFill>
                <a:latin typeface="Arial"/>
                <a:ea typeface="Arial"/>
                <a:cs typeface="Arial"/>
                <a:sym typeface="Arial"/>
              </a:rPr>
              <a:t>مشروع إي – دوام</a:t>
            </a:r>
            <a:endParaRPr/>
          </a:p>
          <a:p>
            <a:pPr indent="-285750" lvl="0" marL="285750" marR="0" rtl="1" algn="just">
              <a:lnSpc>
                <a:spcPct val="200000"/>
              </a:lnSpc>
              <a:spcBef>
                <a:spcPts val="0"/>
              </a:spcBef>
              <a:spcAft>
                <a:spcPts val="0"/>
              </a:spcAft>
              <a:buClr>
                <a:schemeClr val="dk1"/>
              </a:buClr>
              <a:buSzPts val="2400"/>
              <a:buFont typeface="Arial"/>
              <a:buChar char="•"/>
            </a:pPr>
            <a:r>
              <a:rPr b="1" lang="ar-EG" sz="2400">
                <a:solidFill>
                  <a:schemeClr val="dk1"/>
                </a:solidFill>
                <a:latin typeface="Arial"/>
                <a:ea typeface="Arial"/>
                <a:cs typeface="Arial"/>
                <a:sym typeface="Arial"/>
              </a:rPr>
              <a:t>أين وصلنا؟</a:t>
            </a:r>
            <a:endParaRPr/>
          </a:p>
          <a:p>
            <a:pPr indent="-285750" lvl="0" marL="285750" marR="0" rtl="1" algn="just">
              <a:lnSpc>
                <a:spcPct val="200000"/>
              </a:lnSpc>
              <a:spcBef>
                <a:spcPts val="0"/>
              </a:spcBef>
              <a:spcAft>
                <a:spcPts val="0"/>
              </a:spcAft>
              <a:buClr>
                <a:schemeClr val="dk1"/>
              </a:buClr>
              <a:buSzPts val="2400"/>
              <a:buFont typeface="Arial"/>
              <a:buChar char="•"/>
            </a:pPr>
            <a:r>
              <a:rPr b="1" lang="ar-EG" sz="2400">
                <a:solidFill>
                  <a:schemeClr val="dk1"/>
                </a:solidFill>
                <a:latin typeface="Arial"/>
                <a:ea typeface="Arial"/>
                <a:cs typeface="Arial"/>
                <a:sym typeface="Arial"/>
              </a:rPr>
              <a:t>فريق عمل المشروع</a:t>
            </a:r>
            <a:endParaRPr/>
          </a:p>
          <a:p>
            <a:pPr indent="-285750" lvl="0" marL="285750" marR="0" rtl="1" algn="just">
              <a:lnSpc>
                <a:spcPct val="200000"/>
              </a:lnSpc>
              <a:spcBef>
                <a:spcPts val="0"/>
              </a:spcBef>
              <a:spcAft>
                <a:spcPts val="0"/>
              </a:spcAft>
              <a:buClr>
                <a:schemeClr val="dk1"/>
              </a:buClr>
              <a:buSzPts val="2400"/>
              <a:buFont typeface="Arial"/>
              <a:buChar char="•"/>
            </a:pPr>
            <a:r>
              <a:rPr b="1" lang="ar-EG" sz="2400">
                <a:solidFill>
                  <a:schemeClr val="dk1"/>
                </a:solidFill>
                <a:latin typeface="Arial"/>
                <a:ea typeface="Arial"/>
                <a:cs typeface="Arial"/>
                <a:sym typeface="Arial"/>
              </a:rPr>
              <a:t>الداعم المؤسس (جمعية حركية)</a:t>
            </a:r>
            <a:endParaRPr/>
          </a:p>
          <a:p>
            <a:pPr indent="-285750" lvl="0" marL="285750" marR="0" rtl="1" algn="just">
              <a:lnSpc>
                <a:spcPct val="200000"/>
              </a:lnSpc>
              <a:spcBef>
                <a:spcPts val="0"/>
              </a:spcBef>
              <a:spcAft>
                <a:spcPts val="0"/>
              </a:spcAft>
              <a:buClr>
                <a:schemeClr val="dk1"/>
              </a:buClr>
              <a:buSzPts val="2400"/>
              <a:buFont typeface="Arial"/>
              <a:buChar char="•"/>
            </a:pPr>
            <a:r>
              <a:rPr b="1" lang="ar-EG" sz="2400">
                <a:solidFill>
                  <a:schemeClr val="dk1"/>
                </a:solidFill>
                <a:latin typeface="Arial"/>
                <a:ea typeface="Arial"/>
                <a:cs typeface="Arial"/>
                <a:sym typeface="Arial"/>
              </a:rPr>
              <a:t>متطلبات مساندة وزارة العمل للمشروع</a:t>
            </a:r>
            <a:endParaRPr b="1" sz="2400">
              <a:solidFill>
                <a:schemeClr val="dk1"/>
              </a:solidFill>
              <a:latin typeface="Arial"/>
              <a:ea typeface="Arial"/>
              <a:cs typeface="Arial"/>
              <a:sym typeface="Arial"/>
            </a:endParaRPr>
          </a:p>
        </p:txBody>
      </p:sp>
      <p:sp>
        <p:nvSpPr>
          <p:cNvPr id="116" name="Google Shape;116;p15"/>
          <p:cNvSpPr/>
          <p:nvPr/>
        </p:nvSpPr>
        <p:spPr>
          <a:xfrm>
            <a:off x="6476347" y="1681201"/>
            <a:ext cx="2304256" cy="2520280"/>
          </a:xfrm>
          <a:prstGeom prst="ellipse">
            <a:avLst/>
          </a:prstGeom>
          <a:solidFill>
            <a:srgbClr val="C89800"/>
          </a:solidFill>
          <a:ln cap="flat" cmpd="sng" w="57150">
            <a:solidFill>
              <a:srgbClr val="008080"/>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2800">
                <a:solidFill>
                  <a:schemeClr val="lt1"/>
                </a:solidFill>
                <a:latin typeface="Arial"/>
                <a:ea typeface="Arial"/>
                <a:cs typeface="Arial"/>
                <a:sym typeface="Arial"/>
              </a:rPr>
              <a:t>المحتويات</a:t>
            </a:r>
            <a:endParaRPr b="1" sz="2800">
              <a:solidFill>
                <a:schemeClr val="lt1"/>
              </a:solidFill>
              <a:latin typeface="Arial"/>
              <a:ea typeface="Arial"/>
              <a:cs typeface="Arial"/>
              <a:sym typeface="Arial"/>
            </a:endParaRPr>
          </a:p>
        </p:txBody>
      </p:sp>
    </p:spTree>
  </p:cSld>
  <p:clrMapOvr>
    <a:masterClrMapping/>
  </p:clrMapOvr>
  <mc:AlternateContent>
    <mc:Choice Requires="p14">
      <p:transition spd="slow" p14:dur="9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16"/>
                                        </p:tgtEl>
                                        <p:attrNameLst>
                                          <p:attrName>style.visibility</p:attrName>
                                        </p:attrNameLst>
                                      </p:cBhvr>
                                      <p:to>
                                        <p:strVal val="visible"/>
                                      </p:to>
                                    </p:set>
                                    <p:anim calcmode="lin" valueType="num">
                                      <p:cBhvr additive="base">
                                        <p:cTn dur="500"/>
                                        <p:tgtEl>
                                          <p:spTgt spid="116"/>
                                        </p:tgtEl>
                                        <p:attrNameLst>
                                          <p:attrName>ppt_w</p:attrName>
                                        </p:attrNameLst>
                                      </p:cBhvr>
                                      <p:tavLst>
                                        <p:tav fmla="" tm="0">
                                          <p:val>
                                            <p:strVal val="0"/>
                                          </p:val>
                                        </p:tav>
                                        <p:tav fmla="" tm="100000">
                                          <p:val>
                                            <p:strVal val="#ppt_w"/>
                                          </p:val>
                                        </p:tav>
                                      </p:tavLst>
                                    </p:anim>
                                    <p:anim calcmode="lin" valueType="num">
                                      <p:cBhvr additive="base">
                                        <p:cTn dur="500"/>
                                        <p:tgtEl>
                                          <p:spTgt spid="11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0" st="0"/>
                                            </p:txEl>
                                          </p:spTgt>
                                        </p:tgtEl>
                                        <p:attrNameLst>
                                          <p:attrName>style.visibility</p:attrName>
                                        </p:attrNameLst>
                                      </p:cBhvr>
                                      <p:to>
                                        <p:strVal val="visible"/>
                                      </p:to>
                                    </p:set>
                                    <p:animEffect filter="fade" transition="in">
                                      <p:cBhvr>
                                        <p:cTn dur="1000"/>
                                        <p:tgtEl>
                                          <p:spTgt spid="11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1" st="1"/>
                                            </p:txEl>
                                          </p:spTgt>
                                        </p:tgtEl>
                                        <p:attrNameLst>
                                          <p:attrName>style.visibility</p:attrName>
                                        </p:attrNameLst>
                                      </p:cBhvr>
                                      <p:to>
                                        <p:strVal val="visible"/>
                                      </p:to>
                                    </p:set>
                                    <p:animEffect filter="fade" transition="in">
                                      <p:cBhvr>
                                        <p:cTn dur="1000"/>
                                        <p:tgtEl>
                                          <p:spTgt spid="11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2" st="2"/>
                                            </p:txEl>
                                          </p:spTgt>
                                        </p:tgtEl>
                                        <p:attrNameLst>
                                          <p:attrName>style.visibility</p:attrName>
                                        </p:attrNameLst>
                                      </p:cBhvr>
                                      <p:to>
                                        <p:strVal val="visible"/>
                                      </p:to>
                                    </p:set>
                                    <p:animEffect filter="fade" transition="in">
                                      <p:cBhvr>
                                        <p:cTn dur="1000"/>
                                        <p:tgtEl>
                                          <p:spTgt spid="11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3" st="3"/>
                                            </p:txEl>
                                          </p:spTgt>
                                        </p:tgtEl>
                                        <p:attrNameLst>
                                          <p:attrName>style.visibility</p:attrName>
                                        </p:attrNameLst>
                                      </p:cBhvr>
                                      <p:to>
                                        <p:strVal val="visible"/>
                                      </p:to>
                                    </p:set>
                                    <p:animEffect filter="fade" transition="in">
                                      <p:cBhvr>
                                        <p:cTn dur="1000"/>
                                        <p:tgtEl>
                                          <p:spTgt spid="11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4" st="4"/>
                                            </p:txEl>
                                          </p:spTgt>
                                        </p:tgtEl>
                                        <p:attrNameLst>
                                          <p:attrName>style.visibility</p:attrName>
                                        </p:attrNameLst>
                                      </p:cBhvr>
                                      <p:to>
                                        <p:strVal val="visible"/>
                                      </p:to>
                                    </p:set>
                                    <p:animEffect filter="fade" transition="in">
                                      <p:cBhvr>
                                        <p:cTn dur="1000"/>
                                        <p:tgtEl>
                                          <p:spTgt spid="115">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6"/>
          <p:cNvSpPr txBox="1"/>
          <p:nvPr/>
        </p:nvSpPr>
        <p:spPr>
          <a:xfrm>
            <a:off x="1187624" y="1196752"/>
            <a:ext cx="6552728" cy="2566188"/>
          </a:xfrm>
          <a:prstGeom prst="rect">
            <a:avLst/>
          </a:prstGeom>
          <a:noFill/>
          <a:ln>
            <a:noFill/>
          </a:ln>
        </p:spPr>
        <p:txBody>
          <a:bodyPr anchorCtr="0" anchor="ctr" bIns="45700" lIns="91425" spcFirstLastPara="1" rIns="91425" wrap="square" tIns="45700">
            <a:noAutofit/>
          </a:bodyPr>
          <a:lstStyle/>
          <a:p>
            <a:pPr indent="0" lvl="0" marL="0" marR="0" rtl="1" algn="ctr">
              <a:lnSpc>
                <a:spcPct val="150000"/>
              </a:lnSpc>
              <a:spcBef>
                <a:spcPts val="0"/>
              </a:spcBef>
              <a:spcAft>
                <a:spcPts val="0"/>
              </a:spcAft>
              <a:buClr>
                <a:schemeClr val="dk1"/>
              </a:buClr>
              <a:buSzPts val="1800"/>
              <a:buFont typeface="Arial"/>
              <a:buNone/>
            </a:pPr>
            <a:r>
              <a:rPr b="1" lang="ar-EG" sz="1800">
                <a:solidFill>
                  <a:schemeClr val="dk1"/>
                </a:solidFill>
                <a:latin typeface="Arial"/>
                <a:ea typeface="Arial"/>
                <a:cs typeface="Arial"/>
                <a:sym typeface="Arial"/>
              </a:rPr>
              <a:t>جاءت فكرة مشروع </a:t>
            </a:r>
            <a:r>
              <a:rPr b="1" lang="ar-EG" sz="1800">
                <a:solidFill>
                  <a:srgbClr val="008080"/>
                </a:solidFill>
                <a:latin typeface="Arial"/>
                <a:ea typeface="Arial"/>
                <a:cs typeface="Arial"/>
                <a:sym typeface="Arial"/>
              </a:rPr>
              <a:t>إي – دوام </a:t>
            </a:r>
            <a:r>
              <a:rPr b="1" lang="ar-EG" sz="1800">
                <a:solidFill>
                  <a:schemeClr val="dk1"/>
                </a:solidFill>
                <a:latin typeface="Arial"/>
                <a:ea typeface="Arial"/>
                <a:cs typeface="Arial"/>
                <a:sym typeface="Arial"/>
              </a:rPr>
              <a:t>مساندةً ل</a:t>
            </a:r>
            <a:r>
              <a:rPr b="1" lang="ar-EG" sz="1800">
                <a:solidFill>
                  <a:srgbClr val="336600"/>
                </a:solidFill>
                <a:latin typeface="Arial"/>
                <a:ea typeface="Arial"/>
                <a:cs typeface="Arial"/>
                <a:sym typeface="Arial"/>
              </a:rPr>
              <a:t>وزارة العمل </a:t>
            </a:r>
            <a:r>
              <a:rPr b="1" lang="ar-EG" sz="1800">
                <a:solidFill>
                  <a:schemeClr val="dk1"/>
                </a:solidFill>
                <a:latin typeface="Arial"/>
                <a:ea typeface="Arial"/>
                <a:cs typeface="Arial"/>
                <a:sym typeface="Arial"/>
              </a:rPr>
              <a:t>و</a:t>
            </a:r>
            <a:r>
              <a:rPr b="1" lang="ar-EG" sz="1800">
                <a:solidFill>
                  <a:srgbClr val="17365D"/>
                </a:solidFill>
                <a:latin typeface="Arial"/>
                <a:ea typeface="Arial"/>
                <a:cs typeface="Arial"/>
                <a:sym typeface="Arial"/>
              </a:rPr>
              <a:t>صندوق تنمية الموارد البشرية</a:t>
            </a:r>
            <a:r>
              <a:rPr b="1" lang="ar-EG" sz="1800">
                <a:solidFill>
                  <a:schemeClr val="dk1"/>
                </a:solidFill>
                <a:latin typeface="Arial"/>
                <a:ea typeface="Arial"/>
                <a:cs typeface="Arial"/>
                <a:sym typeface="Arial"/>
              </a:rPr>
              <a:t> في تحقيق الأهداف المرجوة ومحاربة البطالة والسعودة الوهمية.</a:t>
            </a:r>
            <a:endParaRPr/>
          </a:p>
          <a:p>
            <a:pPr indent="0" lvl="0" marL="0" marR="0" rtl="1" algn="ctr">
              <a:lnSpc>
                <a:spcPct val="150000"/>
              </a:lnSpc>
              <a:spcBef>
                <a:spcPts val="0"/>
              </a:spcBef>
              <a:spcAft>
                <a:spcPts val="0"/>
              </a:spcAft>
              <a:buClr>
                <a:schemeClr val="dk1"/>
              </a:buClr>
              <a:buSzPts val="1800"/>
              <a:buFont typeface="Arial"/>
              <a:buNone/>
            </a:pPr>
            <a:r>
              <a:rPr b="1" lang="ar-EG" sz="1800">
                <a:solidFill>
                  <a:schemeClr val="dk1"/>
                </a:solidFill>
                <a:latin typeface="Arial"/>
                <a:ea typeface="Arial"/>
                <a:cs typeface="Arial"/>
                <a:sym typeface="Arial"/>
              </a:rPr>
              <a:t>يهدف المشروع إلى توظيف ذوي الاحتياجات الخاصة وأسرهم وتوفير فرص عمل حقيقية لهم. </a:t>
            </a:r>
            <a:r>
              <a:rPr b="1" lang="ar-EG" sz="1800">
                <a:solidFill>
                  <a:srgbClr val="008080"/>
                </a:solidFill>
                <a:latin typeface="Arial"/>
                <a:ea typeface="Arial"/>
                <a:cs typeface="Arial"/>
                <a:sym typeface="Arial"/>
              </a:rPr>
              <a:t>فهو مكتب توظيف حاصل على رخصة وزارة العمل رقم 388 لعام  1434 هـــ متخصص في ،،،</a:t>
            </a:r>
            <a:endParaRPr b="1" sz="1800">
              <a:solidFill>
                <a:srgbClr val="008080"/>
              </a:solidFill>
              <a:latin typeface="Arial"/>
              <a:ea typeface="Arial"/>
              <a:cs typeface="Arial"/>
              <a:sym typeface="Arial"/>
            </a:endParaRPr>
          </a:p>
        </p:txBody>
      </p:sp>
      <p:sp>
        <p:nvSpPr>
          <p:cNvPr id="122" name="Google Shape;122;p16"/>
          <p:cNvSpPr txBox="1"/>
          <p:nvPr>
            <p:ph type="title"/>
          </p:nvPr>
        </p:nvSpPr>
        <p:spPr>
          <a:xfrm>
            <a:off x="0" y="44624"/>
            <a:ext cx="9144000" cy="792087"/>
          </a:xfrm>
          <a:prstGeom prst="rect">
            <a:avLst/>
          </a:prstGeom>
          <a:solidFill>
            <a:srgbClr val="008080"/>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rtl="1" algn="ctr">
              <a:spcBef>
                <a:spcPts val="0"/>
              </a:spcBef>
              <a:spcAft>
                <a:spcPts val="0"/>
              </a:spcAft>
              <a:buClr>
                <a:schemeClr val="lt1"/>
              </a:buClr>
              <a:buSzPts val="3200"/>
              <a:buFont typeface="Arial"/>
              <a:buNone/>
            </a:pPr>
            <a:r>
              <a:rPr b="1" lang="ar-EG" sz="3200">
                <a:solidFill>
                  <a:schemeClr val="lt1"/>
                </a:solidFill>
                <a:latin typeface="Arial"/>
                <a:ea typeface="Arial"/>
                <a:cs typeface="Arial"/>
                <a:sym typeface="Arial"/>
              </a:rPr>
              <a:t>أولاً: مشروع إي - دوام</a:t>
            </a:r>
            <a:endParaRPr b="1" sz="3200">
              <a:solidFill>
                <a:schemeClr val="lt1"/>
              </a:solidFill>
              <a:latin typeface="Arial"/>
              <a:ea typeface="Arial"/>
              <a:cs typeface="Arial"/>
              <a:sym typeface="Arial"/>
            </a:endParaRPr>
          </a:p>
        </p:txBody>
      </p:sp>
      <p:pic>
        <p:nvPicPr>
          <p:cNvPr id="123" name="Google Shape;123;p16"/>
          <p:cNvPicPr preferRelativeResize="0"/>
          <p:nvPr/>
        </p:nvPicPr>
        <p:blipFill rotWithShape="1">
          <a:blip r:embed="rId3">
            <a:alphaModFix/>
          </a:blip>
          <a:srcRect b="0" l="0" r="0" t="0"/>
          <a:stretch/>
        </p:blipFill>
        <p:spPr>
          <a:xfrm>
            <a:off x="1547664" y="4745465"/>
            <a:ext cx="936104" cy="1023094"/>
          </a:xfrm>
          <a:prstGeom prst="rect">
            <a:avLst/>
          </a:prstGeom>
          <a:noFill/>
          <a:ln>
            <a:noFill/>
          </a:ln>
        </p:spPr>
      </p:pic>
      <p:pic>
        <p:nvPicPr>
          <p:cNvPr id="124" name="Google Shape;124;p16"/>
          <p:cNvPicPr preferRelativeResize="0"/>
          <p:nvPr/>
        </p:nvPicPr>
        <p:blipFill rotWithShape="1">
          <a:blip r:embed="rId4">
            <a:alphaModFix/>
          </a:blip>
          <a:srcRect b="0" l="0" r="0" t="0"/>
          <a:stretch/>
        </p:blipFill>
        <p:spPr>
          <a:xfrm>
            <a:off x="4036634" y="4745465"/>
            <a:ext cx="967414" cy="1057315"/>
          </a:xfrm>
          <a:prstGeom prst="rect">
            <a:avLst/>
          </a:prstGeom>
          <a:noFill/>
          <a:ln>
            <a:noFill/>
          </a:ln>
        </p:spPr>
      </p:pic>
      <p:pic>
        <p:nvPicPr>
          <p:cNvPr id="125" name="Google Shape;125;p16"/>
          <p:cNvPicPr preferRelativeResize="0"/>
          <p:nvPr/>
        </p:nvPicPr>
        <p:blipFill rotWithShape="1">
          <a:blip r:embed="rId5">
            <a:alphaModFix/>
          </a:blip>
          <a:srcRect b="0" l="0" r="0" t="0"/>
          <a:stretch/>
        </p:blipFill>
        <p:spPr>
          <a:xfrm>
            <a:off x="6441539" y="4745465"/>
            <a:ext cx="1006648" cy="1100195"/>
          </a:xfrm>
          <a:prstGeom prst="rect">
            <a:avLst/>
          </a:prstGeom>
          <a:noFill/>
          <a:ln>
            <a:noFill/>
          </a:ln>
        </p:spPr>
      </p:pic>
      <p:sp>
        <p:nvSpPr>
          <p:cNvPr id="126" name="Google Shape;126;p16"/>
          <p:cNvSpPr txBox="1"/>
          <p:nvPr/>
        </p:nvSpPr>
        <p:spPr>
          <a:xfrm>
            <a:off x="6051435" y="4321356"/>
            <a:ext cx="1832933" cy="619812"/>
          </a:xfrm>
          <a:prstGeom prst="rect">
            <a:avLst/>
          </a:prstGeom>
          <a:noFill/>
          <a:ln>
            <a:noFill/>
          </a:ln>
        </p:spPr>
        <p:txBody>
          <a:bodyPr anchorCtr="0" anchor="ctr" bIns="45700" lIns="91425" spcFirstLastPara="1" rIns="91425" wrap="square" tIns="45700">
            <a:noAutofit/>
          </a:bodyPr>
          <a:lstStyle/>
          <a:p>
            <a:pPr indent="0" lvl="0" marL="0" marR="0" rtl="1" algn="ctr">
              <a:lnSpc>
                <a:spcPct val="160000"/>
              </a:lnSpc>
              <a:spcBef>
                <a:spcPts val="0"/>
              </a:spcBef>
              <a:spcAft>
                <a:spcPts val="0"/>
              </a:spcAft>
              <a:buClr>
                <a:schemeClr val="dk1"/>
              </a:buClr>
              <a:buSzPts val="1600"/>
              <a:buFont typeface="Arial"/>
              <a:buNone/>
            </a:pPr>
            <a:r>
              <a:rPr lang="ar-EG" sz="1600">
                <a:solidFill>
                  <a:schemeClr val="dk1"/>
                </a:solidFill>
                <a:latin typeface="Arial"/>
                <a:ea typeface="Arial"/>
                <a:cs typeface="Arial"/>
                <a:sym typeface="Arial"/>
              </a:rPr>
              <a:t>التوظيف المباشر</a:t>
            </a:r>
            <a:endParaRPr sz="1600">
              <a:solidFill>
                <a:schemeClr val="dk1"/>
              </a:solidFill>
              <a:latin typeface="Arial"/>
              <a:ea typeface="Arial"/>
              <a:cs typeface="Arial"/>
              <a:sym typeface="Arial"/>
            </a:endParaRPr>
          </a:p>
        </p:txBody>
      </p:sp>
      <p:sp>
        <p:nvSpPr>
          <p:cNvPr id="127" name="Google Shape;127;p16"/>
          <p:cNvSpPr txBox="1"/>
          <p:nvPr/>
        </p:nvSpPr>
        <p:spPr>
          <a:xfrm>
            <a:off x="3563888" y="4293096"/>
            <a:ext cx="1832933" cy="679458"/>
          </a:xfrm>
          <a:prstGeom prst="rect">
            <a:avLst/>
          </a:prstGeom>
          <a:noFill/>
          <a:ln>
            <a:noFill/>
          </a:ln>
        </p:spPr>
        <p:txBody>
          <a:bodyPr anchorCtr="0" anchor="ctr" bIns="45700" lIns="91425" spcFirstLastPara="1" rIns="91425" wrap="square" tIns="45700">
            <a:noAutofit/>
          </a:bodyPr>
          <a:lstStyle/>
          <a:p>
            <a:pPr indent="0" lvl="0" marL="0" marR="0" rtl="1" algn="ctr">
              <a:lnSpc>
                <a:spcPct val="160000"/>
              </a:lnSpc>
              <a:spcBef>
                <a:spcPts val="0"/>
              </a:spcBef>
              <a:spcAft>
                <a:spcPts val="0"/>
              </a:spcAft>
              <a:buClr>
                <a:schemeClr val="dk1"/>
              </a:buClr>
              <a:buSzPts val="1600"/>
              <a:buFont typeface="Arial"/>
              <a:buNone/>
            </a:pPr>
            <a:r>
              <a:rPr lang="ar-EG" sz="1600">
                <a:solidFill>
                  <a:schemeClr val="dk1"/>
                </a:solidFill>
                <a:latin typeface="Arial"/>
                <a:ea typeface="Arial"/>
                <a:cs typeface="Arial"/>
                <a:sym typeface="Arial"/>
              </a:rPr>
              <a:t>التوظيف عن بعد </a:t>
            </a:r>
            <a:endParaRPr sz="1600">
              <a:solidFill>
                <a:schemeClr val="dk1"/>
              </a:solidFill>
              <a:latin typeface="Arial"/>
              <a:ea typeface="Arial"/>
              <a:cs typeface="Arial"/>
              <a:sym typeface="Arial"/>
            </a:endParaRPr>
          </a:p>
        </p:txBody>
      </p:sp>
      <p:sp>
        <p:nvSpPr>
          <p:cNvPr id="128" name="Google Shape;128;p16"/>
          <p:cNvSpPr txBox="1"/>
          <p:nvPr/>
        </p:nvSpPr>
        <p:spPr>
          <a:xfrm>
            <a:off x="467544" y="4321356"/>
            <a:ext cx="2952328" cy="619812"/>
          </a:xfrm>
          <a:prstGeom prst="rect">
            <a:avLst/>
          </a:prstGeom>
          <a:noFill/>
          <a:ln>
            <a:noFill/>
          </a:ln>
        </p:spPr>
        <p:txBody>
          <a:bodyPr anchorCtr="0" anchor="ctr" bIns="45700" lIns="91425" spcFirstLastPara="1" rIns="91425" wrap="square" tIns="45700">
            <a:noAutofit/>
          </a:bodyPr>
          <a:lstStyle/>
          <a:p>
            <a:pPr indent="0" lvl="0" marL="0" marR="0" rtl="1" algn="ctr">
              <a:lnSpc>
                <a:spcPct val="160000"/>
              </a:lnSpc>
              <a:spcBef>
                <a:spcPts val="0"/>
              </a:spcBef>
              <a:spcAft>
                <a:spcPts val="0"/>
              </a:spcAft>
              <a:buClr>
                <a:schemeClr val="dk1"/>
              </a:buClr>
              <a:buSzPts val="1600"/>
              <a:buFont typeface="Arial"/>
              <a:buNone/>
            </a:pPr>
            <a:r>
              <a:rPr lang="ar-EG" sz="1600">
                <a:solidFill>
                  <a:schemeClr val="dk1"/>
                </a:solidFill>
                <a:latin typeface="Arial"/>
                <a:ea typeface="Arial"/>
                <a:cs typeface="Arial"/>
                <a:sym typeface="Arial"/>
              </a:rPr>
              <a:t>نظام لإدارة العمل عن بعد إلكترونياً </a:t>
            </a:r>
            <a:endParaRPr sz="1600">
              <a:solidFill>
                <a:schemeClr val="dk1"/>
              </a:solidFill>
              <a:latin typeface="Arial"/>
              <a:ea typeface="Arial"/>
              <a:cs typeface="Arial"/>
              <a:sym typeface="Arial"/>
            </a:endParaRPr>
          </a:p>
        </p:txBody>
      </p:sp>
      <p:cxnSp>
        <p:nvCxnSpPr>
          <p:cNvPr id="129" name="Google Shape;129;p16"/>
          <p:cNvCxnSpPr/>
          <p:nvPr/>
        </p:nvCxnSpPr>
        <p:spPr>
          <a:xfrm flipH="1" rot="10800000">
            <a:off x="1936730" y="3888656"/>
            <a:ext cx="5031171" cy="2"/>
          </a:xfrm>
          <a:prstGeom prst="straightConnector1">
            <a:avLst/>
          </a:prstGeom>
          <a:noFill/>
          <a:ln cap="flat" cmpd="sng" w="38100">
            <a:solidFill>
              <a:srgbClr val="008080"/>
            </a:solidFill>
            <a:prstDash val="solid"/>
            <a:round/>
            <a:headEnd len="sm" w="sm" type="none"/>
            <a:tailEnd len="sm" w="sm" type="none"/>
          </a:ln>
          <a:effectLst>
            <a:outerShdw blurRad="40000" rotWithShape="0" dir="5400000" dist="23000">
              <a:srgbClr val="000000">
                <a:alpha val="34901"/>
              </a:srgbClr>
            </a:outerShdw>
          </a:effectLst>
        </p:spPr>
      </p:cxnSp>
      <p:cxnSp>
        <p:nvCxnSpPr>
          <p:cNvPr id="130" name="Google Shape;130;p16"/>
          <p:cNvCxnSpPr/>
          <p:nvPr/>
        </p:nvCxnSpPr>
        <p:spPr>
          <a:xfrm>
            <a:off x="6944862" y="3897737"/>
            <a:ext cx="3402" cy="395359"/>
          </a:xfrm>
          <a:prstGeom prst="straightConnector1">
            <a:avLst/>
          </a:prstGeom>
          <a:noFill/>
          <a:ln cap="flat" cmpd="sng" w="38100">
            <a:solidFill>
              <a:srgbClr val="008080"/>
            </a:solidFill>
            <a:prstDash val="solid"/>
            <a:round/>
            <a:headEnd len="sm" w="sm" type="none"/>
            <a:tailEnd len="sm" w="sm" type="none"/>
          </a:ln>
          <a:effectLst>
            <a:outerShdw blurRad="40000" rotWithShape="0" dir="5400000" dist="23000">
              <a:srgbClr val="000000">
                <a:alpha val="34901"/>
              </a:srgbClr>
            </a:outerShdw>
          </a:effectLst>
        </p:spPr>
      </p:cxnSp>
      <p:cxnSp>
        <p:nvCxnSpPr>
          <p:cNvPr id="131" name="Google Shape;131;p16"/>
          <p:cNvCxnSpPr/>
          <p:nvPr/>
        </p:nvCxnSpPr>
        <p:spPr>
          <a:xfrm>
            <a:off x="4463988" y="3897737"/>
            <a:ext cx="1" cy="467367"/>
          </a:xfrm>
          <a:prstGeom prst="straightConnector1">
            <a:avLst/>
          </a:prstGeom>
          <a:noFill/>
          <a:ln cap="flat" cmpd="sng" w="38100">
            <a:solidFill>
              <a:srgbClr val="008080"/>
            </a:solidFill>
            <a:prstDash val="solid"/>
            <a:round/>
            <a:headEnd len="sm" w="sm" type="none"/>
            <a:tailEnd len="sm" w="sm" type="none"/>
          </a:ln>
          <a:effectLst>
            <a:outerShdw blurRad="40000" rotWithShape="0" dir="5400000" dist="23000">
              <a:srgbClr val="000000">
                <a:alpha val="34901"/>
              </a:srgbClr>
            </a:outerShdw>
          </a:effectLst>
        </p:spPr>
      </p:cxnSp>
      <p:cxnSp>
        <p:nvCxnSpPr>
          <p:cNvPr id="132" name="Google Shape;132;p16"/>
          <p:cNvCxnSpPr/>
          <p:nvPr/>
        </p:nvCxnSpPr>
        <p:spPr>
          <a:xfrm>
            <a:off x="1936730" y="3888656"/>
            <a:ext cx="1" cy="467367"/>
          </a:xfrm>
          <a:prstGeom prst="straightConnector1">
            <a:avLst/>
          </a:prstGeom>
          <a:noFill/>
          <a:ln cap="flat" cmpd="sng" w="38100">
            <a:solidFill>
              <a:srgbClr val="008080"/>
            </a:solidFill>
            <a:prstDash val="solid"/>
            <a:round/>
            <a:headEnd len="sm" w="sm" type="none"/>
            <a:tailEnd len="sm" w="sm" type="none"/>
          </a:ln>
          <a:effectLst>
            <a:outerShdw blurRad="40000" rotWithShape="0" dir="5400000" dist="23000">
              <a:srgbClr val="000000">
                <a:alpha val="34901"/>
              </a:srgbClr>
            </a:outerShdw>
          </a:effectLst>
        </p:spPr>
      </p:cxnSp>
    </p:spTree>
  </p:cSld>
  <p:clrMapOvr>
    <a:masterClrMapping/>
  </p:clrMapOvr>
  <mc:AlternateContent>
    <mc:Choice Requires="p14">
      <p:transition spd="slow" p14:dur="9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750"/>
                                        <p:tgtEl>
                                          <p:spTgt spid="1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0" st="0"/>
                                            </p:txEl>
                                          </p:spTgt>
                                        </p:tgtEl>
                                        <p:attrNameLst>
                                          <p:attrName>style.visibility</p:attrName>
                                        </p:attrNameLst>
                                      </p:cBhvr>
                                      <p:to>
                                        <p:strVal val="visible"/>
                                      </p:to>
                                    </p:set>
                                    <p:animEffect filter="fade" transition="in">
                                      <p:cBhvr>
                                        <p:cTn dur="1000"/>
                                        <p:tgtEl>
                                          <p:spTgt spid="12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1" st="1"/>
                                            </p:txEl>
                                          </p:spTgt>
                                        </p:tgtEl>
                                        <p:attrNameLst>
                                          <p:attrName>style.visibility</p:attrName>
                                        </p:attrNameLst>
                                      </p:cBhvr>
                                      <p:to>
                                        <p:strVal val="visible"/>
                                      </p:to>
                                    </p:set>
                                    <p:animEffect filter="fade" transition="in">
                                      <p:cBhvr>
                                        <p:cTn dur="1000"/>
                                        <p:tgtEl>
                                          <p:spTgt spid="12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750"/>
                                        <p:tgtEl>
                                          <p:spTgt spid="129"/>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750"/>
                                        <p:tgtEl>
                                          <p:spTgt spid="130"/>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750"/>
                                        <p:tgtEl>
                                          <p:spTgt spid="126"/>
                                        </p:tgtEl>
                                      </p:cBhvr>
                                    </p:animEffect>
                                  </p:childTnLst>
                                </p:cTn>
                              </p:par>
                              <p:par>
                                <p:cTn fill="hold" nodeType="with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750"/>
                                        <p:tgtEl>
                                          <p:spTgt spid="1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750"/>
                                        <p:tgtEl>
                                          <p:spTgt spid="131"/>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750"/>
                                        <p:tgtEl>
                                          <p:spTgt spid="127"/>
                                        </p:tgtEl>
                                      </p:cBhvr>
                                    </p:animEffect>
                                  </p:childTnLst>
                                </p:cTn>
                              </p:par>
                              <p:par>
                                <p:cTn fill="hold" nodeType="with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750"/>
                                        <p:tgtEl>
                                          <p:spTgt spid="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750"/>
                                        <p:tgtEl>
                                          <p:spTgt spid="132"/>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750"/>
                                        <p:tgtEl>
                                          <p:spTgt spid="128"/>
                                        </p:tgtEl>
                                      </p:cBhvr>
                                    </p:animEffect>
                                  </p:childTnLst>
                                </p:cTn>
                              </p:par>
                              <p:par>
                                <p:cTn fill="hold" nodeType="with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750"/>
                                        <p:tgtEl>
                                          <p:spTgt spid="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grpSp>
        <p:nvGrpSpPr>
          <p:cNvPr id="138" name="Google Shape;138;p17"/>
          <p:cNvGrpSpPr/>
          <p:nvPr/>
        </p:nvGrpSpPr>
        <p:grpSpPr>
          <a:xfrm>
            <a:off x="874606" y="1989382"/>
            <a:ext cx="4705515" cy="556881"/>
            <a:chOff x="407062" y="543"/>
            <a:chExt cx="4705515" cy="556881"/>
          </a:xfrm>
        </p:grpSpPr>
        <p:sp>
          <p:nvSpPr>
            <p:cNvPr id="139" name="Google Shape;139;p17"/>
            <p:cNvSpPr/>
            <p:nvPr/>
          </p:nvSpPr>
          <p:spPr>
            <a:xfrm flipH="1">
              <a:off x="407062" y="39877"/>
              <a:ext cx="4705515" cy="477670"/>
            </a:xfrm>
            <a:prstGeom prst="homePlate">
              <a:avLst>
                <a:gd fmla="val 50000" name="adj"/>
              </a:avLst>
            </a:prstGeom>
            <a:solidFill>
              <a:srgbClr val="C898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7"/>
            <p:cNvSpPr txBox="1"/>
            <p:nvPr/>
          </p:nvSpPr>
          <p:spPr>
            <a:xfrm>
              <a:off x="526479" y="39877"/>
              <a:ext cx="4586098" cy="477670"/>
            </a:xfrm>
            <a:prstGeom prst="rect">
              <a:avLst/>
            </a:prstGeom>
            <a:noFill/>
            <a:ln>
              <a:noFill/>
            </a:ln>
          </p:spPr>
          <p:txBody>
            <a:bodyPr anchorCtr="0" anchor="ctr" bIns="83800" lIns="156450" spcFirstLastPara="1" rIns="245325" wrap="square" tIns="83800">
              <a:noAutofit/>
            </a:bodyPr>
            <a:lstStyle/>
            <a:p>
              <a:pPr indent="0" lvl="0" marL="0" marR="0" rtl="1" algn="ctr">
                <a:lnSpc>
                  <a:spcPct val="90000"/>
                </a:lnSpc>
                <a:spcBef>
                  <a:spcPts val="0"/>
                </a:spcBef>
                <a:spcAft>
                  <a:spcPts val="0"/>
                </a:spcAft>
                <a:buNone/>
              </a:pPr>
              <a:r>
                <a:rPr b="1" lang="ar-EG" sz="2200">
                  <a:solidFill>
                    <a:schemeClr val="lt1"/>
                  </a:solidFill>
                  <a:latin typeface="Arial"/>
                  <a:ea typeface="Arial"/>
                  <a:cs typeface="Arial"/>
                  <a:sym typeface="Arial"/>
                </a:rPr>
                <a:t>المسار التقني </a:t>
              </a:r>
              <a:endParaRPr sz="2200">
                <a:solidFill>
                  <a:schemeClr val="lt1"/>
                </a:solidFill>
                <a:latin typeface="Arial"/>
                <a:ea typeface="Arial"/>
                <a:cs typeface="Arial"/>
                <a:sym typeface="Arial"/>
              </a:endParaRPr>
            </a:p>
          </p:txBody>
        </p:sp>
        <p:sp>
          <p:nvSpPr>
            <p:cNvPr id="141" name="Google Shape;141;p17"/>
            <p:cNvSpPr/>
            <p:nvPr/>
          </p:nvSpPr>
          <p:spPr>
            <a:xfrm>
              <a:off x="439777" y="543"/>
              <a:ext cx="784361" cy="556881"/>
            </a:xfrm>
            <a:prstGeom prst="ellipse">
              <a:avLst/>
            </a:prstGeom>
            <a:blipFill rotWithShape="1">
              <a:blip r:embed="rId3">
                <a:alphaModFix/>
              </a:blip>
              <a:stretch>
                <a:fillRect b="-4998" l="0" r="0" t="-4999"/>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 name="Google Shape;142;p17"/>
          <p:cNvGrpSpPr/>
          <p:nvPr/>
        </p:nvGrpSpPr>
        <p:grpSpPr>
          <a:xfrm>
            <a:off x="1115629" y="2879702"/>
            <a:ext cx="4470447" cy="497996"/>
            <a:chOff x="144028" y="243"/>
            <a:chExt cx="4470447" cy="497996"/>
          </a:xfrm>
        </p:grpSpPr>
        <p:sp>
          <p:nvSpPr>
            <p:cNvPr id="143" name="Google Shape;143;p17"/>
            <p:cNvSpPr/>
            <p:nvPr/>
          </p:nvSpPr>
          <p:spPr>
            <a:xfrm flipH="1">
              <a:off x="144028" y="243"/>
              <a:ext cx="4470447" cy="497996"/>
            </a:xfrm>
            <a:prstGeom prst="homePlate">
              <a:avLst>
                <a:gd fmla="val 50000" name="adj"/>
              </a:avLst>
            </a:prstGeom>
            <a:solidFill>
              <a:srgbClr val="DDD9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7"/>
            <p:cNvSpPr txBox="1"/>
            <p:nvPr/>
          </p:nvSpPr>
          <p:spPr>
            <a:xfrm>
              <a:off x="268527" y="243"/>
              <a:ext cx="4345948" cy="497996"/>
            </a:xfrm>
            <a:prstGeom prst="rect">
              <a:avLst/>
            </a:prstGeom>
            <a:noFill/>
            <a:ln>
              <a:noFill/>
            </a:ln>
          </p:spPr>
          <p:txBody>
            <a:bodyPr anchorCtr="0" anchor="ctr" bIns="83800" lIns="156450" spcFirstLastPara="1" rIns="219375" wrap="square" tIns="83800">
              <a:noAutofit/>
            </a:bodyPr>
            <a:lstStyle/>
            <a:p>
              <a:pPr indent="0" lvl="0" marL="0" marR="0" rtl="1" algn="ctr">
                <a:lnSpc>
                  <a:spcPct val="90000"/>
                </a:lnSpc>
                <a:spcBef>
                  <a:spcPts val="0"/>
                </a:spcBef>
                <a:spcAft>
                  <a:spcPts val="0"/>
                </a:spcAft>
                <a:buNone/>
              </a:pPr>
              <a:r>
                <a:rPr b="1" lang="ar-EG" sz="2200">
                  <a:solidFill>
                    <a:srgbClr val="009592"/>
                  </a:solidFill>
                  <a:latin typeface="Arial"/>
                  <a:ea typeface="Arial"/>
                  <a:cs typeface="Arial"/>
                  <a:sym typeface="Arial"/>
                </a:rPr>
                <a:t>مسار الحملة التسويقية </a:t>
              </a:r>
              <a:endParaRPr sz="2200">
                <a:solidFill>
                  <a:srgbClr val="009592"/>
                </a:solidFill>
                <a:latin typeface="Arial"/>
                <a:ea typeface="Arial"/>
                <a:cs typeface="Arial"/>
                <a:sym typeface="Arial"/>
              </a:endParaRPr>
            </a:p>
          </p:txBody>
        </p:sp>
        <p:sp>
          <p:nvSpPr>
            <p:cNvPr id="145" name="Google Shape;145;p17"/>
            <p:cNvSpPr/>
            <p:nvPr/>
          </p:nvSpPr>
          <p:spPr>
            <a:xfrm>
              <a:off x="300985" y="45486"/>
              <a:ext cx="491101" cy="391629"/>
            </a:xfrm>
            <a:prstGeom prst="ellipse">
              <a:avLst/>
            </a:prstGeom>
            <a:blipFill rotWithShape="1">
              <a:blip r:embed="rId4">
                <a:alphaModFix/>
              </a:blip>
              <a:stretch>
                <a:fillRect b="-3999" l="0" r="0" t="-3999"/>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 name="Google Shape;146;p17"/>
          <p:cNvGrpSpPr/>
          <p:nvPr/>
        </p:nvGrpSpPr>
        <p:grpSpPr>
          <a:xfrm>
            <a:off x="1187619" y="3861046"/>
            <a:ext cx="4392500" cy="503810"/>
            <a:chOff x="504050" y="0"/>
            <a:chExt cx="4392500" cy="503810"/>
          </a:xfrm>
        </p:grpSpPr>
        <p:sp>
          <p:nvSpPr>
            <p:cNvPr id="147" name="Google Shape;147;p17"/>
            <p:cNvSpPr/>
            <p:nvPr/>
          </p:nvSpPr>
          <p:spPr>
            <a:xfrm flipH="1">
              <a:off x="504050" y="738"/>
              <a:ext cx="4392500" cy="503072"/>
            </a:xfrm>
            <a:prstGeom prst="homePlate">
              <a:avLst>
                <a:gd fmla="val 50000" name="adj"/>
              </a:avLst>
            </a:prstGeom>
            <a:solidFill>
              <a:srgbClr val="00959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7"/>
            <p:cNvSpPr txBox="1"/>
            <p:nvPr/>
          </p:nvSpPr>
          <p:spPr>
            <a:xfrm>
              <a:off x="629818" y="738"/>
              <a:ext cx="4266732" cy="503072"/>
            </a:xfrm>
            <a:prstGeom prst="rect">
              <a:avLst/>
            </a:prstGeom>
            <a:noFill/>
            <a:ln>
              <a:noFill/>
            </a:ln>
          </p:spPr>
          <p:txBody>
            <a:bodyPr anchorCtr="0" anchor="ctr" bIns="83800" lIns="156450" spcFirstLastPara="1" rIns="221600" wrap="square" tIns="83800">
              <a:noAutofit/>
            </a:bodyPr>
            <a:lstStyle/>
            <a:p>
              <a:pPr indent="0" lvl="0" marL="0" marR="0" rtl="1" algn="ctr">
                <a:lnSpc>
                  <a:spcPct val="90000"/>
                </a:lnSpc>
                <a:spcBef>
                  <a:spcPts val="0"/>
                </a:spcBef>
                <a:spcAft>
                  <a:spcPts val="0"/>
                </a:spcAft>
                <a:buNone/>
              </a:pPr>
              <a:r>
                <a:rPr b="1" lang="ar-EG" sz="2200">
                  <a:solidFill>
                    <a:schemeClr val="lt1"/>
                  </a:solidFill>
                  <a:latin typeface="Arial"/>
                  <a:ea typeface="Arial"/>
                  <a:cs typeface="Arial"/>
                  <a:sym typeface="Arial"/>
                </a:rPr>
                <a:t>مسار الإعتمادات </a:t>
              </a:r>
              <a:endParaRPr sz="2200">
                <a:solidFill>
                  <a:schemeClr val="lt1"/>
                </a:solidFill>
                <a:latin typeface="Arial"/>
                <a:ea typeface="Arial"/>
                <a:cs typeface="Arial"/>
                <a:sym typeface="Arial"/>
              </a:endParaRPr>
            </a:p>
          </p:txBody>
        </p:sp>
        <p:sp>
          <p:nvSpPr>
            <p:cNvPr id="149" name="Google Shape;149;p17"/>
            <p:cNvSpPr/>
            <p:nvPr/>
          </p:nvSpPr>
          <p:spPr>
            <a:xfrm>
              <a:off x="648070" y="0"/>
              <a:ext cx="537921" cy="503565"/>
            </a:xfrm>
            <a:prstGeom prst="ellipse">
              <a:avLst/>
            </a:prstGeom>
            <a:blipFill rotWithShape="1">
              <a:blip r:embed="rId5">
                <a:alphaModFix/>
              </a:blip>
              <a:stretch>
                <a:fillRect b="-3999" l="0" r="0" t="-3999"/>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 name="Google Shape;150;p17"/>
          <p:cNvGrpSpPr/>
          <p:nvPr/>
        </p:nvGrpSpPr>
        <p:grpSpPr>
          <a:xfrm>
            <a:off x="1403645" y="4797152"/>
            <a:ext cx="4160378" cy="503564"/>
            <a:chOff x="864093" y="0"/>
            <a:chExt cx="4160378" cy="503564"/>
          </a:xfrm>
        </p:grpSpPr>
        <p:sp>
          <p:nvSpPr>
            <p:cNvPr id="151" name="Google Shape;151;p17"/>
            <p:cNvSpPr/>
            <p:nvPr/>
          </p:nvSpPr>
          <p:spPr>
            <a:xfrm flipH="1">
              <a:off x="864093" y="0"/>
              <a:ext cx="4160378" cy="503564"/>
            </a:xfrm>
            <a:prstGeom prst="homePlate">
              <a:avLst>
                <a:gd fmla="val 50000" name="adj"/>
              </a:avLst>
            </a:prstGeom>
            <a:solidFill>
              <a:srgbClr val="BFBFB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7"/>
            <p:cNvSpPr txBox="1"/>
            <p:nvPr/>
          </p:nvSpPr>
          <p:spPr>
            <a:xfrm>
              <a:off x="989984" y="0"/>
              <a:ext cx="4034487" cy="503564"/>
            </a:xfrm>
            <a:prstGeom prst="rect">
              <a:avLst/>
            </a:prstGeom>
            <a:noFill/>
            <a:ln>
              <a:noFill/>
            </a:ln>
          </p:spPr>
          <p:txBody>
            <a:bodyPr anchorCtr="0" anchor="ctr" bIns="83800" lIns="156450" spcFirstLastPara="1" rIns="221825" wrap="square" tIns="83800">
              <a:noAutofit/>
            </a:bodyPr>
            <a:lstStyle/>
            <a:p>
              <a:pPr indent="0" lvl="0" marL="0" marR="0" rtl="1" algn="ctr">
                <a:lnSpc>
                  <a:spcPct val="90000"/>
                </a:lnSpc>
                <a:spcBef>
                  <a:spcPts val="0"/>
                </a:spcBef>
                <a:spcAft>
                  <a:spcPts val="0"/>
                </a:spcAft>
                <a:buNone/>
              </a:pPr>
              <a:r>
                <a:rPr b="1" lang="ar-EG" sz="2200">
                  <a:solidFill>
                    <a:srgbClr val="008080"/>
                  </a:solidFill>
                  <a:latin typeface="Arial"/>
                  <a:ea typeface="Arial"/>
                  <a:cs typeface="Arial"/>
                  <a:sym typeface="Arial"/>
                </a:rPr>
                <a:t>مسار تشغيل مكتب توظيف </a:t>
              </a:r>
              <a:endParaRPr b="1" sz="2200">
                <a:solidFill>
                  <a:srgbClr val="008080"/>
                </a:solidFill>
                <a:latin typeface="Arial"/>
                <a:ea typeface="Arial"/>
                <a:cs typeface="Arial"/>
                <a:sym typeface="Arial"/>
              </a:endParaRPr>
            </a:p>
          </p:txBody>
        </p:sp>
        <p:sp>
          <p:nvSpPr>
            <p:cNvPr id="153" name="Google Shape;153;p17"/>
            <p:cNvSpPr/>
            <p:nvPr/>
          </p:nvSpPr>
          <p:spPr>
            <a:xfrm>
              <a:off x="953009" y="0"/>
              <a:ext cx="559158" cy="503071"/>
            </a:xfrm>
            <a:prstGeom prst="ellipse">
              <a:avLst/>
            </a:prstGeom>
            <a:blipFill rotWithShape="1">
              <a:blip r:embed="rId6">
                <a:alphaModFix/>
              </a:blip>
              <a:stretch>
                <a:fillRect b="-4998" l="0" r="0" t="-4999"/>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4" name="Google Shape;154;p17"/>
          <p:cNvSpPr txBox="1"/>
          <p:nvPr/>
        </p:nvSpPr>
        <p:spPr>
          <a:xfrm>
            <a:off x="0" y="44624"/>
            <a:ext cx="9144000" cy="792087"/>
          </a:xfrm>
          <a:prstGeom prst="rect">
            <a:avLst/>
          </a:prstGeom>
          <a:solidFill>
            <a:srgbClr val="008080"/>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Clr>
                <a:schemeClr val="lt1"/>
              </a:buClr>
              <a:buSzPts val="3200"/>
              <a:buFont typeface="Arial"/>
              <a:buNone/>
            </a:pPr>
            <a:r>
              <a:rPr b="1" lang="ar-EG" sz="3200">
                <a:solidFill>
                  <a:schemeClr val="lt1"/>
                </a:solidFill>
                <a:latin typeface="Arial"/>
                <a:ea typeface="Arial"/>
                <a:cs typeface="Arial"/>
                <a:sym typeface="Arial"/>
              </a:rPr>
              <a:t>ثانياً: أين وصلنا؟</a:t>
            </a:r>
            <a:endParaRPr b="1" sz="3200">
              <a:solidFill>
                <a:schemeClr val="lt1"/>
              </a:solidFill>
              <a:latin typeface="Arial"/>
              <a:ea typeface="Arial"/>
              <a:cs typeface="Arial"/>
              <a:sym typeface="Arial"/>
            </a:endParaRPr>
          </a:p>
        </p:txBody>
      </p:sp>
      <p:sp>
        <p:nvSpPr>
          <p:cNvPr id="155" name="Google Shape;155;p17"/>
          <p:cNvSpPr txBox="1"/>
          <p:nvPr/>
        </p:nvSpPr>
        <p:spPr>
          <a:xfrm>
            <a:off x="6012160" y="2420888"/>
            <a:ext cx="2808312" cy="2239074"/>
          </a:xfrm>
          <a:prstGeom prst="rect">
            <a:avLst/>
          </a:prstGeom>
          <a:noFill/>
          <a:ln>
            <a:noFill/>
          </a:ln>
        </p:spPr>
        <p:txBody>
          <a:bodyPr anchorCtr="0" anchor="t" bIns="45700" lIns="91425" spcFirstLastPara="1" rIns="91425" wrap="square" tIns="45700">
            <a:noAutofit/>
          </a:bodyPr>
          <a:lstStyle/>
          <a:p>
            <a:pPr indent="0" lvl="0" marL="0" marR="0" rtl="1" algn="ctr">
              <a:lnSpc>
                <a:spcPct val="200000"/>
              </a:lnSpc>
              <a:spcBef>
                <a:spcPts val="0"/>
              </a:spcBef>
              <a:spcAft>
                <a:spcPts val="0"/>
              </a:spcAft>
              <a:buNone/>
            </a:pPr>
            <a:r>
              <a:rPr b="1" lang="ar-EG" sz="1800">
                <a:solidFill>
                  <a:schemeClr val="dk1"/>
                </a:solidFill>
                <a:latin typeface="Arial"/>
                <a:ea typeface="Arial"/>
                <a:cs typeface="Arial"/>
                <a:sym typeface="Arial"/>
              </a:rPr>
              <a:t>منذ إطلاق المشروع حتى الآن – بحمد الله - يسير بخطى جيدة في الأربعة مسارات الآتية &lt;&lt;</a:t>
            </a:r>
            <a:endParaRPr b="1" sz="1800">
              <a:solidFill>
                <a:schemeClr val="dk1"/>
              </a:solidFill>
              <a:latin typeface="Arial"/>
              <a:ea typeface="Arial"/>
              <a:cs typeface="Arial"/>
              <a:sym typeface="Arial"/>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750"/>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5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8"/>
          <p:cNvSpPr txBox="1"/>
          <p:nvPr/>
        </p:nvSpPr>
        <p:spPr>
          <a:xfrm>
            <a:off x="3707904" y="418654"/>
            <a:ext cx="5436096" cy="634082"/>
          </a:xfrm>
          <a:prstGeom prst="rect">
            <a:avLst/>
          </a:prstGeom>
          <a:solidFill>
            <a:srgbClr val="008080"/>
          </a:solidFill>
          <a:ln>
            <a:noFill/>
          </a:ln>
        </p:spPr>
        <p:txBody>
          <a:bodyPr anchorCtr="0" anchor="ctr" bIns="45700" lIns="91425" spcFirstLastPara="1" rIns="91425" wrap="square" tIns="45700">
            <a:noAutofit/>
          </a:bodyPr>
          <a:lstStyle/>
          <a:p>
            <a:pPr indent="0" lvl="0" marL="0" marR="0" rtl="1" algn="ctr">
              <a:spcBef>
                <a:spcPts val="0"/>
              </a:spcBef>
              <a:spcAft>
                <a:spcPts val="0"/>
              </a:spcAft>
              <a:buClr>
                <a:schemeClr val="lt1"/>
              </a:buClr>
              <a:buSzPts val="2800"/>
              <a:buFont typeface="Arial"/>
              <a:buNone/>
            </a:pPr>
            <a:r>
              <a:rPr b="1" lang="ar-EG" sz="2800">
                <a:solidFill>
                  <a:schemeClr val="lt1"/>
                </a:solidFill>
                <a:latin typeface="Arial"/>
                <a:ea typeface="Arial"/>
                <a:cs typeface="Arial"/>
                <a:sym typeface="Arial"/>
              </a:rPr>
              <a:t>المسار التقني </a:t>
            </a:r>
            <a:endParaRPr b="1" sz="2800">
              <a:solidFill>
                <a:schemeClr val="lt1"/>
              </a:solidFill>
              <a:latin typeface="Arial"/>
              <a:ea typeface="Arial"/>
              <a:cs typeface="Arial"/>
              <a:sym typeface="Arial"/>
            </a:endParaRPr>
          </a:p>
        </p:txBody>
      </p:sp>
      <p:grpSp>
        <p:nvGrpSpPr>
          <p:cNvPr id="161" name="Google Shape;161;p18"/>
          <p:cNvGrpSpPr/>
          <p:nvPr/>
        </p:nvGrpSpPr>
        <p:grpSpPr>
          <a:xfrm>
            <a:off x="1335875" y="-1502801"/>
            <a:ext cx="7551711" cy="6083928"/>
            <a:chOff x="4235" y="1116871"/>
            <a:chExt cx="7551711" cy="6083928"/>
          </a:xfrm>
        </p:grpSpPr>
        <p:sp>
          <p:nvSpPr>
            <p:cNvPr id="162" name="Google Shape;162;p18"/>
            <p:cNvSpPr/>
            <p:nvPr/>
          </p:nvSpPr>
          <p:spPr>
            <a:xfrm>
              <a:off x="2416938" y="1116871"/>
              <a:ext cx="5139008" cy="2569504"/>
            </a:xfrm>
            <a:prstGeom prst="roundRect">
              <a:avLst>
                <a:gd fmla="val 1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8"/>
            <p:cNvSpPr txBox="1"/>
            <p:nvPr/>
          </p:nvSpPr>
          <p:spPr>
            <a:xfrm>
              <a:off x="2492196" y="1192129"/>
              <a:ext cx="4988492" cy="2418988"/>
            </a:xfrm>
            <a:prstGeom prst="rect">
              <a:avLst/>
            </a:prstGeom>
            <a:noFill/>
            <a:ln>
              <a:noFill/>
            </a:ln>
          </p:spPr>
          <p:txBody>
            <a:bodyPr anchorCtr="0" anchor="ctr" bIns="27925" lIns="41900" spcFirstLastPara="1" rIns="41900" wrap="square" tIns="27925">
              <a:noAutofit/>
            </a:bodyPr>
            <a:lstStyle/>
            <a:p>
              <a:pPr indent="0" lvl="0" marL="0" marR="0" rtl="1" algn="ctr">
                <a:lnSpc>
                  <a:spcPct val="90000"/>
                </a:lnSpc>
                <a:spcBef>
                  <a:spcPts val="0"/>
                </a:spcBef>
                <a:spcAft>
                  <a:spcPts val="0"/>
                </a:spcAft>
                <a:buNone/>
              </a:pPr>
              <a:r>
                <a:t/>
              </a:r>
              <a:endParaRPr b="1" sz="2200">
                <a:solidFill>
                  <a:schemeClr val="lt1"/>
                </a:solidFill>
                <a:latin typeface="Arial"/>
                <a:ea typeface="Arial"/>
                <a:cs typeface="Arial"/>
                <a:sym typeface="Arial"/>
              </a:endParaRPr>
            </a:p>
          </p:txBody>
        </p:sp>
        <p:sp>
          <p:nvSpPr>
            <p:cNvPr id="164" name="Google Shape;164;p18"/>
            <p:cNvSpPr/>
            <p:nvPr/>
          </p:nvSpPr>
          <p:spPr>
            <a:xfrm>
              <a:off x="6528145" y="3686375"/>
              <a:ext cx="513900" cy="366038"/>
            </a:xfrm>
            <a:custGeom>
              <a:rect b="b" l="l" r="r" t="t"/>
              <a:pathLst>
                <a:path extrusionOk="0" h="120000" w="120000">
                  <a:moveTo>
                    <a:pt x="120000" y="0"/>
                  </a:moveTo>
                  <a:lnTo>
                    <a:pt x="120000" y="120000"/>
                  </a:lnTo>
                  <a:lnTo>
                    <a:pt x="0" y="120000"/>
                  </a:lnTo>
                </a:path>
              </a:pathLst>
            </a:custGeom>
            <a:noFill/>
            <a:ln cap="flat" cmpd="sng" w="25400">
              <a:solidFill>
                <a:srgbClr val="008080"/>
              </a:solidFill>
              <a:prstDash val="solid"/>
              <a:round/>
              <a:headEnd len="sm" w="sm" type="none"/>
              <a:tailEnd len="sm" w="sm" type="none"/>
            </a:ln>
          </p:spPr>
        </p:sp>
        <p:sp>
          <p:nvSpPr>
            <p:cNvPr id="165" name="Google Shape;165;p18"/>
            <p:cNvSpPr/>
            <p:nvPr/>
          </p:nvSpPr>
          <p:spPr>
            <a:xfrm>
              <a:off x="4893" y="3784350"/>
              <a:ext cx="6523251" cy="536127"/>
            </a:xfrm>
            <a:prstGeom prst="roundRect">
              <a:avLst>
                <a:gd fmla="val 10000" name="adj"/>
              </a:avLst>
            </a:prstGeom>
            <a:solidFill>
              <a:srgbClr val="C89800">
                <a:alpha val="89803"/>
              </a:srgbClr>
            </a:solidFill>
            <a:ln cap="flat" cmpd="sng" w="25400">
              <a:solidFill>
                <a:srgbClr val="00808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8"/>
            <p:cNvSpPr txBox="1"/>
            <p:nvPr/>
          </p:nvSpPr>
          <p:spPr>
            <a:xfrm>
              <a:off x="20596" y="3800053"/>
              <a:ext cx="6491845" cy="504721"/>
            </a:xfrm>
            <a:prstGeom prst="rect">
              <a:avLst/>
            </a:prstGeom>
            <a:noFill/>
            <a:ln>
              <a:noFill/>
            </a:ln>
          </p:spPr>
          <p:txBody>
            <a:bodyPr anchorCtr="0" anchor="ctr" bIns="25400" lIns="38100" spcFirstLastPara="1" rIns="38100" wrap="square" tIns="25400">
              <a:noAutofit/>
            </a:bodyPr>
            <a:lstStyle/>
            <a:p>
              <a:pPr indent="0" lvl="0" marL="0" marR="0" rtl="1" algn="ctr">
                <a:lnSpc>
                  <a:spcPct val="100000"/>
                </a:lnSpc>
                <a:spcBef>
                  <a:spcPts val="0"/>
                </a:spcBef>
                <a:spcAft>
                  <a:spcPts val="0"/>
                </a:spcAft>
                <a:buNone/>
              </a:pPr>
              <a:r>
                <a:rPr b="1" lang="ar-EG" sz="2000">
                  <a:solidFill>
                    <a:schemeClr val="lt1"/>
                  </a:solidFill>
                  <a:latin typeface="Arial"/>
                  <a:ea typeface="Arial"/>
                  <a:cs typeface="Arial"/>
                  <a:sym typeface="Arial"/>
                </a:rPr>
                <a:t>تنفيذ البوابة الإلكترونية « إي – دوام » </a:t>
              </a:r>
              <a:endParaRPr b="1" sz="2000">
                <a:solidFill>
                  <a:schemeClr val="lt1"/>
                </a:solidFill>
                <a:latin typeface="Arial"/>
                <a:ea typeface="Arial"/>
                <a:cs typeface="Arial"/>
                <a:sym typeface="Arial"/>
              </a:endParaRPr>
            </a:p>
          </p:txBody>
        </p:sp>
        <p:sp>
          <p:nvSpPr>
            <p:cNvPr id="167" name="Google Shape;167;p18"/>
            <p:cNvSpPr/>
            <p:nvPr/>
          </p:nvSpPr>
          <p:spPr>
            <a:xfrm>
              <a:off x="6520251" y="3686375"/>
              <a:ext cx="521794" cy="3226087"/>
            </a:xfrm>
            <a:custGeom>
              <a:rect b="b" l="l" r="r" t="t"/>
              <a:pathLst>
                <a:path extrusionOk="0" h="120000" w="120000">
                  <a:moveTo>
                    <a:pt x="120000" y="0"/>
                  </a:moveTo>
                  <a:lnTo>
                    <a:pt x="120000" y="120000"/>
                  </a:lnTo>
                  <a:lnTo>
                    <a:pt x="0" y="120000"/>
                  </a:lnTo>
                </a:path>
              </a:pathLst>
            </a:custGeom>
            <a:noFill/>
            <a:ln cap="flat" cmpd="sng" w="25400">
              <a:solidFill>
                <a:srgbClr val="008080"/>
              </a:solidFill>
              <a:prstDash val="solid"/>
              <a:round/>
              <a:headEnd len="sm" w="sm" type="none"/>
              <a:tailEnd len="sm" w="sm" type="none"/>
            </a:ln>
          </p:spPr>
        </p:sp>
        <p:sp>
          <p:nvSpPr>
            <p:cNvPr id="168" name="Google Shape;168;p18"/>
            <p:cNvSpPr/>
            <p:nvPr/>
          </p:nvSpPr>
          <p:spPr>
            <a:xfrm>
              <a:off x="4235" y="6624126"/>
              <a:ext cx="6516016" cy="576673"/>
            </a:xfrm>
            <a:prstGeom prst="roundRect">
              <a:avLst>
                <a:gd fmla="val 10000" name="adj"/>
              </a:avLst>
            </a:prstGeom>
            <a:solidFill>
              <a:srgbClr val="A5A5A5">
                <a:alpha val="89803"/>
              </a:srgbClr>
            </a:solidFill>
            <a:ln cap="flat" cmpd="sng" w="25400">
              <a:solidFill>
                <a:srgbClr val="00808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8"/>
            <p:cNvSpPr txBox="1"/>
            <p:nvPr/>
          </p:nvSpPr>
          <p:spPr>
            <a:xfrm>
              <a:off x="21125" y="6641016"/>
              <a:ext cx="6482236" cy="542893"/>
            </a:xfrm>
            <a:prstGeom prst="rect">
              <a:avLst/>
            </a:prstGeom>
            <a:noFill/>
            <a:ln>
              <a:noFill/>
            </a:ln>
          </p:spPr>
          <p:txBody>
            <a:bodyPr anchorCtr="0" anchor="ctr" bIns="25400" lIns="38100" spcFirstLastPara="1" rIns="38100" wrap="square" tIns="25400">
              <a:noAutofit/>
            </a:bodyPr>
            <a:lstStyle/>
            <a:p>
              <a:pPr indent="0" lvl="0" marL="0" marR="0" rtl="1" algn="ctr">
                <a:lnSpc>
                  <a:spcPct val="100000"/>
                </a:lnSpc>
                <a:spcBef>
                  <a:spcPts val="0"/>
                </a:spcBef>
                <a:spcAft>
                  <a:spcPts val="0"/>
                </a:spcAft>
                <a:buNone/>
              </a:pPr>
              <a:r>
                <a:rPr b="1" lang="ar-EG" sz="2000">
                  <a:solidFill>
                    <a:schemeClr val="lt1"/>
                  </a:solidFill>
                  <a:latin typeface="Arial"/>
                  <a:ea typeface="Arial"/>
                  <a:cs typeface="Arial"/>
                  <a:sym typeface="Arial"/>
                </a:rPr>
                <a:t>تنفيذ نظام لإدارة العمل عن بعد «إي– تاسك»</a:t>
              </a:r>
              <a:r>
                <a:rPr b="1" lang="ar-EG" sz="2000">
                  <a:solidFill>
                    <a:schemeClr val="dk1"/>
                  </a:solidFill>
                  <a:latin typeface="Arial"/>
                  <a:ea typeface="Arial"/>
                  <a:cs typeface="Arial"/>
                  <a:sym typeface="Arial"/>
                </a:rPr>
                <a:t> </a:t>
              </a:r>
              <a:endParaRPr b="1" sz="2000">
                <a:solidFill>
                  <a:schemeClr val="dk1"/>
                </a:solidFill>
                <a:latin typeface="Arial"/>
                <a:ea typeface="Arial"/>
                <a:cs typeface="Arial"/>
                <a:sym typeface="Arial"/>
              </a:endParaRPr>
            </a:p>
          </p:txBody>
        </p:sp>
      </p:grpSp>
      <p:sp>
        <p:nvSpPr>
          <p:cNvPr id="170" name="Google Shape;170;p18"/>
          <p:cNvSpPr txBox="1"/>
          <p:nvPr/>
        </p:nvSpPr>
        <p:spPr>
          <a:xfrm>
            <a:off x="3347864" y="1844824"/>
            <a:ext cx="4392488" cy="2016224"/>
          </a:xfrm>
          <a:prstGeom prst="rect">
            <a:avLst/>
          </a:prstGeom>
          <a:noFill/>
          <a:ln>
            <a:noFill/>
          </a:ln>
        </p:spPr>
        <p:txBody>
          <a:bodyPr anchorCtr="0" anchor="ctr" bIns="45700" lIns="91425" spcFirstLastPara="1" rIns="91425" wrap="square" tIns="45700">
            <a:noAutofit/>
          </a:bodyPr>
          <a:lstStyle/>
          <a:p>
            <a:pPr indent="0" lvl="0" marL="0" marR="0" rtl="1" algn="just">
              <a:lnSpc>
                <a:spcPct val="150000"/>
              </a:lnSpc>
              <a:spcBef>
                <a:spcPts val="0"/>
              </a:spcBef>
              <a:spcAft>
                <a:spcPts val="0"/>
              </a:spcAft>
              <a:buClr>
                <a:schemeClr val="dk1"/>
              </a:buClr>
              <a:buSzPts val="1600"/>
              <a:buFont typeface="Arial"/>
              <a:buNone/>
            </a:pPr>
            <a:r>
              <a:rPr b="1" lang="ar-EG" sz="1600">
                <a:solidFill>
                  <a:schemeClr val="dk1"/>
                </a:solidFill>
                <a:latin typeface="Arial"/>
                <a:ea typeface="Arial"/>
                <a:cs typeface="Arial"/>
                <a:sym typeface="Arial"/>
              </a:rPr>
              <a:t>تعد الواجهة الرئيسية للمشروع والنظام البرمجي المخصص لإدارة العملية الوظيفية وتحتوي على:</a:t>
            </a:r>
            <a:endParaRPr/>
          </a:p>
          <a:p>
            <a:pPr indent="-285750" lvl="0" marL="285750" marR="0" rtl="1" algn="just">
              <a:lnSpc>
                <a:spcPct val="150000"/>
              </a:lnSpc>
              <a:spcBef>
                <a:spcPts val="0"/>
              </a:spcBef>
              <a:spcAft>
                <a:spcPts val="0"/>
              </a:spcAft>
              <a:buClr>
                <a:schemeClr val="dk1"/>
              </a:buClr>
              <a:buSzPts val="1600"/>
              <a:buFont typeface="Arial"/>
              <a:buChar char="•"/>
            </a:pPr>
            <a:r>
              <a:rPr b="1" lang="ar-EG" sz="1600">
                <a:solidFill>
                  <a:schemeClr val="dk1"/>
                </a:solidFill>
                <a:latin typeface="Arial"/>
                <a:ea typeface="Arial"/>
                <a:cs typeface="Arial"/>
                <a:sym typeface="Arial"/>
              </a:rPr>
              <a:t>واجهة للمستخدمين</a:t>
            </a:r>
            <a:endParaRPr/>
          </a:p>
          <a:p>
            <a:pPr indent="-285750" lvl="0" marL="285750" marR="0" rtl="1" algn="just">
              <a:lnSpc>
                <a:spcPct val="150000"/>
              </a:lnSpc>
              <a:spcBef>
                <a:spcPts val="0"/>
              </a:spcBef>
              <a:spcAft>
                <a:spcPts val="0"/>
              </a:spcAft>
              <a:buClr>
                <a:schemeClr val="dk1"/>
              </a:buClr>
              <a:buSzPts val="1600"/>
              <a:buFont typeface="Arial"/>
              <a:buChar char="•"/>
            </a:pPr>
            <a:r>
              <a:rPr b="1" lang="ar-EG" sz="1600">
                <a:solidFill>
                  <a:schemeClr val="dk1"/>
                </a:solidFill>
                <a:latin typeface="Arial"/>
                <a:ea typeface="Arial"/>
                <a:cs typeface="Arial"/>
                <a:sym typeface="Arial"/>
              </a:rPr>
              <a:t>لوحة تحكم لإدارة البوابة</a:t>
            </a:r>
            <a:endParaRPr/>
          </a:p>
          <a:p>
            <a:pPr indent="-285750" lvl="0" marL="285750" marR="0" rtl="1" algn="just">
              <a:lnSpc>
                <a:spcPct val="150000"/>
              </a:lnSpc>
              <a:spcBef>
                <a:spcPts val="0"/>
              </a:spcBef>
              <a:spcAft>
                <a:spcPts val="0"/>
              </a:spcAft>
              <a:buClr>
                <a:schemeClr val="dk1"/>
              </a:buClr>
              <a:buSzPts val="1600"/>
              <a:buFont typeface="Arial"/>
              <a:buChar char="•"/>
            </a:pPr>
            <a:r>
              <a:rPr b="1" lang="ar-EG" sz="1600">
                <a:solidFill>
                  <a:schemeClr val="dk1"/>
                </a:solidFill>
                <a:latin typeface="Arial"/>
                <a:ea typeface="Arial"/>
                <a:cs typeface="Arial"/>
                <a:sym typeface="Arial"/>
              </a:rPr>
              <a:t>نسخة جوال متوافقة مع الهواتف الذكية لتسهيل التسجيل على البوابة</a:t>
            </a:r>
            <a:endParaRPr b="1" sz="1600">
              <a:solidFill>
                <a:schemeClr val="dk1"/>
              </a:solidFill>
              <a:latin typeface="Arial"/>
              <a:ea typeface="Arial"/>
              <a:cs typeface="Arial"/>
              <a:sym typeface="Arial"/>
            </a:endParaRPr>
          </a:p>
        </p:txBody>
      </p:sp>
      <p:sp>
        <p:nvSpPr>
          <p:cNvPr id="171" name="Google Shape;171;p18"/>
          <p:cNvSpPr txBox="1"/>
          <p:nvPr/>
        </p:nvSpPr>
        <p:spPr>
          <a:xfrm>
            <a:off x="611560" y="4581128"/>
            <a:ext cx="7200800" cy="1008112"/>
          </a:xfrm>
          <a:prstGeom prst="rect">
            <a:avLst/>
          </a:prstGeom>
          <a:noFill/>
          <a:ln>
            <a:noFill/>
          </a:ln>
        </p:spPr>
        <p:txBody>
          <a:bodyPr anchorCtr="0" anchor="ctr" bIns="45700" lIns="91425" spcFirstLastPara="1" rIns="91425" wrap="square" tIns="45700">
            <a:noAutofit/>
          </a:bodyPr>
          <a:lstStyle/>
          <a:p>
            <a:pPr indent="0" lvl="0" marL="0" marR="0" rtl="1" algn="just">
              <a:lnSpc>
                <a:spcPct val="160000"/>
              </a:lnSpc>
              <a:spcBef>
                <a:spcPts val="0"/>
              </a:spcBef>
              <a:spcAft>
                <a:spcPts val="0"/>
              </a:spcAft>
              <a:buClr>
                <a:schemeClr val="dk1"/>
              </a:buClr>
              <a:buSzPts val="1600"/>
              <a:buFont typeface="Arial"/>
              <a:buNone/>
            </a:pPr>
            <a:r>
              <a:rPr b="1" lang="ar-EG" sz="1600">
                <a:solidFill>
                  <a:schemeClr val="dk1"/>
                </a:solidFill>
                <a:latin typeface="Arial"/>
                <a:ea typeface="Arial"/>
                <a:cs typeface="Arial"/>
                <a:sym typeface="Arial"/>
              </a:rPr>
              <a:t>البرنامج المطِّور للخدمات التقنية بالمشروع والداعم التقني لبوابة إي-دوام من خلال تقديم خدمات إدارة المهام عن بعد للشركات والموظفين.</a:t>
            </a:r>
            <a:endParaRPr b="1" sz="1600">
              <a:solidFill>
                <a:schemeClr val="dk1"/>
              </a:solidFill>
              <a:latin typeface="Arial"/>
              <a:ea typeface="Arial"/>
              <a:cs typeface="Arial"/>
              <a:sym typeface="Arial"/>
            </a:endParaRPr>
          </a:p>
        </p:txBody>
      </p:sp>
      <p:grpSp>
        <p:nvGrpSpPr>
          <p:cNvPr id="172" name="Google Shape;172;p18"/>
          <p:cNvGrpSpPr/>
          <p:nvPr/>
        </p:nvGrpSpPr>
        <p:grpSpPr>
          <a:xfrm>
            <a:off x="467544" y="2043899"/>
            <a:ext cx="2157734" cy="958077"/>
            <a:chOff x="467544" y="2043899"/>
            <a:chExt cx="2157734" cy="958077"/>
          </a:xfrm>
        </p:grpSpPr>
        <p:sp>
          <p:nvSpPr>
            <p:cNvPr id="173" name="Google Shape;173;p18"/>
            <p:cNvSpPr txBox="1"/>
            <p:nvPr/>
          </p:nvSpPr>
          <p:spPr>
            <a:xfrm>
              <a:off x="467544" y="2043899"/>
              <a:ext cx="2157734" cy="576064"/>
            </a:xfrm>
            <a:prstGeom prst="rect">
              <a:avLst/>
            </a:prstGeom>
            <a:solidFill>
              <a:srgbClr val="C89800"/>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lnSpc>
                  <a:spcPct val="90000"/>
                </a:lnSpc>
                <a:spcBef>
                  <a:spcPts val="0"/>
                </a:spcBef>
                <a:spcAft>
                  <a:spcPts val="0"/>
                </a:spcAft>
                <a:buClr>
                  <a:schemeClr val="lt1"/>
                </a:buClr>
                <a:buSzPts val="1600"/>
                <a:buFont typeface="Arial"/>
                <a:buNone/>
              </a:pPr>
              <a:r>
                <a:rPr b="1" lang="ar-EG" sz="1600">
                  <a:solidFill>
                    <a:schemeClr val="lt1"/>
                  </a:solidFill>
                  <a:latin typeface="Arial"/>
                  <a:ea typeface="Arial"/>
                  <a:cs typeface="Arial"/>
                  <a:sym typeface="Arial"/>
                </a:rPr>
                <a:t>عدد المسجلين بالبوابة حتى 15 محرم 1436 </a:t>
              </a:r>
              <a:endParaRPr b="1" sz="1600">
                <a:solidFill>
                  <a:schemeClr val="lt1"/>
                </a:solidFill>
                <a:latin typeface="Arial"/>
                <a:ea typeface="Arial"/>
                <a:cs typeface="Arial"/>
                <a:sym typeface="Arial"/>
              </a:endParaRPr>
            </a:p>
          </p:txBody>
        </p:sp>
        <p:sp>
          <p:nvSpPr>
            <p:cNvPr id="174" name="Google Shape;174;p18"/>
            <p:cNvSpPr/>
            <p:nvPr/>
          </p:nvSpPr>
          <p:spPr>
            <a:xfrm rot="-5400000">
              <a:off x="1321115" y="1839323"/>
              <a:ext cx="437071" cy="1888234"/>
            </a:xfrm>
            <a:prstGeom prst="rightBracket">
              <a:avLst>
                <a:gd fmla="val 8333" name="adj"/>
              </a:avLst>
            </a:prstGeom>
            <a:noFill/>
            <a:ln cap="flat" cmpd="sng" w="38100">
              <a:solidFill>
                <a:srgbClr val="C898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75" name="Google Shape;175;p18"/>
          <p:cNvSpPr txBox="1"/>
          <p:nvPr/>
        </p:nvSpPr>
        <p:spPr>
          <a:xfrm>
            <a:off x="1795248" y="2941931"/>
            <a:ext cx="1264584" cy="641988"/>
          </a:xfrm>
          <a:prstGeom prst="rect">
            <a:avLst/>
          </a:prstGeom>
          <a:solidFill>
            <a:srgbClr val="008080"/>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Clr>
                <a:schemeClr val="lt1"/>
              </a:buClr>
              <a:buSzPts val="1400"/>
              <a:buFont typeface="Arial"/>
              <a:buNone/>
            </a:pPr>
            <a:r>
              <a:rPr b="1" lang="ar-EG" sz="1400">
                <a:solidFill>
                  <a:schemeClr val="lt1"/>
                </a:solidFill>
                <a:latin typeface="Arial"/>
                <a:ea typeface="Arial"/>
                <a:cs typeface="Arial"/>
                <a:sym typeface="Arial"/>
              </a:rPr>
              <a:t>87 </a:t>
            </a:r>
            <a:endParaRPr/>
          </a:p>
          <a:p>
            <a:pPr indent="0" lvl="0" marL="0" marR="0" rtl="1" algn="ctr">
              <a:spcBef>
                <a:spcPts val="0"/>
              </a:spcBef>
              <a:spcAft>
                <a:spcPts val="0"/>
              </a:spcAft>
              <a:buClr>
                <a:schemeClr val="lt1"/>
              </a:buClr>
              <a:buSzPts val="1400"/>
              <a:buFont typeface="Arial"/>
              <a:buNone/>
            </a:pPr>
            <a:r>
              <a:rPr b="1" lang="ar-EG" sz="1400">
                <a:solidFill>
                  <a:schemeClr val="lt1"/>
                </a:solidFill>
                <a:latin typeface="Arial"/>
                <a:ea typeface="Arial"/>
                <a:cs typeface="Arial"/>
                <a:sym typeface="Arial"/>
              </a:rPr>
              <a:t>شركة</a:t>
            </a:r>
            <a:endParaRPr b="1" sz="1400">
              <a:solidFill>
                <a:schemeClr val="lt1"/>
              </a:solidFill>
              <a:latin typeface="Arial"/>
              <a:ea typeface="Arial"/>
              <a:cs typeface="Arial"/>
              <a:sym typeface="Arial"/>
            </a:endParaRPr>
          </a:p>
        </p:txBody>
      </p:sp>
      <p:sp>
        <p:nvSpPr>
          <p:cNvPr id="176" name="Google Shape;176;p18"/>
          <p:cNvSpPr txBox="1"/>
          <p:nvPr/>
        </p:nvSpPr>
        <p:spPr>
          <a:xfrm>
            <a:off x="120440" y="2941931"/>
            <a:ext cx="1211200" cy="641988"/>
          </a:xfrm>
          <a:prstGeom prst="rect">
            <a:avLst/>
          </a:prstGeom>
          <a:solidFill>
            <a:srgbClr val="008080"/>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Clr>
                <a:schemeClr val="lt1"/>
              </a:buClr>
              <a:buSzPts val="1400"/>
              <a:buFont typeface="Arial"/>
              <a:buNone/>
            </a:pPr>
            <a:r>
              <a:rPr b="1" lang="ar-EG" sz="1400">
                <a:solidFill>
                  <a:schemeClr val="lt1"/>
                </a:solidFill>
                <a:latin typeface="Arial"/>
                <a:ea typeface="Arial"/>
                <a:cs typeface="Arial"/>
                <a:sym typeface="Arial"/>
              </a:rPr>
              <a:t>431 </a:t>
            </a:r>
            <a:endParaRPr/>
          </a:p>
          <a:p>
            <a:pPr indent="0" lvl="0" marL="0" marR="0" rtl="1" algn="ctr">
              <a:spcBef>
                <a:spcPts val="0"/>
              </a:spcBef>
              <a:spcAft>
                <a:spcPts val="0"/>
              </a:spcAft>
              <a:buClr>
                <a:schemeClr val="lt1"/>
              </a:buClr>
              <a:buSzPts val="1400"/>
              <a:buFont typeface="Arial"/>
              <a:buNone/>
            </a:pPr>
            <a:r>
              <a:rPr b="1" lang="ar-EG" sz="1400">
                <a:solidFill>
                  <a:schemeClr val="lt1"/>
                </a:solidFill>
                <a:latin typeface="Arial"/>
                <a:ea typeface="Arial"/>
                <a:cs typeface="Arial"/>
                <a:sym typeface="Arial"/>
              </a:rPr>
              <a:t>باحث عن عمل</a:t>
            </a:r>
            <a:endParaRPr b="1" sz="1400">
              <a:solidFill>
                <a:schemeClr val="lt1"/>
              </a:solidFill>
              <a:latin typeface="Arial"/>
              <a:ea typeface="Arial"/>
              <a:cs typeface="Arial"/>
              <a:sym typeface="Arial"/>
            </a:endParaRPr>
          </a:p>
        </p:txBody>
      </p:sp>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0" st="0"/>
                                            </p:txEl>
                                          </p:spTgt>
                                        </p:tgtEl>
                                        <p:attrNameLst>
                                          <p:attrName>style.visibility</p:attrName>
                                        </p:attrNameLst>
                                      </p:cBhvr>
                                      <p:to>
                                        <p:strVal val="visible"/>
                                      </p:to>
                                    </p:set>
                                    <p:animEffect filter="fade" transition="in">
                                      <p:cBhvr>
                                        <p:cTn dur="750"/>
                                        <p:tgtEl>
                                          <p:spTgt spid="1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1" st="1"/>
                                            </p:txEl>
                                          </p:spTgt>
                                        </p:tgtEl>
                                        <p:attrNameLst>
                                          <p:attrName>style.visibility</p:attrName>
                                        </p:attrNameLst>
                                      </p:cBhvr>
                                      <p:to>
                                        <p:strVal val="visible"/>
                                      </p:to>
                                    </p:set>
                                    <p:animEffect filter="fade" transition="in">
                                      <p:cBhvr>
                                        <p:cTn dur="750"/>
                                        <p:tgtEl>
                                          <p:spTgt spid="17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2" st="2"/>
                                            </p:txEl>
                                          </p:spTgt>
                                        </p:tgtEl>
                                        <p:attrNameLst>
                                          <p:attrName>style.visibility</p:attrName>
                                        </p:attrNameLst>
                                      </p:cBhvr>
                                      <p:to>
                                        <p:strVal val="visible"/>
                                      </p:to>
                                    </p:set>
                                    <p:animEffect filter="fade" transition="in">
                                      <p:cBhvr>
                                        <p:cTn dur="750"/>
                                        <p:tgtEl>
                                          <p:spTgt spid="17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3" st="3"/>
                                            </p:txEl>
                                          </p:spTgt>
                                        </p:tgtEl>
                                        <p:attrNameLst>
                                          <p:attrName>style.visibility</p:attrName>
                                        </p:attrNameLst>
                                      </p:cBhvr>
                                      <p:to>
                                        <p:strVal val="visible"/>
                                      </p:to>
                                    </p:set>
                                    <p:animEffect filter="fade" transition="in">
                                      <p:cBhvr>
                                        <p:cTn dur="750"/>
                                        <p:tgtEl>
                                          <p:spTgt spid="17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500"/>
                                        <p:tgtEl>
                                          <p:spTgt spid="1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5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0" st="0"/>
                                            </p:txEl>
                                          </p:spTgt>
                                        </p:tgtEl>
                                        <p:attrNameLst>
                                          <p:attrName>style.visibility</p:attrName>
                                        </p:attrNameLst>
                                      </p:cBhvr>
                                      <p:to>
                                        <p:strVal val="visible"/>
                                      </p:to>
                                    </p:set>
                                    <p:animEffect filter="fade" transition="in">
                                      <p:cBhvr>
                                        <p:cTn dur="750"/>
                                        <p:tgtEl>
                                          <p:spTgt spid="171">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9"/>
          <p:cNvSpPr/>
          <p:nvPr/>
        </p:nvSpPr>
        <p:spPr>
          <a:xfrm>
            <a:off x="1115616" y="1124744"/>
            <a:ext cx="7560840" cy="830997"/>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lang="ar-EG" sz="1600">
                <a:solidFill>
                  <a:schemeClr val="dk1"/>
                </a:solidFill>
                <a:latin typeface="Arial"/>
                <a:ea typeface="Arial"/>
                <a:cs typeface="Arial"/>
                <a:sym typeface="Arial"/>
              </a:rPr>
              <a:t>الإحصاءات الموضحة أدناه تشير إلى مدى تفاعل صفحات التواصل الإجتماعي منذ إطلاق المشروع من 12 رجب 1435هـ. إلى 15 محرم 1436هــ</a:t>
            </a:r>
            <a:endParaRPr b="1" sz="1600">
              <a:solidFill>
                <a:schemeClr val="dk1"/>
              </a:solidFill>
              <a:latin typeface="Arial"/>
              <a:ea typeface="Arial"/>
              <a:cs typeface="Arial"/>
              <a:sym typeface="Arial"/>
            </a:endParaRPr>
          </a:p>
        </p:txBody>
      </p:sp>
      <p:sp>
        <p:nvSpPr>
          <p:cNvPr descr="data:image/jpeg;base64,/9j/4AAQSkZJRgABAQAAAQABAAD/2wCEAAkGBw4NEA8QEBQVEBUQFRAXFBUWFBQWFBgWFRQWFxQVGRUYHCggGRwmHBQXIjUtJSorLzouFx8zODMsOygwLisBCgoKDg0OGxAQGywlHyY0LC8wNywsLCwsLC03LCwsLCwsLDQsLCwsNCwsLCwsLDQsLCw0LywsLCwsLCwsLCwsLP/AABEIAJwAnAMBEQACEQEDEQH/xAAcAAEAAQUBAQAAAAAAAAAAAAAABwEDBAUGAgj/xABDEAABAwIDBAcDCQYFBQAAAAABAAIDBBEFBjESIUGBBxMiUWFxkTJSoRQjQmKCkqKxwQgVM0Ny0XOTwtLhJDRTY4P/xAAaAQEAAgMBAAAAAAAAAAAAAAAABAUBAgMG/8QAMhEBAAIBAgMFBwMEAwAAAAAAAAECAwQREiExBSIyQVETYXGRobHRFSNCgeHw8RQzwf/aAAwDAQACEQMRAD8AnFAQEBAQEBAQEBAQEBAQEBAQEBAQEBAQEBAQEBAQEBAQEBAQEBAQEBAQEBAQEBAQEBAQEBAQEBAQEBAQEBAQEBAQEFEFUBBy2fMyuw6JgiAMs20Gk6NDbbTrcdR6qXpNPGW3PpCFrdTOGsRXrKJqjG62Rxc6eUk/+xwHoDYK5jDjiNorHyUs58lp3m0/NssJzviFKR84Zm+7L2vxahccmjxX8tvgk4tXlp57/FKGVs10+JNs35uVou6Mm582n6QVTn01sM8+i2waiuWOXV0CjpAgogqgICCiCqAgogICDV45mCmoADK7tH2WN3vPLgPNdsOC+We6j6jVY8Ed6efp5uQn6SnX+bpxb60hv6Bu71U6Ozo87fRWz2tO/dp9f7L1H0lMJtNAWD3mPD/wkD81rbs6f42dKdqRPjr8p3/DsMKxenrG7cDw8DUaOHm3UKDkxXxztaFjizUyRvSd3A9L8Dtukk+iRK3yN2keov6Kx7NtG1o+Cs7UrO9bfFHRVoq4eVh0qu0lTJA9ksbix7DdrhqCtbVi0bT0d6TNZ3hOuU8cbiNMyYWDh2ZG9zxryOvNef1GGcV+FeYcsZKbtZU9IeGRSuiL3HZJBe1hLLjXeNeS610OWa77Oc6vHE7buloqyKoY2SJ7ZGO0c03CjWrNZ2mEitotG8L61ZEBAQUQVQUQYtbiMFOLyyNj8yAfTVb0x2v4Y3c8mbHj8cxDTSZwhcHGnilqAwEuc1tmCwubvduUiNHaPHMQhz2hSYn2dZtt6Ry+aLMQrJKmV8shu55ufDuA8ArmlIpWKw89fJbJab26yxStmYeCjd6pauSB4kjcWubx/QjiEtWLRtLat5pPFXqlCDqMfw97QGxSDWw9iRou0/0n8iVTzxaXNv1j/wAXdeHV4JjpP2lE1ZSyQSPikaWPYbOB4FXNbRaN46KWazW3Dbqx1ltVRYdod90P1DhPVRX7L42u8i11r+j/AIBV3aMRw1lP0M960OArKV9PI+F4s6Jxa7zabKxraLRxR5ok1ms7T5Nvk7M8mFzh1yYXkCVnC3vge8P+FH1OCMtff5O+HLOOfcnyN4cA5puHAEEaEHQqgnkt1UBAQVQafHMxU9ELPO0/gxu93Pu5qRh018vToharX4tPytO8+kOTbjmJYo8x09oWj2i0+yDptPtf0sp04MGnjivz/wA9FVXWarWW4cXdj3eXxlvsJyZTQnbm/wCokO8uf7N/6ePO6i5dbe3KvKFhp+zMWPvX71ve39RTNfE+IWaHMc3cNwBFtOai1tMWiyfakTWaoLqIXROdG8Wcwlrh4jcV6SLRaN4ePms1nhnrCyUbw8FG605ZHZ9FE7m1czBo+K582u3H8R9VB7RrE44n3rHsy0xkmPc7bNWVIMSbd3zcrRZsgFz5OH0gq/T6m2GeXOFnqNLXNHPlPqiXMOWarDiOuALXGzXtIIPLX4K4w6imXwqfLp74vE0q7MQkXoofRwmVzpmiebZaIz2bNBJ3E7nEk8O4Kt18XttERyhY6LgjeZnnLYdImS31h+VUwvKBaRnvgaEH3h8eW/lo9XFO5fp9nXU6eb96vVENRG5hLXgtI3EOBBHgQdFbbxPOFd8X0Hkva/d9HtEEiJl7EHhuFx4WXn9Rt7S23qucPgjduVxdFUFEHLZyzIaUdTD/ABHC5d7g4cyp2k0vtO9bp91N2p2jOD9vH4p+iOQHSOA3uc9wFybkuceJ8yridoj3PM1ibW98pjwjDo6SJkTBuA3ni53FxXncuScluKXudPgrgxxSrMXN2VQcfnTKXyv5+CwlA7TdA8DTfwcp2l1fs+7bp9lZrtD7Xv06/dGNRC+JxY9pY5urXCxHJW8TExvCjms1naY2lZKy2WnrIlLo1y7JSsfUzDZfMAGNOrWa3PiTb0VRrtRF5ilekLvs/TTjib26z9nYVtUyCOSV5s2NrnHyAuoNazaYrCwtaK1m0oEx7GZq+Z00p19lt9zG8GheixYq4q8NXnsmW2W3Fb/TWrdmHh4ujLuskZ9kpnNgq3F8RsGyE3dH3XPFv5KBqdHF+9Tr907T6qa92/RzufaOohrZTO7b64l8bx7Loyezs+AFgu2mtW2OOHy+7nnraLzxMLLWZqnC5duE3aT24iew/wDsfFYz4a5I2lnFkmk7wn3BMVhroI6iE3bIOYPFp8QVS3pNLcMrStotG8M5aNhBDeMzOkqJ3u1Mj/gSAPQL0eGsVx1iPR4LU3m+a9p9ZYTHlpDhuLSCPMbwt5jflLWszE7wmPBcUjrIWysOvtN4tdxBXns2KcduGXt9NqK58cXr/pnrkkCAg4jPmP0sfzHVMqJeO0N0fmdb+A5qw0eC897faPuq9dqcde5wxafsjJytlMtOWRl4ZjtXRG8ErmgfRvdh82nctMmGmTxQ64s+TF4Z/CT+kCqcMKLjrL1AdbTtEFyqNHWPb/Ddday0/wDH39dkNq7UtVFh2h5cjK0Vls7TBT+96CWifvnox1lM7iWaOj+AHMdygZY9jljJHSeU/lMx/u45pPWOjgHG6k2cKu86IMwfJql1I89ipsWX0EoH+obvshQNZj4q8UeSZpr7Tt6pqVYnMCHF4JHStjO31LzG8t3gPDWuLb94DgtprMdWN4lH+dsJdTTukA7ExLgeAcd7m/qrnR5ovTh84eQ7V0k4c03jw25/184c2VMV8MrC8TmpH9ZC7ZPEfRcO4jiuWTFXJG1kvT574bcVJd7g+eKeazZx1Du/Vh8jw5qry6G9edecfV6HT9q48nLJ3Z+jqYpWvAcwhwOhBBHqFCmJjlKzi0WjeGqzXi/yGmfIPbPZZ/UePLeeS7abF7XJEeSNrM/scU28/JC73FxJJJJJJJ1JOpJV+8zC2UbrTlkWn8VswlnMo+V4I17d9ooH/cttfkVS4O5qtp9ZX+f9zS7x6RKIVcqaqiw7Q8uRlbKy2ZeBYs+gqYqhu/q3doe807nN5j9FyzY4yUmsuuO80tFobHpFwllNVdbFvhrG9dERpvsXgcyD9oKLp8k2ptPWOTvmpFbbx0nm5MPc0hzSWuaQWkagg3BHiCuktYdzjfSbX1zI6amZ1LpA1jnMO1I953EMsBsAnzPioVdNWs7ykzntblCUMjZeGGUUVO6xfvfIRptu3uHLcOSh5b8dt0nHThrs3dZSxzsdHI0Oa7UFa0vNJ3r1Yy4q5KzS8bxKOseybPBd8F5mdw9tvL6XJW+DW1vyvyn6PNarsnJi72PvR9Y/LlSpqth5KOkPdLWTU52onujP1SRfzGh5rW1K3ja0bumPJbHO9J2+C/i2O1NY2Nk7tsRkkbgDc2G+2unxK0x4KY5max1dsupyZoiLzvs1ZXVpDwUbrTlkWnLLCTujrGIJKKSlqHsZ1Zc2z3Bu1HIDpf7Q9FU63FaMsXrHX7rrQZq2xTS09PsjOupuolki2g/q3OaHAghwB3OBHeN6tK24qxZWzXhtNfRjrLpDy5GVsrLZaesS2hercVqJoYYHv2o4L9W2w7N9d9rqPwViZtHWXXimYiJ8lcEy/V4i/Ypoy+xs52jG/wBT9B5arlkyVp4nSlJt0TNkfIMGFfOvImqCPbtZrBxDB+uvkqzNnm/KOidjxRT4uyXB2EBBrMUwGlq98sY2veHZd6jVdseoyY/DKNn0eHN468/q5LEOj54uYJQ4e68WP3huPoFOp2hH84+SrydjzH/Xb5/n+zm6/LNdDfahc4d7O2PhvUumpxW6WQcmiz061+XNpZAWmzuyRwO4+hUiOfRG6TtLwVh0h4KN1pyyLTllh4IWWzysOlVFh2h4eQFlndk0WE1VT/Bhkl8WsOz97T4rS+SlPFMQ6Upa3hjd0mHdGWIzWMmxTj6x2nfdb/dRMmvxR05pVNJeevJmVGGZbwXfXVIqpR/LG/f/AITL2+0SoOTW3t05JVNLSvXmleibEI2dSGiMtBZsABuyRcEW4KJMzPVJiNl9YBAQEBAQEGozVXR0lJPUvhFQIGl5ZuuQNbXB4LMWmOktbVrbrCMIOkrK9T/GppID3mIEcurcV2jU5Y6WlwtpMNutYZcWM5Qn3ifq/Mys+BC6Rrs0ef0c57PwT5fWVzqMrSezXtH/ANm/q1bx2hl9znPZuH3q/uXLh0xEf50P+1bfqOT0j6/lr+mYvWfp+Hl2E5Zb7WID/Oi/RqfqOT0htHZmKPOf8/o3dJkvBXwfKmPfNDsuftiQlpa25JGzroVpOvze75OkaDDHr83NPzTk6DQGYj6kz/idy5zrM0/ydY0uKPJiTdMODU3/AGmHueRoXCKIfeG074LlbLe3WZdYx0jpDTYn07YjJup4IYO4kulPxsPgubZxOOZ4xbELieqkLTe7GnYZY8C1trjzugyej7ItTjk2yz5uCMjrprbm8dlvvPI4cNT4h9UYVh8dHBFTxXDIWNY25LjZosLk6oyy0BAQEBAQEGPX0raiKWF3sysew+TmkH80HxdVUz4ZJInizonOY4dzmktI9QjC0gWQLIFkE/fs7Y511LU0L9adwezxjlvtC3g4H74RlEGfMBOF4jVUtrMa8ui/w39pnoDbkjDQICCVsgdDlTW7E+IbVNDuIi0meO4/+MfHy1QT9huHw0kTIYGNijjFmtaLAIyykBAQEBAQEBAQfK3TFhfyTGKsDcJi2Zv2x2vxAnmjDikBAQSDkvomxHE9mSUfI4DY7cjT1jh9SPceZtzQT9lLJ9Dg8fV0sdi4Dbkdvkfb3nfoLBGUZftE5fc80VbG0uJJgeGgkku7UW4a79oc2ow5DK3Q/itfsvmAoozxlBMlvCIEH1IQTZk7o5w3CLPiZ1sw/nSWc+/1RozkjLr0BAQEBAQEFEBBVAQQX+0jhpElBVAbnNliefFpD2eoL/uowhiGJ0jmsY0vc42DWglxPcAN5QSJljobxWts6e1FGeMg2pLeEYI+JCCZMo9GmF4VZ7I+vlH82WznX72jRvJGXZoCAgICAgICAgICAgICAgINLmrLFJi8LIKtpcxj2vADi07QBGo3jc46ILuB5cocObs0sEcPeWtG0fN2pQbVAQEBAQEBAQEBAQEBAQEBAQEBAQEBAQEBAQEBAQEBAQEBAQEBAQEBAQEBAQEBAQEBAQEBAQEBAQEBAQEBAQEBAQEBAQEBAQEH/9k=" id="182" name="Google Shape;182;p19"/>
          <p:cNvSpPr/>
          <p:nvPr/>
        </p:nvSpPr>
        <p:spPr>
          <a:xfrm>
            <a:off x="6692900" y="5884863"/>
            <a:ext cx="304800" cy="30480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83" name="Google Shape;183;p19"/>
          <p:cNvSpPr txBox="1"/>
          <p:nvPr/>
        </p:nvSpPr>
        <p:spPr>
          <a:xfrm>
            <a:off x="3707904" y="418654"/>
            <a:ext cx="5436096" cy="634082"/>
          </a:xfrm>
          <a:prstGeom prst="rect">
            <a:avLst/>
          </a:prstGeom>
          <a:solidFill>
            <a:srgbClr val="008080"/>
          </a:solidFill>
          <a:ln>
            <a:noFill/>
          </a:ln>
        </p:spPr>
        <p:txBody>
          <a:bodyPr anchorCtr="0" anchor="ctr" bIns="45700" lIns="91425" spcFirstLastPara="1" rIns="91425" wrap="square" tIns="45700">
            <a:noAutofit/>
          </a:bodyPr>
          <a:lstStyle/>
          <a:p>
            <a:pPr indent="0" lvl="0" marL="0" marR="0" rtl="1" algn="ctr">
              <a:spcBef>
                <a:spcPts val="0"/>
              </a:spcBef>
              <a:spcAft>
                <a:spcPts val="0"/>
              </a:spcAft>
              <a:buClr>
                <a:schemeClr val="lt1"/>
              </a:buClr>
              <a:buSzPts val="2800"/>
              <a:buFont typeface="Arial"/>
              <a:buNone/>
            </a:pPr>
            <a:r>
              <a:rPr b="1" lang="ar-EG" sz="2800">
                <a:solidFill>
                  <a:schemeClr val="lt1"/>
                </a:solidFill>
                <a:latin typeface="Arial"/>
                <a:ea typeface="Arial"/>
                <a:cs typeface="Arial"/>
                <a:sym typeface="Arial"/>
              </a:rPr>
              <a:t>مسار الحملة التسويقية</a:t>
            </a:r>
            <a:endParaRPr b="1" sz="2800">
              <a:solidFill>
                <a:schemeClr val="lt1"/>
              </a:solidFill>
              <a:latin typeface="Arial"/>
              <a:ea typeface="Arial"/>
              <a:cs typeface="Arial"/>
              <a:sym typeface="Arial"/>
            </a:endParaRPr>
          </a:p>
        </p:txBody>
      </p:sp>
      <p:pic>
        <p:nvPicPr>
          <p:cNvPr id="184" name="Google Shape;184;p19"/>
          <p:cNvPicPr preferRelativeResize="0"/>
          <p:nvPr/>
        </p:nvPicPr>
        <p:blipFill rotWithShape="1">
          <a:blip r:embed="rId3">
            <a:alphaModFix/>
          </a:blip>
          <a:srcRect b="0" l="0" r="0" t="0"/>
          <a:stretch/>
        </p:blipFill>
        <p:spPr>
          <a:xfrm>
            <a:off x="7344986" y="2060848"/>
            <a:ext cx="1115446" cy="954000"/>
          </a:xfrm>
          <a:prstGeom prst="rect">
            <a:avLst/>
          </a:prstGeom>
          <a:noFill/>
          <a:ln>
            <a:noFill/>
          </a:ln>
        </p:spPr>
      </p:pic>
      <p:graphicFrame>
        <p:nvGraphicFramePr>
          <p:cNvPr id="185" name="Google Shape;185;p19"/>
          <p:cNvGraphicFramePr/>
          <p:nvPr/>
        </p:nvGraphicFramePr>
        <p:xfrm>
          <a:off x="6940501" y="2983241"/>
          <a:ext cx="3000000" cy="3000000"/>
        </p:xfrm>
        <a:graphic>
          <a:graphicData uri="http://schemas.openxmlformats.org/drawingml/2006/table">
            <a:tbl>
              <a:tblPr>
                <a:noFill/>
                <a:tableStyleId>{0DEB1896-3EF7-488D-B67F-010ABB77F279}</a:tableStyleId>
              </a:tblPr>
              <a:tblGrid>
                <a:gridCol w="1089475"/>
                <a:gridCol w="862500"/>
              </a:tblGrid>
              <a:tr h="360050">
                <a:tc rowSpan="2">
                  <a:txBody>
                    <a:bodyPr/>
                    <a:lstStyle/>
                    <a:p>
                      <a:pPr indent="0" lvl="0" marL="0" marR="0" rtl="1" algn="l">
                        <a:spcBef>
                          <a:spcPts val="0"/>
                        </a:spcBef>
                        <a:spcAft>
                          <a:spcPts val="0"/>
                        </a:spcAft>
                        <a:buNone/>
                      </a:pPr>
                      <a:r>
                        <a:rPr lang="ar-EG" sz="1100" u="none" cap="none" strike="noStrike"/>
                        <a:t> </a:t>
                      </a:r>
                      <a:endParaRPr b="0" i="0" sz="1100" u="none" cap="none" strike="noStrike">
                        <a:solidFill>
                          <a:srgbClr val="000000"/>
                        </a:solidFill>
                        <a:latin typeface="Arial"/>
                        <a:ea typeface="Arial"/>
                        <a:cs typeface="Arial"/>
                        <a:sym typeface="Arial"/>
                      </a:endParaRPr>
                    </a:p>
                  </a:txBody>
                  <a:tcPr marT="0" marB="0" marR="0" marL="0"/>
                </a:tc>
                <a:tc>
                  <a:txBody>
                    <a:bodyPr/>
                    <a:lstStyle/>
                    <a:p>
                      <a:pPr indent="0" lvl="0" marL="0" marR="0" rtl="0" algn="ctr">
                        <a:spcBef>
                          <a:spcPts val="0"/>
                        </a:spcBef>
                        <a:spcAft>
                          <a:spcPts val="0"/>
                        </a:spcAft>
                        <a:buNone/>
                      </a:pPr>
                      <a:r>
                        <a:rPr b="1" i="0" lang="ar-EG" sz="1400" u="none" cap="none" strike="noStrike">
                          <a:solidFill>
                            <a:schemeClr val="lt1"/>
                          </a:solidFill>
                          <a:latin typeface="Arial"/>
                          <a:ea typeface="Arial"/>
                          <a:cs typeface="Arial"/>
                          <a:sym typeface="Arial"/>
                        </a:rPr>
                        <a:t>إعجاب</a:t>
                      </a:r>
                      <a:endParaRPr b="1" i="1" sz="1400" u="none" cap="none" strike="noStrike">
                        <a:solidFill>
                          <a:schemeClr val="lt1"/>
                        </a:solidFill>
                        <a:latin typeface="Arial"/>
                        <a:ea typeface="Arial"/>
                        <a:cs typeface="Arial"/>
                        <a:sym typeface="Arial"/>
                      </a:endParaRPr>
                    </a:p>
                  </a:txBody>
                  <a:tcPr marT="0" marB="0" marR="0" marL="0">
                    <a:solidFill>
                      <a:srgbClr val="366092"/>
                    </a:solidFill>
                  </a:tcPr>
                </a:tc>
              </a:tr>
              <a:tr h="714175">
                <a:tc vMerge="1"/>
                <a:tc>
                  <a:txBody>
                    <a:bodyPr/>
                    <a:lstStyle/>
                    <a:p>
                      <a:pPr indent="0" lvl="0" marL="0" marR="0" rtl="1" algn="ctr">
                        <a:spcBef>
                          <a:spcPts val="0"/>
                        </a:spcBef>
                        <a:spcAft>
                          <a:spcPts val="0"/>
                        </a:spcAft>
                        <a:buNone/>
                      </a:pPr>
                      <a:r>
                        <a:rPr lang="ar-EG" sz="3000" u="none" cap="none" strike="noStrike">
                          <a:latin typeface="Arial"/>
                          <a:ea typeface="Arial"/>
                          <a:cs typeface="Arial"/>
                          <a:sym typeface="Arial"/>
                        </a:rPr>
                        <a:t>240</a:t>
                      </a:r>
                      <a:endParaRPr b="1" i="0" sz="3000" u="none" cap="none" strike="noStrike">
                        <a:solidFill>
                          <a:srgbClr val="4F81BD"/>
                        </a:solidFill>
                        <a:latin typeface="Arial"/>
                        <a:ea typeface="Arial"/>
                        <a:cs typeface="Arial"/>
                        <a:sym typeface="Arial"/>
                      </a:endParaRPr>
                    </a:p>
                  </a:txBody>
                  <a:tcPr marT="0" marB="0" marR="0" marL="0" anchor="ctr"/>
                </a:tc>
              </a:tr>
            </a:tbl>
          </a:graphicData>
        </a:graphic>
      </p:graphicFrame>
      <p:graphicFrame>
        <p:nvGraphicFramePr>
          <p:cNvPr id="186" name="Google Shape;186;p19"/>
          <p:cNvGraphicFramePr/>
          <p:nvPr/>
        </p:nvGraphicFramePr>
        <p:xfrm>
          <a:off x="4716016" y="2955384"/>
          <a:ext cx="3000000" cy="3000000"/>
        </p:xfrm>
        <a:graphic>
          <a:graphicData uri="http://schemas.openxmlformats.org/drawingml/2006/table">
            <a:tbl>
              <a:tblPr>
                <a:noFill/>
                <a:tableStyleId>{0DEB1896-3EF7-488D-B67F-010ABB77F279}</a:tableStyleId>
              </a:tblPr>
              <a:tblGrid>
                <a:gridCol w="939875"/>
                <a:gridCol w="1142075"/>
              </a:tblGrid>
              <a:tr h="360050">
                <a:tc rowSpan="2">
                  <a:txBody>
                    <a:bodyPr/>
                    <a:lstStyle/>
                    <a:p>
                      <a:pPr indent="0" lvl="0" marL="0" marR="0" rtl="1" algn="l">
                        <a:spcBef>
                          <a:spcPts val="0"/>
                        </a:spcBef>
                        <a:spcAft>
                          <a:spcPts val="0"/>
                        </a:spcAft>
                        <a:buNone/>
                      </a:pPr>
                      <a:r>
                        <a:rPr lang="ar-EG" sz="1100" u="none" cap="none" strike="noStrike"/>
                        <a:t> </a:t>
                      </a:r>
                      <a:endParaRPr b="0" i="0" sz="1100" u="none" cap="none" strike="noStrike">
                        <a:solidFill>
                          <a:srgbClr val="000000"/>
                        </a:solidFill>
                        <a:latin typeface="Arial"/>
                        <a:ea typeface="Arial"/>
                        <a:cs typeface="Arial"/>
                        <a:sym typeface="Arial"/>
                      </a:endParaRPr>
                    </a:p>
                    <a:p>
                      <a:pPr indent="0" lvl="0" marL="0" marR="0" rtl="1" algn="l">
                        <a:spcBef>
                          <a:spcPts val="0"/>
                        </a:spcBef>
                        <a:spcAft>
                          <a:spcPts val="0"/>
                        </a:spcAft>
                        <a:buNone/>
                      </a:pPr>
                      <a:r>
                        <a:rPr lang="ar-EG" sz="1100" u="none" cap="none" strike="noStrike"/>
                        <a:t> </a:t>
                      </a:r>
                      <a:endParaRPr b="0" i="0" sz="1100" u="none" cap="none" strike="noStrike">
                        <a:solidFill>
                          <a:srgbClr val="000000"/>
                        </a:solidFill>
                        <a:latin typeface="Arial"/>
                        <a:ea typeface="Arial"/>
                        <a:cs typeface="Arial"/>
                        <a:sym typeface="Arial"/>
                      </a:endParaRPr>
                    </a:p>
                    <a:p>
                      <a:pPr indent="0" lvl="0" marL="0" marR="0" rtl="1" algn="l">
                        <a:spcBef>
                          <a:spcPts val="0"/>
                        </a:spcBef>
                        <a:spcAft>
                          <a:spcPts val="0"/>
                        </a:spcAft>
                        <a:buNone/>
                      </a:pPr>
                      <a:r>
                        <a:rPr lang="ar-EG" sz="1100" u="none" cap="none" strike="noStrike"/>
                        <a:t> </a:t>
                      </a:r>
                      <a:endParaRPr b="0" i="0" sz="1100" u="none" cap="none" strike="noStrike">
                        <a:solidFill>
                          <a:srgbClr val="000000"/>
                        </a:solidFill>
                        <a:latin typeface="Arial"/>
                        <a:ea typeface="Arial"/>
                        <a:cs typeface="Arial"/>
                        <a:sym typeface="Arial"/>
                      </a:endParaRPr>
                    </a:p>
                    <a:p>
                      <a:pPr indent="0" lvl="0" marL="0" marR="0" rtl="1" algn="l">
                        <a:spcBef>
                          <a:spcPts val="0"/>
                        </a:spcBef>
                        <a:spcAft>
                          <a:spcPts val="0"/>
                        </a:spcAft>
                        <a:buNone/>
                      </a:pPr>
                      <a:r>
                        <a:rPr lang="ar-EG" sz="1100" u="none" cap="none" strike="noStrike"/>
                        <a:t> </a:t>
                      </a:r>
                      <a:endParaRPr b="0" i="0" sz="1100" u="none" cap="none" strike="noStrike">
                        <a:solidFill>
                          <a:srgbClr val="000000"/>
                        </a:solidFill>
                        <a:latin typeface="Arial"/>
                        <a:ea typeface="Arial"/>
                        <a:cs typeface="Arial"/>
                        <a:sym typeface="Arial"/>
                      </a:endParaRPr>
                    </a:p>
                    <a:p>
                      <a:pPr indent="0" lvl="0" marL="0" marR="0" rtl="1" algn="l">
                        <a:spcBef>
                          <a:spcPts val="0"/>
                        </a:spcBef>
                        <a:spcAft>
                          <a:spcPts val="0"/>
                        </a:spcAft>
                        <a:buNone/>
                      </a:pPr>
                      <a:r>
                        <a:rPr lang="ar-EG" sz="1100" u="none" cap="none" strike="noStrike"/>
                        <a:t> </a:t>
                      </a:r>
                      <a:endParaRPr b="0" i="0" sz="1100" u="none" cap="none" strike="noStrike">
                        <a:solidFill>
                          <a:srgbClr val="000000"/>
                        </a:solidFill>
                        <a:latin typeface="Arial"/>
                        <a:ea typeface="Arial"/>
                        <a:cs typeface="Arial"/>
                        <a:sym typeface="Arial"/>
                      </a:endParaRPr>
                    </a:p>
                    <a:p>
                      <a:pPr indent="0" lvl="0" marL="0" marR="0" rtl="1" algn="l">
                        <a:spcBef>
                          <a:spcPts val="0"/>
                        </a:spcBef>
                        <a:spcAft>
                          <a:spcPts val="0"/>
                        </a:spcAft>
                        <a:buNone/>
                      </a:pPr>
                      <a:r>
                        <a:rPr lang="ar-EG" sz="1100" u="none" cap="none" strike="noStrike"/>
                        <a:t> </a:t>
                      </a:r>
                      <a:endParaRPr b="0" i="0" sz="1100" u="none" cap="none" strike="noStrike">
                        <a:solidFill>
                          <a:srgbClr val="000000"/>
                        </a:solidFill>
                        <a:latin typeface="Arial"/>
                        <a:ea typeface="Arial"/>
                        <a:cs typeface="Arial"/>
                        <a:sym typeface="Arial"/>
                      </a:endParaRPr>
                    </a:p>
                    <a:p>
                      <a:pPr indent="0" lvl="0" marL="0" marR="0" rtl="1" algn="l">
                        <a:spcBef>
                          <a:spcPts val="0"/>
                        </a:spcBef>
                        <a:spcAft>
                          <a:spcPts val="0"/>
                        </a:spcAft>
                        <a:buNone/>
                      </a:pPr>
                      <a:r>
                        <a:rPr lang="ar-EG" sz="1100" u="none" cap="none" strike="noStrike"/>
                        <a:t> </a:t>
                      </a:r>
                      <a:endParaRPr b="0" i="0" sz="1100" u="none" cap="none" strike="noStrike">
                        <a:solidFill>
                          <a:srgbClr val="000000"/>
                        </a:solidFill>
                        <a:latin typeface="Arial"/>
                        <a:ea typeface="Arial"/>
                        <a:cs typeface="Arial"/>
                        <a:sym typeface="Arial"/>
                      </a:endParaRPr>
                    </a:p>
                    <a:p>
                      <a:pPr indent="0" lvl="0" marL="0" marR="0" rtl="1" algn="l">
                        <a:spcBef>
                          <a:spcPts val="0"/>
                        </a:spcBef>
                        <a:spcAft>
                          <a:spcPts val="0"/>
                        </a:spcAft>
                        <a:buNone/>
                      </a:pPr>
                      <a:r>
                        <a:rPr lang="ar-EG" sz="1100" u="none" cap="none" strike="noStrike"/>
                        <a:t> </a:t>
                      </a:r>
                      <a:endParaRPr b="0" i="0" sz="1100" u="none" cap="none" strike="noStrike">
                        <a:solidFill>
                          <a:srgbClr val="000000"/>
                        </a:solidFill>
                        <a:latin typeface="Arial"/>
                        <a:ea typeface="Arial"/>
                        <a:cs typeface="Arial"/>
                        <a:sym typeface="Arial"/>
                      </a:endParaRPr>
                    </a:p>
                    <a:p>
                      <a:pPr indent="0" lvl="0" marL="0" marR="0" rtl="1" algn="l">
                        <a:spcBef>
                          <a:spcPts val="0"/>
                        </a:spcBef>
                        <a:spcAft>
                          <a:spcPts val="0"/>
                        </a:spcAft>
                        <a:buNone/>
                      </a:pPr>
                      <a:r>
                        <a:rPr lang="ar-EG" sz="1100" u="none" cap="none" strike="noStrike"/>
                        <a:t> </a:t>
                      </a:r>
                      <a:endParaRPr b="0" i="0" sz="1100" u="none" cap="none" strike="noStrike">
                        <a:solidFill>
                          <a:srgbClr val="000000"/>
                        </a:solidFill>
                        <a:latin typeface="Arial"/>
                        <a:ea typeface="Arial"/>
                        <a:cs typeface="Arial"/>
                        <a:sym typeface="Arial"/>
                      </a:endParaRPr>
                    </a:p>
                  </a:txBody>
                  <a:tcPr marT="0" marB="0" marR="0" marL="0"/>
                </a:tc>
                <a:tc>
                  <a:txBody>
                    <a:bodyPr/>
                    <a:lstStyle/>
                    <a:p>
                      <a:pPr indent="0" lvl="0" marL="0" marR="0" rtl="0" algn="ctr">
                        <a:spcBef>
                          <a:spcPts val="0"/>
                        </a:spcBef>
                        <a:spcAft>
                          <a:spcPts val="0"/>
                        </a:spcAft>
                        <a:buNone/>
                      </a:pPr>
                      <a:r>
                        <a:rPr b="1" i="0" lang="ar-EG" sz="1200" u="none" cap="none" strike="noStrike">
                          <a:solidFill>
                            <a:schemeClr val="lt1"/>
                          </a:solidFill>
                          <a:latin typeface="Arial"/>
                          <a:ea typeface="Arial"/>
                          <a:cs typeface="Arial"/>
                          <a:sym typeface="Arial"/>
                        </a:rPr>
                        <a:t>تويت</a:t>
                      </a:r>
                      <a:endParaRPr b="1" i="1" sz="1200" u="none" cap="none" strike="noStrike">
                        <a:solidFill>
                          <a:schemeClr val="lt1"/>
                        </a:solidFill>
                        <a:latin typeface="Arial"/>
                        <a:ea typeface="Arial"/>
                        <a:cs typeface="Arial"/>
                        <a:sym typeface="Arial"/>
                      </a:endParaRPr>
                    </a:p>
                  </a:txBody>
                  <a:tcPr marT="0" marB="0" marR="0" marL="0">
                    <a:solidFill>
                      <a:srgbClr val="00BBFE"/>
                    </a:solidFill>
                  </a:tcPr>
                </a:tc>
              </a:tr>
              <a:tr h="792100">
                <a:tc vMerge="1"/>
                <a:tc>
                  <a:txBody>
                    <a:bodyPr/>
                    <a:lstStyle/>
                    <a:p>
                      <a:pPr indent="0" lvl="0" marL="0" marR="0" rtl="1" algn="ctr">
                        <a:spcBef>
                          <a:spcPts val="0"/>
                        </a:spcBef>
                        <a:spcAft>
                          <a:spcPts val="0"/>
                        </a:spcAft>
                        <a:buNone/>
                      </a:pPr>
                      <a:r>
                        <a:rPr lang="ar-EG" sz="3000" u="none" cap="none" strike="noStrike">
                          <a:latin typeface="Arial"/>
                          <a:ea typeface="Arial"/>
                          <a:cs typeface="Arial"/>
                          <a:sym typeface="Arial"/>
                        </a:rPr>
                        <a:t>406</a:t>
                      </a:r>
                      <a:endParaRPr b="1" i="0" sz="3000" u="none" cap="none" strike="noStrike">
                        <a:solidFill>
                          <a:srgbClr val="4BACC6"/>
                        </a:solidFill>
                        <a:latin typeface="Arial"/>
                        <a:ea typeface="Arial"/>
                        <a:cs typeface="Arial"/>
                        <a:sym typeface="Arial"/>
                      </a:endParaRPr>
                    </a:p>
                  </a:txBody>
                  <a:tcPr marT="0" marB="0" marR="0" marL="0" anchor="ctr"/>
                </a:tc>
              </a:tr>
              <a:tr h="145200">
                <a:tc gridSpan="2">
                  <a:txBody>
                    <a:bodyPr/>
                    <a:lstStyle/>
                    <a:p>
                      <a:pPr indent="0" lvl="0" marL="0" marR="0" rtl="1" algn="l">
                        <a:spcBef>
                          <a:spcPts val="0"/>
                        </a:spcBef>
                        <a:spcAft>
                          <a:spcPts val="0"/>
                        </a:spcAft>
                        <a:buNone/>
                      </a:pPr>
                      <a:r>
                        <a:t/>
                      </a:r>
                      <a:endParaRPr b="0" i="0" sz="1100" u="none" cap="none" strike="noStrike">
                        <a:solidFill>
                          <a:srgbClr val="000000"/>
                        </a:solidFill>
                        <a:latin typeface="Arial"/>
                        <a:ea typeface="Arial"/>
                        <a:cs typeface="Arial"/>
                        <a:sym typeface="Arial"/>
                      </a:endParaRPr>
                    </a:p>
                  </a:txBody>
                  <a:tcPr marT="0" marB="0" marR="0" marL="0" anchor="b">
                    <a:solidFill>
                      <a:srgbClr val="0070C0"/>
                    </a:solidFill>
                  </a:tcPr>
                </a:tc>
                <a:tc hMerge="1"/>
              </a:tr>
              <a:tr h="381400">
                <a:tc rowSpan="2">
                  <a:txBody>
                    <a:bodyPr/>
                    <a:lstStyle/>
                    <a:p>
                      <a:pPr indent="0" lvl="0" marL="0" marR="0" rtl="1" algn="l">
                        <a:spcBef>
                          <a:spcPts val="0"/>
                        </a:spcBef>
                        <a:spcAft>
                          <a:spcPts val="0"/>
                        </a:spcAft>
                        <a:buNone/>
                      </a:pPr>
                      <a:r>
                        <a:rPr lang="ar-EG" sz="1100" u="none" cap="none" strike="noStrike"/>
                        <a:t> </a:t>
                      </a:r>
                      <a:endParaRPr b="0" i="0" sz="1100" u="none" cap="none" strike="noStrike">
                        <a:solidFill>
                          <a:srgbClr val="000000"/>
                        </a:solidFill>
                        <a:latin typeface="Arial"/>
                        <a:ea typeface="Arial"/>
                        <a:cs typeface="Arial"/>
                        <a:sym typeface="Arial"/>
                      </a:endParaRPr>
                    </a:p>
                    <a:p>
                      <a:pPr indent="0" lvl="0" marL="0" marR="0" rtl="1" algn="l">
                        <a:spcBef>
                          <a:spcPts val="0"/>
                        </a:spcBef>
                        <a:spcAft>
                          <a:spcPts val="0"/>
                        </a:spcAft>
                        <a:buNone/>
                      </a:pPr>
                      <a:r>
                        <a:rPr lang="ar-EG" sz="1100" u="none" cap="none" strike="noStrike"/>
                        <a:t> </a:t>
                      </a:r>
                      <a:endParaRPr b="0" i="0" sz="1100" u="none" cap="none" strike="noStrike">
                        <a:solidFill>
                          <a:srgbClr val="000000"/>
                        </a:solidFill>
                        <a:latin typeface="Arial"/>
                        <a:ea typeface="Arial"/>
                        <a:cs typeface="Arial"/>
                        <a:sym typeface="Arial"/>
                      </a:endParaRPr>
                    </a:p>
                    <a:p>
                      <a:pPr indent="0" lvl="0" marL="0" marR="0" rtl="1" algn="l">
                        <a:spcBef>
                          <a:spcPts val="0"/>
                        </a:spcBef>
                        <a:spcAft>
                          <a:spcPts val="0"/>
                        </a:spcAft>
                        <a:buNone/>
                      </a:pPr>
                      <a:r>
                        <a:rPr lang="ar-EG" sz="1100" u="none" cap="none" strike="noStrike"/>
                        <a:t> </a:t>
                      </a:r>
                      <a:endParaRPr b="0" i="0" sz="1100" u="none" cap="none" strike="noStrike">
                        <a:solidFill>
                          <a:srgbClr val="000000"/>
                        </a:solidFill>
                        <a:latin typeface="Arial"/>
                        <a:ea typeface="Arial"/>
                        <a:cs typeface="Arial"/>
                        <a:sym typeface="Arial"/>
                      </a:endParaRPr>
                    </a:p>
                    <a:p>
                      <a:pPr indent="0" lvl="0" marL="0" marR="0" rtl="1" algn="l">
                        <a:spcBef>
                          <a:spcPts val="0"/>
                        </a:spcBef>
                        <a:spcAft>
                          <a:spcPts val="0"/>
                        </a:spcAft>
                        <a:buNone/>
                      </a:pPr>
                      <a:r>
                        <a:rPr lang="ar-EG" sz="1100" u="none" cap="none" strike="noStrike"/>
                        <a:t> </a:t>
                      </a:r>
                      <a:endParaRPr b="0" i="0" sz="1100" u="none" cap="none" strike="noStrike">
                        <a:solidFill>
                          <a:srgbClr val="000000"/>
                        </a:solidFill>
                        <a:latin typeface="Arial"/>
                        <a:ea typeface="Arial"/>
                        <a:cs typeface="Arial"/>
                        <a:sym typeface="Arial"/>
                      </a:endParaRPr>
                    </a:p>
                    <a:p>
                      <a:pPr indent="0" lvl="0" marL="0" marR="0" rtl="1" algn="l">
                        <a:spcBef>
                          <a:spcPts val="0"/>
                        </a:spcBef>
                        <a:spcAft>
                          <a:spcPts val="0"/>
                        </a:spcAft>
                        <a:buNone/>
                      </a:pPr>
                      <a:r>
                        <a:rPr lang="ar-EG" sz="1100" u="none" cap="none" strike="noStrike"/>
                        <a:t> </a:t>
                      </a:r>
                      <a:endParaRPr b="0" i="0" sz="1100" u="none" cap="none" strike="noStrike">
                        <a:solidFill>
                          <a:srgbClr val="000000"/>
                        </a:solidFill>
                        <a:latin typeface="Arial"/>
                        <a:ea typeface="Arial"/>
                        <a:cs typeface="Arial"/>
                        <a:sym typeface="Arial"/>
                      </a:endParaRPr>
                    </a:p>
                    <a:p>
                      <a:pPr indent="0" lvl="0" marL="0" marR="0" rtl="1" algn="l">
                        <a:spcBef>
                          <a:spcPts val="0"/>
                        </a:spcBef>
                        <a:spcAft>
                          <a:spcPts val="0"/>
                        </a:spcAft>
                        <a:buNone/>
                      </a:pPr>
                      <a:r>
                        <a:rPr lang="ar-EG" sz="1100" u="none" cap="none" strike="noStrike"/>
                        <a:t> </a:t>
                      </a:r>
                      <a:endParaRPr b="0" i="0" sz="1100" u="none" cap="none" strike="noStrike">
                        <a:solidFill>
                          <a:srgbClr val="000000"/>
                        </a:solidFill>
                        <a:latin typeface="Arial"/>
                        <a:ea typeface="Arial"/>
                        <a:cs typeface="Arial"/>
                        <a:sym typeface="Arial"/>
                      </a:endParaRPr>
                    </a:p>
                    <a:p>
                      <a:pPr indent="0" lvl="0" marL="0" marR="0" rtl="1" algn="l">
                        <a:spcBef>
                          <a:spcPts val="0"/>
                        </a:spcBef>
                        <a:spcAft>
                          <a:spcPts val="0"/>
                        </a:spcAft>
                        <a:buNone/>
                      </a:pPr>
                      <a:r>
                        <a:t/>
                      </a:r>
                      <a:endParaRPr b="0" i="0" sz="1100" u="none" cap="none" strike="noStrike">
                        <a:solidFill>
                          <a:srgbClr val="000000"/>
                        </a:solidFill>
                        <a:latin typeface="Arial"/>
                        <a:ea typeface="Arial"/>
                        <a:cs typeface="Arial"/>
                        <a:sym typeface="Arial"/>
                      </a:endParaRPr>
                    </a:p>
                  </a:txBody>
                  <a:tcPr marT="0" marB="0" marR="0" marL="0"/>
                </a:tc>
                <a:tc>
                  <a:txBody>
                    <a:bodyPr/>
                    <a:lstStyle/>
                    <a:p>
                      <a:pPr indent="0" lvl="0" marL="0" marR="0" rtl="0" algn="ctr">
                        <a:spcBef>
                          <a:spcPts val="0"/>
                        </a:spcBef>
                        <a:spcAft>
                          <a:spcPts val="0"/>
                        </a:spcAft>
                        <a:buNone/>
                      </a:pPr>
                      <a:r>
                        <a:rPr b="1" i="0" lang="ar-EG" sz="1400" u="none" cap="none" strike="noStrike">
                          <a:solidFill>
                            <a:schemeClr val="lt1"/>
                          </a:solidFill>
                          <a:latin typeface="Arial"/>
                          <a:ea typeface="Arial"/>
                          <a:cs typeface="Arial"/>
                          <a:sym typeface="Arial"/>
                        </a:rPr>
                        <a:t>متابعين</a:t>
                      </a:r>
                      <a:endParaRPr b="1" i="1" sz="1400" u="none" cap="none" strike="noStrike">
                        <a:solidFill>
                          <a:schemeClr val="lt1"/>
                        </a:solidFill>
                        <a:latin typeface="Arial"/>
                        <a:ea typeface="Arial"/>
                        <a:cs typeface="Arial"/>
                        <a:sym typeface="Arial"/>
                      </a:endParaRPr>
                    </a:p>
                  </a:txBody>
                  <a:tcPr marT="0" marB="0" marR="0" marL="0">
                    <a:solidFill>
                      <a:srgbClr val="0070C0"/>
                    </a:solidFill>
                  </a:tcPr>
                </a:tc>
              </a:tr>
              <a:tr h="778850">
                <a:tc vMerge="1"/>
                <a:tc>
                  <a:txBody>
                    <a:bodyPr/>
                    <a:lstStyle/>
                    <a:p>
                      <a:pPr indent="0" lvl="0" marL="0" marR="0" rtl="1" algn="ctr">
                        <a:spcBef>
                          <a:spcPts val="0"/>
                        </a:spcBef>
                        <a:spcAft>
                          <a:spcPts val="0"/>
                        </a:spcAft>
                        <a:buNone/>
                      </a:pPr>
                      <a:r>
                        <a:rPr b="0" i="0" lang="ar-EG" sz="3000" u="none" cap="none" strike="noStrike">
                          <a:solidFill>
                            <a:schemeClr val="dk1"/>
                          </a:solidFill>
                          <a:latin typeface="Arial"/>
                          <a:ea typeface="Arial"/>
                          <a:cs typeface="Arial"/>
                          <a:sym typeface="Arial"/>
                        </a:rPr>
                        <a:t>386</a:t>
                      </a:r>
                      <a:endParaRPr b="1" i="0" sz="3000" u="none" cap="none" strike="noStrike">
                        <a:solidFill>
                          <a:srgbClr val="4BACC6"/>
                        </a:solidFill>
                        <a:latin typeface="Arial"/>
                        <a:ea typeface="Arial"/>
                        <a:cs typeface="Arial"/>
                        <a:sym typeface="Arial"/>
                      </a:endParaRPr>
                    </a:p>
                  </a:txBody>
                  <a:tcPr marT="0" marB="0" marR="0" marL="0" anchor="ctr"/>
                </a:tc>
              </a:tr>
            </a:tbl>
          </a:graphicData>
        </a:graphic>
      </p:graphicFrame>
      <p:pic>
        <p:nvPicPr>
          <p:cNvPr id="187" name="Google Shape;187;p19"/>
          <p:cNvPicPr preferRelativeResize="0"/>
          <p:nvPr/>
        </p:nvPicPr>
        <p:blipFill rotWithShape="1">
          <a:blip r:embed="rId4">
            <a:alphaModFix/>
          </a:blip>
          <a:srcRect b="0" l="0" r="0" t="0"/>
          <a:stretch/>
        </p:blipFill>
        <p:spPr>
          <a:xfrm>
            <a:off x="5292080" y="2048074"/>
            <a:ext cx="1008112" cy="894765"/>
          </a:xfrm>
          <a:prstGeom prst="rect">
            <a:avLst/>
          </a:prstGeom>
          <a:noFill/>
          <a:ln>
            <a:noFill/>
          </a:ln>
        </p:spPr>
      </p:pic>
      <p:pic>
        <p:nvPicPr>
          <p:cNvPr id="188" name="Google Shape;188;p19"/>
          <p:cNvPicPr preferRelativeResize="0"/>
          <p:nvPr/>
        </p:nvPicPr>
        <p:blipFill rotWithShape="1">
          <a:blip r:embed="rId5">
            <a:alphaModFix/>
          </a:blip>
          <a:srcRect b="0" l="0" r="0" t="0"/>
          <a:stretch/>
        </p:blipFill>
        <p:spPr>
          <a:xfrm>
            <a:off x="2919182" y="2048074"/>
            <a:ext cx="1056214" cy="954000"/>
          </a:xfrm>
          <a:prstGeom prst="rect">
            <a:avLst/>
          </a:prstGeom>
          <a:noFill/>
          <a:ln>
            <a:noFill/>
          </a:ln>
        </p:spPr>
      </p:pic>
      <p:graphicFrame>
        <p:nvGraphicFramePr>
          <p:cNvPr id="189" name="Google Shape;189;p19"/>
          <p:cNvGraphicFramePr/>
          <p:nvPr/>
        </p:nvGraphicFramePr>
        <p:xfrm>
          <a:off x="2339752" y="2996952"/>
          <a:ext cx="3000000" cy="3000000"/>
        </p:xfrm>
        <a:graphic>
          <a:graphicData uri="http://schemas.openxmlformats.org/drawingml/2006/table">
            <a:tbl>
              <a:tblPr>
                <a:noFill/>
                <a:tableStyleId>{0DEB1896-3EF7-488D-B67F-010ABB77F279}</a:tableStyleId>
              </a:tblPr>
              <a:tblGrid>
                <a:gridCol w="953050"/>
                <a:gridCol w="1207200"/>
              </a:tblGrid>
              <a:tr h="328900">
                <a:tc rowSpan="2">
                  <a:txBody>
                    <a:bodyPr/>
                    <a:lstStyle/>
                    <a:p>
                      <a:pPr indent="0" lvl="0" marL="0" marR="0" rtl="1" algn="l">
                        <a:spcBef>
                          <a:spcPts val="0"/>
                        </a:spcBef>
                        <a:spcAft>
                          <a:spcPts val="0"/>
                        </a:spcAft>
                        <a:buNone/>
                      </a:pPr>
                      <a:r>
                        <a:rPr lang="ar-EG" sz="1100" u="none" cap="none" strike="noStrike"/>
                        <a:t> </a:t>
                      </a:r>
                      <a:endParaRPr b="0" i="0" sz="1100" u="none" cap="none" strike="noStrike">
                        <a:solidFill>
                          <a:srgbClr val="000000"/>
                        </a:solidFill>
                        <a:latin typeface="Arial"/>
                        <a:ea typeface="Arial"/>
                        <a:cs typeface="Arial"/>
                        <a:sym typeface="Arial"/>
                      </a:endParaRPr>
                    </a:p>
                    <a:p>
                      <a:pPr indent="0" lvl="0" marL="0" marR="0" rtl="1" algn="l">
                        <a:spcBef>
                          <a:spcPts val="0"/>
                        </a:spcBef>
                        <a:spcAft>
                          <a:spcPts val="0"/>
                        </a:spcAft>
                        <a:buNone/>
                      </a:pPr>
                      <a:r>
                        <a:rPr lang="ar-EG" sz="1100" u="none" cap="none" strike="noStrike"/>
                        <a:t> </a:t>
                      </a:r>
                      <a:endParaRPr b="0" i="0" sz="1100" u="none" cap="none" strike="noStrike">
                        <a:solidFill>
                          <a:srgbClr val="000000"/>
                        </a:solidFill>
                        <a:latin typeface="Arial"/>
                        <a:ea typeface="Arial"/>
                        <a:cs typeface="Arial"/>
                        <a:sym typeface="Arial"/>
                      </a:endParaRPr>
                    </a:p>
                    <a:p>
                      <a:pPr indent="0" lvl="0" marL="0" marR="0" rtl="1" algn="l">
                        <a:spcBef>
                          <a:spcPts val="0"/>
                        </a:spcBef>
                        <a:spcAft>
                          <a:spcPts val="0"/>
                        </a:spcAft>
                        <a:buNone/>
                      </a:pPr>
                      <a:r>
                        <a:rPr lang="ar-EG" sz="1100" u="none" cap="none" strike="noStrike"/>
                        <a:t> </a:t>
                      </a:r>
                      <a:endParaRPr b="0" i="0" sz="1100" u="none" cap="none" strike="noStrike">
                        <a:solidFill>
                          <a:srgbClr val="000000"/>
                        </a:solidFill>
                        <a:latin typeface="Arial"/>
                        <a:ea typeface="Arial"/>
                        <a:cs typeface="Arial"/>
                        <a:sym typeface="Arial"/>
                      </a:endParaRPr>
                    </a:p>
                    <a:p>
                      <a:pPr indent="0" lvl="0" marL="0" marR="0" rtl="1" algn="l">
                        <a:spcBef>
                          <a:spcPts val="0"/>
                        </a:spcBef>
                        <a:spcAft>
                          <a:spcPts val="0"/>
                        </a:spcAft>
                        <a:buNone/>
                      </a:pPr>
                      <a:r>
                        <a:rPr lang="ar-EG" sz="1100" u="none" cap="none" strike="noStrike"/>
                        <a:t> </a:t>
                      </a:r>
                      <a:endParaRPr b="0" i="0" sz="1100" u="none" cap="none" strike="noStrike">
                        <a:solidFill>
                          <a:srgbClr val="000000"/>
                        </a:solidFill>
                        <a:latin typeface="Arial"/>
                        <a:ea typeface="Arial"/>
                        <a:cs typeface="Arial"/>
                        <a:sym typeface="Arial"/>
                      </a:endParaRPr>
                    </a:p>
                    <a:p>
                      <a:pPr indent="0" lvl="0" marL="0" marR="0" rtl="1" algn="l">
                        <a:spcBef>
                          <a:spcPts val="0"/>
                        </a:spcBef>
                        <a:spcAft>
                          <a:spcPts val="0"/>
                        </a:spcAft>
                        <a:buNone/>
                      </a:pPr>
                      <a:r>
                        <a:rPr lang="ar-EG" sz="1100" u="none" cap="none" strike="noStrike"/>
                        <a:t> </a:t>
                      </a:r>
                      <a:endParaRPr b="0" i="0" sz="1100" u="none" cap="none" strike="noStrike">
                        <a:solidFill>
                          <a:srgbClr val="000000"/>
                        </a:solidFill>
                        <a:latin typeface="Arial"/>
                        <a:ea typeface="Arial"/>
                        <a:cs typeface="Arial"/>
                        <a:sym typeface="Arial"/>
                      </a:endParaRPr>
                    </a:p>
                    <a:p>
                      <a:pPr indent="0" lvl="0" marL="0" marR="0" rtl="1" algn="l">
                        <a:spcBef>
                          <a:spcPts val="0"/>
                        </a:spcBef>
                        <a:spcAft>
                          <a:spcPts val="0"/>
                        </a:spcAft>
                        <a:buNone/>
                      </a:pPr>
                      <a:r>
                        <a:rPr lang="ar-EG" sz="1100" u="none" cap="none" strike="noStrike"/>
                        <a:t> </a:t>
                      </a:r>
                      <a:endParaRPr b="0" i="0" sz="1100" u="none" cap="none" strike="noStrike">
                        <a:solidFill>
                          <a:srgbClr val="000000"/>
                        </a:solidFill>
                        <a:latin typeface="Arial"/>
                        <a:ea typeface="Arial"/>
                        <a:cs typeface="Arial"/>
                        <a:sym typeface="Arial"/>
                      </a:endParaRPr>
                    </a:p>
                  </a:txBody>
                  <a:tcPr marT="0" marB="0" marR="0" marL="0"/>
                </a:tc>
                <a:tc>
                  <a:txBody>
                    <a:bodyPr/>
                    <a:lstStyle/>
                    <a:p>
                      <a:pPr indent="0" lvl="0" marL="0" marR="0" rtl="0" algn="ctr">
                        <a:spcBef>
                          <a:spcPts val="0"/>
                        </a:spcBef>
                        <a:spcAft>
                          <a:spcPts val="0"/>
                        </a:spcAft>
                        <a:buNone/>
                      </a:pPr>
                      <a:r>
                        <a:rPr b="1" i="0" lang="ar-EG" sz="1400" u="none" cap="none" strike="noStrike">
                          <a:solidFill>
                            <a:schemeClr val="lt1"/>
                          </a:solidFill>
                          <a:latin typeface="Arial"/>
                          <a:ea typeface="Arial"/>
                          <a:cs typeface="Arial"/>
                          <a:sym typeface="Arial"/>
                        </a:rPr>
                        <a:t>متابعين</a:t>
                      </a:r>
                      <a:endParaRPr b="1" i="1" sz="1400" u="none" cap="none" strike="noStrike">
                        <a:solidFill>
                          <a:schemeClr val="lt1"/>
                        </a:solidFill>
                        <a:latin typeface="Arial"/>
                        <a:ea typeface="Arial"/>
                        <a:cs typeface="Arial"/>
                        <a:sym typeface="Arial"/>
                      </a:endParaRPr>
                    </a:p>
                  </a:txBody>
                  <a:tcPr marT="0" marB="0" marR="0" marL="0">
                    <a:solidFill>
                      <a:srgbClr val="C00000"/>
                    </a:solidFill>
                  </a:tcPr>
                </a:tc>
              </a:tr>
              <a:tr h="1043875">
                <a:tc vMerge="1"/>
                <a:tc>
                  <a:txBody>
                    <a:bodyPr/>
                    <a:lstStyle/>
                    <a:p>
                      <a:pPr indent="0" lvl="0" marL="0" marR="0" rtl="1" algn="ctr">
                        <a:spcBef>
                          <a:spcPts val="0"/>
                        </a:spcBef>
                        <a:spcAft>
                          <a:spcPts val="0"/>
                        </a:spcAft>
                        <a:buNone/>
                      </a:pPr>
                      <a:r>
                        <a:rPr lang="ar-EG" sz="3000" u="none" cap="none" strike="noStrike">
                          <a:latin typeface="Arial"/>
                          <a:ea typeface="Arial"/>
                          <a:cs typeface="Arial"/>
                          <a:sym typeface="Arial"/>
                        </a:rPr>
                        <a:t>14</a:t>
                      </a:r>
                      <a:endParaRPr b="1" i="0" sz="3000" u="none" cap="none" strike="noStrike">
                        <a:solidFill>
                          <a:srgbClr val="C0504D"/>
                        </a:solidFill>
                        <a:latin typeface="Arial"/>
                        <a:ea typeface="Arial"/>
                        <a:cs typeface="Arial"/>
                        <a:sym typeface="Arial"/>
                      </a:endParaRPr>
                    </a:p>
                  </a:txBody>
                  <a:tcPr marT="0" marB="0" marR="0" marL="0" anchor="ctr"/>
                </a:tc>
              </a:tr>
              <a:tr h="162025">
                <a:tc gridSpan="2">
                  <a:txBody>
                    <a:bodyPr/>
                    <a:lstStyle/>
                    <a:p>
                      <a:pPr indent="0" lvl="0" marL="0" marR="0" rtl="1" algn="l">
                        <a:spcBef>
                          <a:spcPts val="0"/>
                        </a:spcBef>
                        <a:spcAft>
                          <a:spcPts val="0"/>
                        </a:spcAft>
                        <a:buNone/>
                      </a:pPr>
                      <a:r>
                        <a:t/>
                      </a:r>
                      <a:endParaRPr b="0" i="0" sz="1100" u="none" cap="none" strike="noStrike">
                        <a:solidFill>
                          <a:srgbClr val="000000"/>
                        </a:solidFill>
                        <a:latin typeface="Arial"/>
                        <a:ea typeface="Arial"/>
                        <a:cs typeface="Arial"/>
                        <a:sym typeface="Arial"/>
                      </a:endParaRPr>
                    </a:p>
                  </a:txBody>
                  <a:tcPr marT="0" marB="0" marR="0" marL="0" anchor="b">
                    <a:solidFill>
                      <a:srgbClr val="00B050"/>
                    </a:solidFill>
                  </a:tcPr>
                </a:tc>
                <a:tc hMerge="1"/>
              </a:tr>
              <a:tr h="325125">
                <a:tc rowSpan="2">
                  <a:txBody>
                    <a:bodyPr/>
                    <a:lstStyle/>
                    <a:p>
                      <a:pPr indent="0" lvl="0" marL="0" marR="0" rtl="1" algn="l">
                        <a:spcBef>
                          <a:spcPts val="0"/>
                        </a:spcBef>
                        <a:spcAft>
                          <a:spcPts val="0"/>
                        </a:spcAft>
                        <a:buNone/>
                      </a:pPr>
                      <a:r>
                        <a:rPr lang="ar-EG" sz="1100" u="none" cap="none" strike="noStrike"/>
                        <a:t> </a:t>
                      </a:r>
                      <a:endParaRPr b="0" i="0" sz="1100" u="none" cap="none" strike="noStrike">
                        <a:solidFill>
                          <a:srgbClr val="000000"/>
                        </a:solidFill>
                        <a:latin typeface="Arial"/>
                        <a:ea typeface="Arial"/>
                        <a:cs typeface="Arial"/>
                        <a:sym typeface="Arial"/>
                      </a:endParaRPr>
                    </a:p>
                  </a:txBody>
                  <a:tcPr marT="0" marB="0" marR="0" marL="0"/>
                </a:tc>
                <a:tc>
                  <a:txBody>
                    <a:bodyPr/>
                    <a:lstStyle/>
                    <a:p>
                      <a:pPr indent="0" lvl="0" marL="0" marR="0" rtl="1" algn="ctr">
                        <a:spcBef>
                          <a:spcPts val="0"/>
                        </a:spcBef>
                        <a:spcAft>
                          <a:spcPts val="0"/>
                        </a:spcAft>
                        <a:buNone/>
                      </a:pPr>
                      <a:r>
                        <a:rPr b="1" lang="ar-EG" sz="1400" u="none" cap="none" strike="noStrike">
                          <a:solidFill>
                            <a:schemeClr val="lt1"/>
                          </a:solidFill>
                          <a:latin typeface="Arial"/>
                          <a:ea typeface="Arial"/>
                          <a:cs typeface="Arial"/>
                          <a:sym typeface="Arial"/>
                        </a:rPr>
                        <a:t>مشاهدين</a:t>
                      </a:r>
                      <a:endParaRPr b="1" i="1" sz="1400" u="none" cap="none" strike="noStrike">
                        <a:solidFill>
                          <a:schemeClr val="lt1"/>
                        </a:solidFill>
                        <a:latin typeface="Arial"/>
                        <a:ea typeface="Arial"/>
                        <a:cs typeface="Arial"/>
                        <a:sym typeface="Arial"/>
                      </a:endParaRPr>
                    </a:p>
                  </a:txBody>
                  <a:tcPr marT="0" marB="0" marR="0" marL="0">
                    <a:solidFill>
                      <a:srgbClr val="00B050"/>
                    </a:solidFill>
                  </a:tcPr>
                </a:tc>
              </a:tr>
              <a:tr h="968825">
                <a:tc vMerge="1"/>
                <a:tc>
                  <a:txBody>
                    <a:bodyPr/>
                    <a:lstStyle/>
                    <a:p>
                      <a:pPr indent="0" lvl="0" marL="0" marR="0" rtl="1" algn="ctr">
                        <a:spcBef>
                          <a:spcPts val="0"/>
                        </a:spcBef>
                        <a:spcAft>
                          <a:spcPts val="0"/>
                        </a:spcAft>
                        <a:buNone/>
                      </a:pPr>
                      <a:r>
                        <a:rPr lang="ar-EG" sz="3000" u="none" cap="none" strike="noStrike">
                          <a:latin typeface="Arial"/>
                          <a:ea typeface="Arial"/>
                          <a:cs typeface="Arial"/>
                          <a:sym typeface="Arial"/>
                        </a:rPr>
                        <a:t>13.201</a:t>
                      </a:r>
                      <a:endParaRPr b="1" i="0" sz="3000" u="none" cap="none" strike="noStrike">
                        <a:solidFill>
                          <a:srgbClr val="C0504D"/>
                        </a:solidFill>
                        <a:latin typeface="Arial"/>
                        <a:ea typeface="Arial"/>
                        <a:cs typeface="Arial"/>
                        <a:sym typeface="Arial"/>
                      </a:endParaRPr>
                    </a:p>
                  </a:txBody>
                  <a:tcPr marT="0" marB="0" marR="0" marL="0" anchor="ctr"/>
                </a:tc>
              </a:tr>
            </a:tbl>
          </a:graphicData>
        </a:graphic>
      </p:graphicFrame>
      <p:pic>
        <p:nvPicPr>
          <p:cNvPr descr="https://lh4.googleusercontent.com/9Difi9bypu9-FoUsfFWpX6odYLLjXQk_q0aPxZBSFynecMOSLoKRKWRWIfZdXRGOdXMZCahrLBG6vWrwIeT-A26iDjTucgFVCP0Fuzr79BHW5kLJ3sw" id="190" name="Google Shape;190;p19"/>
          <p:cNvPicPr preferRelativeResize="0"/>
          <p:nvPr/>
        </p:nvPicPr>
        <p:blipFill rotWithShape="1">
          <a:blip r:embed="rId6">
            <a:alphaModFix/>
          </a:blip>
          <a:srcRect b="0" l="0" r="0" t="0"/>
          <a:stretch/>
        </p:blipFill>
        <p:spPr>
          <a:xfrm>
            <a:off x="791704" y="2118933"/>
            <a:ext cx="971984" cy="878019"/>
          </a:xfrm>
          <a:prstGeom prst="rect">
            <a:avLst/>
          </a:prstGeom>
          <a:noFill/>
          <a:ln>
            <a:noFill/>
          </a:ln>
        </p:spPr>
      </p:pic>
      <p:graphicFrame>
        <p:nvGraphicFramePr>
          <p:cNvPr id="191" name="Google Shape;191;p19"/>
          <p:cNvGraphicFramePr/>
          <p:nvPr/>
        </p:nvGraphicFramePr>
        <p:xfrm>
          <a:off x="251520" y="2996952"/>
          <a:ext cx="3000000" cy="3000000"/>
        </p:xfrm>
        <a:graphic>
          <a:graphicData uri="http://schemas.openxmlformats.org/drawingml/2006/table">
            <a:tbl>
              <a:tblPr>
                <a:noFill/>
                <a:tableStyleId>{0DEB1896-3EF7-488D-B67F-010ABB77F279}</a:tableStyleId>
              </a:tblPr>
              <a:tblGrid>
                <a:gridCol w="1001975"/>
                <a:gridCol w="936100"/>
              </a:tblGrid>
              <a:tr h="337225">
                <a:tc rowSpan="2">
                  <a:txBody>
                    <a:bodyPr/>
                    <a:lstStyle/>
                    <a:p>
                      <a:pPr indent="0" lvl="0" marL="0" marR="0" rtl="1" algn="l">
                        <a:spcBef>
                          <a:spcPts val="0"/>
                        </a:spcBef>
                        <a:spcAft>
                          <a:spcPts val="0"/>
                        </a:spcAft>
                        <a:buNone/>
                      </a:pPr>
                      <a:r>
                        <a:rPr lang="ar-EG" sz="1100" u="none" cap="none" strike="noStrike"/>
                        <a:t> </a:t>
                      </a:r>
                      <a:endParaRPr b="0" i="0" sz="1100" u="none" cap="none" strike="noStrike">
                        <a:solidFill>
                          <a:srgbClr val="000000"/>
                        </a:solidFill>
                        <a:latin typeface="Arial"/>
                        <a:ea typeface="Arial"/>
                        <a:cs typeface="Arial"/>
                        <a:sym typeface="Arial"/>
                      </a:endParaRPr>
                    </a:p>
                  </a:txBody>
                  <a:tcPr marT="0" marB="0" marR="0" marL="0"/>
                </a:tc>
                <a:tc>
                  <a:txBody>
                    <a:bodyPr/>
                    <a:lstStyle/>
                    <a:p>
                      <a:pPr indent="0" lvl="0" marL="0" marR="0" rtl="0" algn="ctr">
                        <a:spcBef>
                          <a:spcPts val="0"/>
                        </a:spcBef>
                        <a:spcAft>
                          <a:spcPts val="0"/>
                        </a:spcAft>
                        <a:buNone/>
                      </a:pPr>
                      <a:r>
                        <a:rPr b="1" lang="ar-EG" sz="1400" u="none" cap="none" strike="noStrike">
                          <a:solidFill>
                            <a:schemeClr val="lt1"/>
                          </a:solidFill>
                          <a:latin typeface="Arial"/>
                          <a:ea typeface="Arial"/>
                          <a:cs typeface="Arial"/>
                          <a:sym typeface="Arial"/>
                        </a:rPr>
                        <a:t>مشاهدين</a:t>
                      </a:r>
                      <a:endParaRPr b="1" i="1" sz="1400" u="none" cap="none" strike="noStrike">
                        <a:solidFill>
                          <a:schemeClr val="lt1"/>
                        </a:solidFill>
                        <a:latin typeface="Arial"/>
                        <a:ea typeface="Arial"/>
                        <a:cs typeface="Arial"/>
                        <a:sym typeface="Arial"/>
                      </a:endParaRPr>
                    </a:p>
                  </a:txBody>
                  <a:tcPr marT="0" marB="0" marR="0" marL="0">
                    <a:solidFill>
                      <a:schemeClr val="dk1"/>
                    </a:solidFill>
                  </a:tcPr>
                </a:tc>
              </a:tr>
              <a:tr h="714175">
                <a:tc vMerge="1"/>
                <a:tc>
                  <a:txBody>
                    <a:bodyPr/>
                    <a:lstStyle/>
                    <a:p>
                      <a:pPr indent="0" lvl="0" marL="0" marR="0" rtl="1" algn="ctr">
                        <a:spcBef>
                          <a:spcPts val="0"/>
                        </a:spcBef>
                        <a:spcAft>
                          <a:spcPts val="0"/>
                        </a:spcAft>
                        <a:buNone/>
                      </a:pPr>
                      <a:r>
                        <a:rPr lang="ar-EG" sz="3000" u="none" cap="none" strike="noStrike">
                          <a:solidFill>
                            <a:schemeClr val="dk1"/>
                          </a:solidFill>
                          <a:latin typeface="Arial"/>
                          <a:ea typeface="Arial"/>
                          <a:cs typeface="Arial"/>
                          <a:sym typeface="Arial"/>
                        </a:rPr>
                        <a:t>1037</a:t>
                      </a:r>
                      <a:endParaRPr sz="3000" u="none" cap="none" strike="noStrike">
                        <a:solidFill>
                          <a:schemeClr val="dk1"/>
                        </a:solidFill>
                        <a:latin typeface="Arial"/>
                        <a:ea typeface="Arial"/>
                        <a:cs typeface="Arial"/>
                        <a:sym typeface="Arial"/>
                      </a:endParaRPr>
                    </a:p>
                  </a:txBody>
                  <a:tcPr marT="0" marB="0" marR="0" marL="0" anchor="ctr"/>
                </a:tc>
              </a:tr>
            </a:tbl>
          </a:graphicData>
        </a:graphic>
      </p:graphicFrame>
      <p:pic>
        <p:nvPicPr>
          <p:cNvPr descr="https://encrypted-tbn1.gstatic.com/images?q=tbn:ANd9GcQCbGJ-N7-uBVYqUK1y4jgnsm0-nTWNEShLCsYSbA-9DDJIn9L5" id="192" name="Google Shape;192;p19"/>
          <p:cNvPicPr preferRelativeResize="0"/>
          <p:nvPr/>
        </p:nvPicPr>
        <p:blipFill rotWithShape="1">
          <a:blip r:embed="rId7">
            <a:alphaModFix/>
          </a:blip>
          <a:srcRect b="0" l="0" r="0" t="0"/>
          <a:stretch/>
        </p:blipFill>
        <p:spPr>
          <a:xfrm>
            <a:off x="452038" y="3052884"/>
            <a:ext cx="770278" cy="770278"/>
          </a:xfrm>
          <a:prstGeom prst="rect">
            <a:avLst/>
          </a:prstGeom>
          <a:noFill/>
          <a:ln>
            <a:noFill/>
          </a:ln>
        </p:spPr>
      </p:pic>
      <p:pic>
        <p:nvPicPr>
          <p:cNvPr id="193" name="Google Shape;193;p19"/>
          <p:cNvPicPr preferRelativeResize="0"/>
          <p:nvPr/>
        </p:nvPicPr>
        <p:blipFill rotWithShape="1">
          <a:blip r:embed="rId8">
            <a:alphaModFix/>
          </a:blip>
          <a:srcRect b="0" l="0" r="0" t="0"/>
          <a:stretch/>
        </p:blipFill>
        <p:spPr>
          <a:xfrm>
            <a:off x="2538049" y="3466265"/>
            <a:ext cx="698147" cy="698147"/>
          </a:xfrm>
          <a:prstGeom prst="rect">
            <a:avLst/>
          </a:prstGeom>
          <a:noFill/>
          <a:ln>
            <a:noFill/>
          </a:ln>
        </p:spPr>
      </p:pic>
      <p:pic>
        <p:nvPicPr>
          <p:cNvPr descr="https://encrypted-tbn1.gstatic.com/images?q=tbn:ANd9GcQCbGJ-N7-uBVYqUK1y4jgnsm0-nTWNEShLCsYSbA-9DDJIn9L5" id="194" name="Google Shape;194;p19"/>
          <p:cNvPicPr preferRelativeResize="0"/>
          <p:nvPr/>
        </p:nvPicPr>
        <p:blipFill rotWithShape="1">
          <a:blip r:embed="rId9">
            <a:alphaModFix/>
          </a:blip>
          <a:srcRect b="0" l="0" r="0" t="0"/>
          <a:stretch/>
        </p:blipFill>
        <p:spPr>
          <a:xfrm>
            <a:off x="2538049" y="4959219"/>
            <a:ext cx="698147" cy="698147"/>
          </a:xfrm>
          <a:prstGeom prst="rect">
            <a:avLst/>
          </a:prstGeom>
          <a:noFill/>
          <a:ln>
            <a:noFill/>
          </a:ln>
        </p:spPr>
      </p:pic>
      <p:pic>
        <p:nvPicPr>
          <p:cNvPr descr="http://static.wixstatic.com/media/5dbb66_c455b11f84d38412dd9744255531cf80.png" id="195" name="Google Shape;195;p19"/>
          <p:cNvPicPr preferRelativeResize="0"/>
          <p:nvPr/>
        </p:nvPicPr>
        <p:blipFill rotWithShape="1">
          <a:blip r:embed="rId10">
            <a:alphaModFix/>
          </a:blip>
          <a:srcRect b="0" l="0" r="0" t="0"/>
          <a:stretch/>
        </p:blipFill>
        <p:spPr>
          <a:xfrm>
            <a:off x="4854923" y="4878453"/>
            <a:ext cx="725189" cy="725189"/>
          </a:xfrm>
          <a:prstGeom prst="rect">
            <a:avLst/>
          </a:prstGeom>
          <a:noFill/>
          <a:ln>
            <a:noFill/>
          </a:ln>
        </p:spPr>
      </p:pic>
      <p:pic>
        <p:nvPicPr>
          <p:cNvPr descr="http://img1.wikia.nocookie.net/__cb20111228065136/simpsons/images/1/11/Twitter_bird_icon.png" id="196" name="Google Shape;196;p19"/>
          <p:cNvPicPr preferRelativeResize="0"/>
          <p:nvPr/>
        </p:nvPicPr>
        <p:blipFill rotWithShape="1">
          <a:blip r:embed="rId11">
            <a:alphaModFix/>
          </a:blip>
          <a:srcRect b="0" l="0" r="0" t="0"/>
          <a:stretch/>
        </p:blipFill>
        <p:spPr>
          <a:xfrm>
            <a:off x="4788024" y="3386412"/>
            <a:ext cx="773388" cy="773388"/>
          </a:xfrm>
          <a:prstGeom prst="rect">
            <a:avLst/>
          </a:prstGeom>
          <a:noFill/>
          <a:ln>
            <a:noFill/>
          </a:ln>
        </p:spPr>
      </p:pic>
      <p:pic>
        <p:nvPicPr>
          <p:cNvPr id="197" name="Google Shape;197;p19"/>
          <p:cNvPicPr preferRelativeResize="0"/>
          <p:nvPr/>
        </p:nvPicPr>
        <p:blipFill rotWithShape="1">
          <a:blip r:embed="rId12">
            <a:alphaModFix/>
          </a:blip>
          <a:srcRect b="0" l="0" r="0" t="0"/>
          <a:stretch/>
        </p:blipFill>
        <p:spPr>
          <a:xfrm>
            <a:off x="6868493" y="3212977"/>
            <a:ext cx="1034920" cy="694673"/>
          </a:xfrm>
          <a:prstGeom prst="rect">
            <a:avLst/>
          </a:prstGeom>
          <a:noFill/>
          <a:ln>
            <a:noFill/>
          </a:ln>
        </p:spPr>
      </p:pic>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500"/>
                                        <p:tgtEl>
                                          <p:spTgt spid="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par>
                                <p:cTn fill="hold" nodeType="with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500"/>
                                        <p:tgtEl>
                                          <p:spTgt spid="197"/>
                                        </p:tgtEl>
                                      </p:cBhvr>
                                    </p:animEffect>
                                  </p:childTnLst>
                                </p:cTn>
                              </p:par>
                              <p:par>
                                <p:cTn fill="hold" nodeType="with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500"/>
                                        <p:tgtEl>
                                          <p:spTgt spid="1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500"/>
                                        <p:tgtEl>
                                          <p:spTgt spid="186"/>
                                        </p:tgtEl>
                                      </p:cBhvr>
                                    </p:animEffect>
                                  </p:childTnLst>
                                </p:cTn>
                              </p:par>
                              <p:par>
                                <p:cTn fill="hold" nodeType="with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
                                        <p:tgtEl>
                                          <p:spTgt spid="196"/>
                                        </p:tgtEl>
                                      </p:cBhvr>
                                    </p:animEffect>
                                  </p:childTnLst>
                                </p:cTn>
                              </p:par>
                              <p:par>
                                <p:cTn fill="hold" nodeType="with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par>
                                <p:cTn fill="hold" nodeType="with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500"/>
                                        <p:tgtEl>
                                          <p:spTgt spid="1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500"/>
                                        <p:tgtEl>
                                          <p:spTgt spid="189"/>
                                        </p:tgtEl>
                                      </p:cBhvr>
                                    </p:animEffect>
                                  </p:childTnLst>
                                </p:cTn>
                              </p:par>
                              <p:par>
                                <p:cTn fill="hold" nodeType="with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500"/>
                                        <p:tgtEl>
                                          <p:spTgt spid="193"/>
                                        </p:tgtEl>
                                      </p:cBhvr>
                                    </p:animEffect>
                                  </p:childTnLst>
                                </p:cTn>
                              </p:par>
                              <p:par>
                                <p:cTn fill="hold" nodeType="with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500"/>
                                        <p:tgtEl>
                                          <p:spTgt spid="194"/>
                                        </p:tgtEl>
                                      </p:cBhvr>
                                    </p:animEffect>
                                  </p:childTnLst>
                                </p:cTn>
                              </p:par>
                              <p:par>
                                <p:cTn fill="hold" nodeType="with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500"/>
                                        <p:tgtEl>
                                          <p:spTgt spid="1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500"/>
                                        <p:tgtEl>
                                          <p:spTgt spid="191"/>
                                        </p:tgtEl>
                                      </p:cBhvr>
                                    </p:animEffect>
                                  </p:childTnLst>
                                </p:cTn>
                              </p:par>
                              <p:par>
                                <p:cTn fill="hold" nodeType="with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500"/>
                                        <p:tgtEl>
                                          <p:spTgt spid="192"/>
                                        </p:tgtEl>
                                      </p:cBhvr>
                                    </p:animEffect>
                                  </p:childTnLst>
                                </p:cTn>
                              </p:par>
                              <p:par>
                                <p:cTn fill="hold" nodeType="with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50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grpSp>
        <p:nvGrpSpPr>
          <p:cNvPr id="202" name="Google Shape;202;p20"/>
          <p:cNvGrpSpPr/>
          <p:nvPr/>
        </p:nvGrpSpPr>
        <p:grpSpPr>
          <a:xfrm>
            <a:off x="3275998" y="-1237577"/>
            <a:ext cx="4751667" cy="5494668"/>
            <a:chOff x="142" y="1022055"/>
            <a:chExt cx="4751667" cy="5494668"/>
          </a:xfrm>
        </p:grpSpPr>
        <p:sp>
          <p:nvSpPr>
            <p:cNvPr id="203" name="Google Shape;203;p20"/>
            <p:cNvSpPr/>
            <p:nvPr/>
          </p:nvSpPr>
          <p:spPr>
            <a:xfrm>
              <a:off x="254544" y="1022055"/>
              <a:ext cx="4497265" cy="2248632"/>
            </a:xfrm>
            <a:prstGeom prst="roundRect">
              <a:avLst>
                <a:gd fmla="val 1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0"/>
            <p:cNvSpPr txBox="1"/>
            <p:nvPr/>
          </p:nvSpPr>
          <p:spPr>
            <a:xfrm>
              <a:off x="320404" y="1087915"/>
              <a:ext cx="4365545" cy="2116912"/>
            </a:xfrm>
            <a:prstGeom prst="rect">
              <a:avLst/>
            </a:prstGeom>
            <a:noFill/>
            <a:ln>
              <a:noFill/>
            </a:ln>
          </p:spPr>
          <p:txBody>
            <a:bodyPr anchorCtr="0" anchor="ctr" bIns="27925" lIns="41900" spcFirstLastPara="1" rIns="41900" wrap="square" tIns="27925">
              <a:noAutofit/>
            </a:bodyPr>
            <a:lstStyle/>
            <a:p>
              <a:pPr indent="0" lvl="0" marL="0" marR="0" rtl="1" algn="ctr">
                <a:lnSpc>
                  <a:spcPct val="90000"/>
                </a:lnSpc>
                <a:spcBef>
                  <a:spcPts val="0"/>
                </a:spcBef>
                <a:spcAft>
                  <a:spcPts val="0"/>
                </a:spcAft>
                <a:buNone/>
              </a:pPr>
              <a:r>
                <a:t/>
              </a:r>
              <a:endParaRPr b="1" sz="2200">
                <a:solidFill>
                  <a:schemeClr val="lt1"/>
                </a:solidFill>
                <a:latin typeface="Arial"/>
                <a:ea typeface="Arial"/>
                <a:cs typeface="Arial"/>
                <a:sym typeface="Arial"/>
              </a:endParaRPr>
            </a:p>
          </p:txBody>
        </p:sp>
        <p:sp>
          <p:nvSpPr>
            <p:cNvPr id="205" name="Google Shape;205;p20"/>
            <p:cNvSpPr/>
            <p:nvPr/>
          </p:nvSpPr>
          <p:spPr>
            <a:xfrm>
              <a:off x="3761727" y="3270688"/>
              <a:ext cx="540355" cy="743308"/>
            </a:xfrm>
            <a:custGeom>
              <a:rect b="b" l="l" r="r" t="t"/>
              <a:pathLst>
                <a:path extrusionOk="0" h="120000" w="120000">
                  <a:moveTo>
                    <a:pt x="120000" y="0"/>
                  </a:moveTo>
                  <a:lnTo>
                    <a:pt x="120000" y="120000"/>
                  </a:lnTo>
                  <a:lnTo>
                    <a:pt x="0" y="120000"/>
                  </a:lnTo>
                </a:path>
              </a:pathLst>
            </a:custGeom>
            <a:noFill/>
            <a:ln cap="flat" cmpd="sng" w="25400">
              <a:solidFill>
                <a:srgbClr val="008080"/>
              </a:solidFill>
              <a:prstDash val="solid"/>
              <a:round/>
              <a:headEnd len="sm" w="sm" type="none"/>
              <a:tailEnd len="sm" w="sm" type="none"/>
            </a:ln>
          </p:spPr>
        </p:sp>
        <p:sp>
          <p:nvSpPr>
            <p:cNvPr id="206" name="Google Shape;206;p20"/>
            <p:cNvSpPr/>
            <p:nvPr/>
          </p:nvSpPr>
          <p:spPr>
            <a:xfrm>
              <a:off x="718" y="3671507"/>
              <a:ext cx="3761008" cy="684978"/>
            </a:xfrm>
            <a:prstGeom prst="roundRect">
              <a:avLst>
                <a:gd fmla="val 10000" name="adj"/>
              </a:avLst>
            </a:prstGeom>
            <a:solidFill>
              <a:srgbClr val="C89800">
                <a:alpha val="89803"/>
              </a:srgbClr>
            </a:solidFill>
            <a:ln cap="flat" cmpd="sng" w="25400">
              <a:solidFill>
                <a:srgbClr val="00808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0"/>
            <p:cNvSpPr txBox="1"/>
            <p:nvPr/>
          </p:nvSpPr>
          <p:spPr>
            <a:xfrm>
              <a:off x="20780" y="3691569"/>
              <a:ext cx="3720884" cy="644854"/>
            </a:xfrm>
            <a:prstGeom prst="rect">
              <a:avLst/>
            </a:prstGeom>
            <a:noFill/>
            <a:ln>
              <a:noFill/>
            </a:ln>
          </p:spPr>
          <p:txBody>
            <a:bodyPr anchorCtr="0" anchor="ctr" bIns="27925" lIns="41900" spcFirstLastPara="1" rIns="41900" wrap="square" tIns="27925">
              <a:noAutofit/>
            </a:bodyPr>
            <a:lstStyle/>
            <a:p>
              <a:pPr indent="0" lvl="0" marL="0" marR="0" rtl="1" algn="ctr">
                <a:lnSpc>
                  <a:spcPct val="90000"/>
                </a:lnSpc>
                <a:spcBef>
                  <a:spcPts val="0"/>
                </a:spcBef>
                <a:spcAft>
                  <a:spcPts val="0"/>
                </a:spcAft>
                <a:buNone/>
              </a:pPr>
              <a:r>
                <a:rPr b="1" lang="ar-EG" sz="2200">
                  <a:solidFill>
                    <a:schemeClr val="lt1"/>
                  </a:solidFill>
                  <a:latin typeface="Arial"/>
                  <a:ea typeface="Arial"/>
                  <a:cs typeface="Arial"/>
                  <a:sym typeface="Arial"/>
                </a:rPr>
                <a:t>رخصة مكتب توظيف </a:t>
              </a:r>
              <a:endParaRPr b="1" sz="2200">
                <a:solidFill>
                  <a:schemeClr val="lt1"/>
                </a:solidFill>
                <a:latin typeface="Arial"/>
                <a:ea typeface="Arial"/>
                <a:cs typeface="Arial"/>
                <a:sym typeface="Arial"/>
              </a:endParaRPr>
            </a:p>
          </p:txBody>
        </p:sp>
        <p:sp>
          <p:nvSpPr>
            <p:cNvPr id="208" name="Google Shape;208;p20"/>
            <p:cNvSpPr/>
            <p:nvPr/>
          </p:nvSpPr>
          <p:spPr>
            <a:xfrm>
              <a:off x="3851780" y="3270688"/>
              <a:ext cx="450302" cy="2876675"/>
            </a:xfrm>
            <a:custGeom>
              <a:rect b="b" l="l" r="r" t="t"/>
              <a:pathLst>
                <a:path extrusionOk="0" h="120000" w="120000">
                  <a:moveTo>
                    <a:pt x="120000" y="0"/>
                  </a:moveTo>
                  <a:lnTo>
                    <a:pt x="120000" y="120000"/>
                  </a:lnTo>
                  <a:lnTo>
                    <a:pt x="0" y="120000"/>
                  </a:lnTo>
                </a:path>
              </a:pathLst>
            </a:custGeom>
            <a:noFill/>
            <a:ln cap="flat" cmpd="sng" w="25400">
              <a:solidFill>
                <a:srgbClr val="008080"/>
              </a:solidFill>
              <a:prstDash val="solid"/>
              <a:round/>
              <a:headEnd len="sm" w="sm" type="none"/>
              <a:tailEnd len="sm" w="sm" type="none"/>
            </a:ln>
          </p:spPr>
        </p:sp>
        <p:sp>
          <p:nvSpPr>
            <p:cNvPr id="209" name="Google Shape;209;p20"/>
            <p:cNvSpPr/>
            <p:nvPr/>
          </p:nvSpPr>
          <p:spPr>
            <a:xfrm>
              <a:off x="142" y="5778003"/>
              <a:ext cx="3851637" cy="738720"/>
            </a:xfrm>
            <a:prstGeom prst="roundRect">
              <a:avLst>
                <a:gd fmla="val 10000" name="adj"/>
              </a:avLst>
            </a:prstGeom>
            <a:solidFill>
              <a:srgbClr val="C89800">
                <a:alpha val="89803"/>
              </a:srgbClr>
            </a:solidFill>
            <a:ln cap="flat" cmpd="sng" w="25400">
              <a:solidFill>
                <a:srgbClr val="00808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0"/>
            <p:cNvSpPr txBox="1"/>
            <p:nvPr/>
          </p:nvSpPr>
          <p:spPr>
            <a:xfrm>
              <a:off x="21778" y="5799639"/>
              <a:ext cx="3808365" cy="695448"/>
            </a:xfrm>
            <a:prstGeom prst="rect">
              <a:avLst/>
            </a:prstGeom>
            <a:noFill/>
            <a:ln>
              <a:noFill/>
            </a:ln>
          </p:spPr>
          <p:txBody>
            <a:bodyPr anchorCtr="0" anchor="ctr" bIns="27925" lIns="41900" spcFirstLastPara="1" rIns="41900" wrap="square" tIns="27925">
              <a:noAutofit/>
            </a:bodyPr>
            <a:lstStyle/>
            <a:p>
              <a:pPr indent="0" lvl="0" marL="0" marR="0" rtl="1" algn="ctr">
                <a:lnSpc>
                  <a:spcPct val="90000"/>
                </a:lnSpc>
                <a:spcBef>
                  <a:spcPts val="0"/>
                </a:spcBef>
                <a:spcAft>
                  <a:spcPts val="0"/>
                </a:spcAft>
                <a:buNone/>
              </a:pPr>
              <a:r>
                <a:rPr b="1" lang="ar-EG" sz="2200">
                  <a:solidFill>
                    <a:schemeClr val="lt1"/>
                  </a:solidFill>
                  <a:latin typeface="Arial"/>
                  <a:ea typeface="Arial"/>
                  <a:cs typeface="Arial"/>
                  <a:sym typeface="Arial"/>
                </a:rPr>
                <a:t>إتفاقية برنامج طاقات </a:t>
              </a:r>
              <a:endParaRPr b="1" sz="2200">
                <a:solidFill>
                  <a:schemeClr val="dk1"/>
                </a:solidFill>
                <a:latin typeface="Arial"/>
                <a:ea typeface="Arial"/>
                <a:cs typeface="Arial"/>
                <a:sym typeface="Arial"/>
              </a:endParaRPr>
            </a:p>
          </p:txBody>
        </p:sp>
      </p:grpSp>
      <p:sp>
        <p:nvSpPr>
          <p:cNvPr id="211" name="Google Shape;211;p20"/>
          <p:cNvSpPr txBox="1"/>
          <p:nvPr/>
        </p:nvSpPr>
        <p:spPr>
          <a:xfrm>
            <a:off x="2322408" y="2132856"/>
            <a:ext cx="4841880" cy="1152128"/>
          </a:xfrm>
          <a:prstGeom prst="rect">
            <a:avLst/>
          </a:prstGeom>
          <a:noFill/>
          <a:ln>
            <a:noFill/>
          </a:ln>
        </p:spPr>
        <p:txBody>
          <a:bodyPr anchorCtr="0" anchor="ctr" bIns="45700" lIns="91425" spcFirstLastPara="1" rIns="91425" wrap="square" tIns="45700">
            <a:noAutofit/>
          </a:bodyPr>
          <a:lstStyle/>
          <a:p>
            <a:pPr indent="0" lvl="0" marL="0" marR="0" rtl="1" algn="just">
              <a:lnSpc>
                <a:spcPct val="150000"/>
              </a:lnSpc>
              <a:spcBef>
                <a:spcPts val="0"/>
              </a:spcBef>
              <a:spcAft>
                <a:spcPts val="0"/>
              </a:spcAft>
              <a:buClr>
                <a:schemeClr val="dk1"/>
              </a:buClr>
              <a:buSzPts val="1600"/>
              <a:buFont typeface="Arial"/>
              <a:buNone/>
            </a:pPr>
            <a:r>
              <a:rPr b="1" lang="ar-EG" sz="1600">
                <a:solidFill>
                  <a:schemeClr val="dk1"/>
                </a:solidFill>
                <a:latin typeface="Arial"/>
                <a:ea typeface="Arial"/>
                <a:cs typeface="Arial"/>
                <a:sym typeface="Arial"/>
              </a:rPr>
              <a:t>حصل مشروع </a:t>
            </a:r>
            <a:r>
              <a:rPr b="1" lang="ar-EG" sz="1600">
                <a:solidFill>
                  <a:srgbClr val="008080"/>
                </a:solidFill>
                <a:latin typeface="Arial"/>
                <a:ea typeface="Arial"/>
                <a:cs typeface="Arial"/>
                <a:sym typeface="Arial"/>
              </a:rPr>
              <a:t>إي – دوام </a:t>
            </a:r>
            <a:r>
              <a:rPr b="1" lang="ar-EG" sz="1600">
                <a:solidFill>
                  <a:schemeClr val="dk1"/>
                </a:solidFill>
                <a:latin typeface="Arial"/>
                <a:ea typeface="Arial"/>
                <a:cs typeface="Arial"/>
                <a:sym typeface="Arial"/>
              </a:rPr>
              <a:t>على على رخصة وزارة العمل بإسم  «مكتب حركية للتوظيف الأهلي»  رقم 388 لعام 1434هـ. / 2012 م.</a:t>
            </a:r>
            <a:endParaRPr b="1" sz="1600">
              <a:solidFill>
                <a:schemeClr val="dk1"/>
              </a:solidFill>
              <a:latin typeface="Arial"/>
              <a:ea typeface="Arial"/>
              <a:cs typeface="Arial"/>
              <a:sym typeface="Arial"/>
            </a:endParaRPr>
          </a:p>
        </p:txBody>
      </p:sp>
      <p:sp>
        <p:nvSpPr>
          <p:cNvPr id="212" name="Google Shape;212;p20"/>
          <p:cNvSpPr txBox="1"/>
          <p:nvPr/>
        </p:nvSpPr>
        <p:spPr>
          <a:xfrm>
            <a:off x="2322408" y="4293096"/>
            <a:ext cx="4985896" cy="1296144"/>
          </a:xfrm>
          <a:prstGeom prst="rect">
            <a:avLst/>
          </a:prstGeom>
          <a:noFill/>
          <a:ln>
            <a:noFill/>
          </a:ln>
        </p:spPr>
        <p:txBody>
          <a:bodyPr anchorCtr="0" anchor="ctr" bIns="45700" lIns="91425" spcFirstLastPara="1" rIns="91425" wrap="square" tIns="45700">
            <a:noAutofit/>
          </a:bodyPr>
          <a:lstStyle/>
          <a:p>
            <a:pPr indent="0" lvl="0" marL="0" marR="0" rtl="1" algn="just">
              <a:lnSpc>
                <a:spcPct val="150000"/>
              </a:lnSpc>
              <a:spcBef>
                <a:spcPts val="0"/>
              </a:spcBef>
              <a:spcAft>
                <a:spcPts val="0"/>
              </a:spcAft>
              <a:buClr>
                <a:schemeClr val="dk1"/>
              </a:buClr>
              <a:buSzPts val="1600"/>
              <a:buFont typeface="Arial"/>
              <a:buNone/>
            </a:pPr>
            <a:r>
              <a:rPr b="1" lang="ar-EG" sz="1600">
                <a:solidFill>
                  <a:schemeClr val="dk1"/>
                </a:solidFill>
                <a:latin typeface="Arial"/>
                <a:ea typeface="Arial"/>
                <a:cs typeface="Arial"/>
                <a:sym typeface="Arial"/>
              </a:rPr>
              <a:t>وقع المشروع إتفاقية برنامج طاقات مع صندوق تنمية الموارد البشرية "هدف" بتاريخ 20- 10- 1435هـ / 17- 8- 2014م</a:t>
            </a:r>
            <a:r>
              <a:rPr lang="ar-EG" sz="1600">
                <a:solidFill>
                  <a:schemeClr val="dk1"/>
                </a:solidFill>
                <a:latin typeface="Arial"/>
                <a:ea typeface="Arial"/>
                <a:cs typeface="Arial"/>
                <a:sym typeface="Arial"/>
              </a:rPr>
              <a:t>.</a:t>
            </a:r>
            <a:endParaRPr sz="1600">
              <a:solidFill>
                <a:schemeClr val="dk1"/>
              </a:solidFill>
              <a:latin typeface="Arial"/>
              <a:ea typeface="Arial"/>
              <a:cs typeface="Arial"/>
              <a:sym typeface="Arial"/>
            </a:endParaRPr>
          </a:p>
        </p:txBody>
      </p:sp>
      <p:sp>
        <p:nvSpPr>
          <p:cNvPr id="213" name="Google Shape;213;p20"/>
          <p:cNvSpPr txBox="1"/>
          <p:nvPr/>
        </p:nvSpPr>
        <p:spPr>
          <a:xfrm>
            <a:off x="3707904" y="418654"/>
            <a:ext cx="5436096" cy="634082"/>
          </a:xfrm>
          <a:prstGeom prst="rect">
            <a:avLst/>
          </a:prstGeom>
          <a:solidFill>
            <a:srgbClr val="008080"/>
          </a:solidFill>
          <a:ln>
            <a:noFill/>
          </a:ln>
        </p:spPr>
        <p:txBody>
          <a:bodyPr anchorCtr="0" anchor="ctr" bIns="45700" lIns="91425" spcFirstLastPara="1" rIns="91425" wrap="square" tIns="45700">
            <a:noAutofit/>
          </a:bodyPr>
          <a:lstStyle/>
          <a:p>
            <a:pPr indent="0" lvl="0" marL="0" marR="0" rtl="1" algn="ctr">
              <a:spcBef>
                <a:spcPts val="0"/>
              </a:spcBef>
              <a:spcAft>
                <a:spcPts val="0"/>
              </a:spcAft>
              <a:buClr>
                <a:schemeClr val="lt1"/>
              </a:buClr>
              <a:buSzPts val="2800"/>
              <a:buFont typeface="Arial"/>
              <a:buNone/>
            </a:pPr>
            <a:r>
              <a:rPr b="1" lang="ar-EG" sz="2800">
                <a:solidFill>
                  <a:schemeClr val="lt1"/>
                </a:solidFill>
                <a:latin typeface="Arial"/>
                <a:ea typeface="Arial"/>
                <a:cs typeface="Arial"/>
                <a:sym typeface="Arial"/>
              </a:rPr>
              <a:t>مسار الاعتمادات</a:t>
            </a:r>
            <a:endParaRPr b="1" sz="2800">
              <a:solidFill>
                <a:schemeClr val="lt1"/>
              </a:solidFill>
              <a:latin typeface="Arial"/>
              <a:ea typeface="Arial"/>
              <a:cs typeface="Arial"/>
              <a:sym typeface="Arial"/>
            </a:endParaRPr>
          </a:p>
        </p:txBody>
      </p:sp>
      <p:pic>
        <p:nvPicPr>
          <p:cNvPr descr="D:\HUDA\EDawam\برزنتيشن\2\l1.png" id="214" name="Google Shape;214;p20"/>
          <p:cNvPicPr preferRelativeResize="0"/>
          <p:nvPr/>
        </p:nvPicPr>
        <p:blipFill rotWithShape="1">
          <a:blip r:embed="rId3">
            <a:alphaModFix/>
          </a:blip>
          <a:srcRect b="0" l="0" r="0" t="0"/>
          <a:stretch/>
        </p:blipFill>
        <p:spPr>
          <a:xfrm>
            <a:off x="569157" y="4149080"/>
            <a:ext cx="1554572" cy="1152128"/>
          </a:xfrm>
          <a:prstGeom prst="rect">
            <a:avLst/>
          </a:prstGeom>
          <a:noFill/>
          <a:ln>
            <a:noFill/>
          </a:ln>
        </p:spPr>
      </p:pic>
      <p:pic>
        <p:nvPicPr>
          <p:cNvPr descr="D:\HUDA\EDawam\برزنتيشن\2\MOLlogo.png" id="215" name="Google Shape;215;p20"/>
          <p:cNvPicPr preferRelativeResize="0"/>
          <p:nvPr/>
        </p:nvPicPr>
        <p:blipFill rotWithShape="1">
          <a:blip r:embed="rId4">
            <a:alphaModFix/>
          </a:blip>
          <a:srcRect b="0" l="0" r="0" t="0"/>
          <a:stretch/>
        </p:blipFill>
        <p:spPr>
          <a:xfrm>
            <a:off x="569158" y="2060848"/>
            <a:ext cx="1718857" cy="1152128"/>
          </a:xfrm>
          <a:prstGeom prst="rect">
            <a:avLst/>
          </a:prstGeom>
          <a:noFill/>
          <a:ln>
            <a:noFill/>
          </a:ln>
        </p:spPr>
      </p:pic>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000"/>
                                        <p:tgtEl>
                                          <p:spTgt spid="2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par>
                                <p:cTn fill="hold" nodeType="withEffect" presetClass="entr" presetID="23" presetSubtype="16">
                                  <p:stCondLst>
                                    <p:cond delay="0"/>
                                  </p:stCondLst>
                                  <p:childTnLst>
                                    <p:set>
                                      <p:cBhvr>
                                        <p:cTn dur="1" fill="hold">
                                          <p:stCondLst>
                                            <p:cond delay="0"/>
                                          </p:stCondLst>
                                        </p:cTn>
                                        <p:tgtEl>
                                          <p:spTgt spid="215"/>
                                        </p:tgtEl>
                                        <p:attrNameLst>
                                          <p:attrName>style.visibility</p:attrName>
                                        </p:attrNameLst>
                                      </p:cBhvr>
                                      <p:to>
                                        <p:strVal val="visible"/>
                                      </p:to>
                                    </p:set>
                                    <p:anim calcmode="lin" valueType="num">
                                      <p:cBhvr additive="base">
                                        <p:cTn dur="500"/>
                                        <p:tgtEl>
                                          <p:spTgt spid="215"/>
                                        </p:tgtEl>
                                        <p:attrNameLst>
                                          <p:attrName>ppt_w</p:attrName>
                                        </p:attrNameLst>
                                      </p:cBhvr>
                                      <p:tavLst>
                                        <p:tav fmla="" tm="0">
                                          <p:val>
                                            <p:strVal val="0"/>
                                          </p:val>
                                        </p:tav>
                                        <p:tav fmla="" tm="100000">
                                          <p:val>
                                            <p:strVal val="#ppt_w"/>
                                          </p:val>
                                        </p:tav>
                                      </p:tavLst>
                                    </p:anim>
                                    <p:anim calcmode="lin" valueType="num">
                                      <p:cBhvr additive="base">
                                        <p:cTn dur="500"/>
                                        <p:tgtEl>
                                          <p:spTgt spid="21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750"/>
                                        <p:tgtEl>
                                          <p:spTgt spid="212"/>
                                        </p:tgtEl>
                                      </p:cBhvr>
                                    </p:animEffect>
                                  </p:childTnLst>
                                </p:cTn>
                              </p:par>
                              <p:par>
                                <p:cTn fill="hold" nodeType="withEffect" presetClass="entr" presetID="23" presetSubtype="16">
                                  <p:stCondLst>
                                    <p:cond delay="0"/>
                                  </p:stCondLst>
                                  <p:childTnLst>
                                    <p:set>
                                      <p:cBhvr>
                                        <p:cTn dur="1" fill="hold">
                                          <p:stCondLst>
                                            <p:cond delay="0"/>
                                          </p:stCondLst>
                                        </p:cTn>
                                        <p:tgtEl>
                                          <p:spTgt spid="214"/>
                                        </p:tgtEl>
                                        <p:attrNameLst>
                                          <p:attrName>style.visibility</p:attrName>
                                        </p:attrNameLst>
                                      </p:cBhvr>
                                      <p:to>
                                        <p:strVal val="visible"/>
                                      </p:to>
                                    </p:set>
                                    <p:anim calcmode="lin" valueType="num">
                                      <p:cBhvr additive="base">
                                        <p:cTn dur="500"/>
                                        <p:tgtEl>
                                          <p:spTgt spid="214"/>
                                        </p:tgtEl>
                                        <p:attrNameLst>
                                          <p:attrName>ppt_w</p:attrName>
                                        </p:attrNameLst>
                                      </p:cBhvr>
                                      <p:tavLst>
                                        <p:tav fmla="" tm="0">
                                          <p:val>
                                            <p:strVal val="0"/>
                                          </p:val>
                                        </p:tav>
                                        <p:tav fmla="" tm="100000">
                                          <p:val>
                                            <p:strVal val="#ppt_w"/>
                                          </p:val>
                                        </p:tav>
                                      </p:tavLst>
                                    </p:anim>
                                    <p:anim calcmode="lin" valueType="num">
                                      <p:cBhvr additive="base">
                                        <p:cTn dur="500"/>
                                        <p:tgtEl>
                                          <p:spTgt spid="21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descr="C:\Users\NOTE-BOOK\Desktop\مراحل  التشغيل\icon-06.png" id="220" name="Google Shape;220;p21"/>
          <p:cNvPicPr preferRelativeResize="0"/>
          <p:nvPr/>
        </p:nvPicPr>
        <p:blipFill rotWithShape="1">
          <a:blip r:embed="rId3">
            <a:alphaModFix/>
          </a:blip>
          <a:srcRect b="0" l="0" r="0" t="0"/>
          <a:stretch/>
        </p:blipFill>
        <p:spPr>
          <a:xfrm>
            <a:off x="611560" y="1052737"/>
            <a:ext cx="2716374" cy="1510200"/>
          </a:xfrm>
          <a:prstGeom prst="rect">
            <a:avLst/>
          </a:prstGeom>
          <a:noFill/>
          <a:ln>
            <a:noFill/>
          </a:ln>
        </p:spPr>
      </p:pic>
      <p:pic>
        <p:nvPicPr>
          <p:cNvPr descr="C:\Users\NOTE-BOOK\Desktop\مراحل  التشغيل\icon-07.png" id="221" name="Google Shape;221;p21"/>
          <p:cNvPicPr preferRelativeResize="0"/>
          <p:nvPr/>
        </p:nvPicPr>
        <p:blipFill rotWithShape="1">
          <a:blip r:embed="rId4">
            <a:alphaModFix/>
          </a:blip>
          <a:srcRect b="0" l="0" r="0" t="0"/>
          <a:stretch/>
        </p:blipFill>
        <p:spPr>
          <a:xfrm>
            <a:off x="2389148" y="1628800"/>
            <a:ext cx="3256323" cy="2692248"/>
          </a:xfrm>
          <a:prstGeom prst="rect">
            <a:avLst/>
          </a:prstGeom>
          <a:noFill/>
          <a:ln>
            <a:noFill/>
          </a:ln>
        </p:spPr>
      </p:pic>
      <p:pic>
        <p:nvPicPr>
          <p:cNvPr descr="C:\Users\NOTE-BOOK\Desktop\مراحل  التشغيل\icon-08.png" id="222" name="Google Shape;222;p21"/>
          <p:cNvPicPr preferRelativeResize="0"/>
          <p:nvPr/>
        </p:nvPicPr>
        <p:blipFill rotWithShape="1">
          <a:blip r:embed="rId5">
            <a:alphaModFix/>
          </a:blip>
          <a:srcRect b="0" l="0" r="0" t="0"/>
          <a:stretch/>
        </p:blipFill>
        <p:spPr>
          <a:xfrm>
            <a:off x="827584" y="3861048"/>
            <a:ext cx="1800200" cy="1419276"/>
          </a:xfrm>
          <a:prstGeom prst="rect">
            <a:avLst/>
          </a:prstGeom>
          <a:noFill/>
          <a:ln>
            <a:noFill/>
          </a:ln>
        </p:spPr>
      </p:pic>
      <p:pic>
        <p:nvPicPr>
          <p:cNvPr descr="C:\Users\NOTE-BOOK\Desktop\مراحل  التشغيل\icon-09.png" id="223" name="Google Shape;223;p21"/>
          <p:cNvPicPr preferRelativeResize="0"/>
          <p:nvPr/>
        </p:nvPicPr>
        <p:blipFill rotWithShape="1">
          <a:blip r:embed="rId6">
            <a:alphaModFix/>
          </a:blip>
          <a:srcRect b="0" l="0" r="0" t="0"/>
          <a:stretch/>
        </p:blipFill>
        <p:spPr>
          <a:xfrm>
            <a:off x="179512" y="2420888"/>
            <a:ext cx="2002148" cy="1553418"/>
          </a:xfrm>
          <a:prstGeom prst="rect">
            <a:avLst/>
          </a:prstGeom>
          <a:noFill/>
          <a:ln>
            <a:noFill/>
          </a:ln>
        </p:spPr>
      </p:pic>
      <p:pic>
        <p:nvPicPr>
          <p:cNvPr descr="C:\Users\NOTE-BOOK\Desktop\مراحل  التشغيل\icon-01.png" id="224" name="Google Shape;224;p21"/>
          <p:cNvPicPr preferRelativeResize="0"/>
          <p:nvPr/>
        </p:nvPicPr>
        <p:blipFill rotWithShape="1">
          <a:blip r:embed="rId7">
            <a:alphaModFix/>
          </a:blip>
          <a:srcRect b="0" l="0" r="0" t="0"/>
          <a:stretch/>
        </p:blipFill>
        <p:spPr>
          <a:xfrm>
            <a:off x="5511841" y="784960"/>
            <a:ext cx="1879551" cy="2023043"/>
          </a:xfrm>
          <a:prstGeom prst="rect">
            <a:avLst/>
          </a:prstGeom>
          <a:noFill/>
          <a:ln>
            <a:noFill/>
          </a:ln>
        </p:spPr>
      </p:pic>
      <p:pic>
        <p:nvPicPr>
          <p:cNvPr descr="C:\Users\NOTE-BOOK\Desktop\مراحل  التشغيل\icon-02.png" id="225" name="Google Shape;225;p21"/>
          <p:cNvPicPr preferRelativeResize="0"/>
          <p:nvPr/>
        </p:nvPicPr>
        <p:blipFill rotWithShape="1">
          <a:blip r:embed="rId8">
            <a:alphaModFix/>
          </a:blip>
          <a:srcRect b="0" l="0" r="0" t="0"/>
          <a:stretch/>
        </p:blipFill>
        <p:spPr>
          <a:xfrm>
            <a:off x="2195736" y="4149080"/>
            <a:ext cx="3953030" cy="2208496"/>
          </a:xfrm>
          <a:prstGeom prst="rect">
            <a:avLst/>
          </a:prstGeom>
          <a:noFill/>
          <a:ln>
            <a:noFill/>
          </a:ln>
        </p:spPr>
      </p:pic>
      <p:pic>
        <p:nvPicPr>
          <p:cNvPr descr="C:\Users\NOTE-BOOK\Desktop\مراحل  التشغيل\icon-03.png" id="226" name="Google Shape;226;p21"/>
          <p:cNvPicPr preferRelativeResize="0"/>
          <p:nvPr/>
        </p:nvPicPr>
        <p:blipFill rotWithShape="1">
          <a:blip r:embed="rId9">
            <a:alphaModFix/>
          </a:blip>
          <a:srcRect b="0" l="0" r="0" t="0"/>
          <a:stretch/>
        </p:blipFill>
        <p:spPr>
          <a:xfrm>
            <a:off x="5618535" y="1988840"/>
            <a:ext cx="2985913" cy="1822045"/>
          </a:xfrm>
          <a:prstGeom prst="rect">
            <a:avLst/>
          </a:prstGeom>
          <a:noFill/>
          <a:ln>
            <a:noFill/>
          </a:ln>
        </p:spPr>
      </p:pic>
      <p:pic>
        <p:nvPicPr>
          <p:cNvPr descr="C:\Users\NOTE-BOOK\Desktop\مراحل  التشغيل\icon-04.png" id="227" name="Google Shape;227;p21"/>
          <p:cNvPicPr preferRelativeResize="0"/>
          <p:nvPr/>
        </p:nvPicPr>
        <p:blipFill rotWithShape="1">
          <a:blip r:embed="rId10">
            <a:alphaModFix/>
          </a:blip>
          <a:srcRect b="0" l="0" r="0" t="0"/>
          <a:stretch/>
        </p:blipFill>
        <p:spPr>
          <a:xfrm>
            <a:off x="5076056" y="3501008"/>
            <a:ext cx="3384376" cy="1903577"/>
          </a:xfrm>
          <a:prstGeom prst="rect">
            <a:avLst/>
          </a:prstGeom>
          <a:noFill/>
          <a:ln>
            <a:noFill/>
          </a:ln>
        </p:spPr>
      </p:pic>
      <p:sp>
        <p:nvSpPr>
          <p:cNvPr id="228" name="Google Shape;228;p21"/>
          <p:cNvSpPr txBox="1"/>
          <p:nvPr/>
        </p:nvSpPr>
        <p:spPr>
          <a:xfrm>
            <a:off x="-9578" y="584684"/>
            <a:ext cx="3492388" cy="468053"/>
          </a:xfrm>
          <a:prstGeom prst="rect">
            <a:avLst/>
          </a:prstGeom>
          <a:solidFill>
            <a:srgbClr val="7F7F7F"/>
          </a:solidFill>
          <a:ln>
            <a:noFill/>
          </a:ln>
        </p:spPr>
        <p:txBody>
          <a:bodyPr anchorCtr="0" anchor="ctr" bIns="45700" lIns="91425" spcFirstLastPara="1" rIns="91425" wrap="square" tIns="45700">
            <a:noAutofit/>
          </a:bodyPr>
          <a:lstStyle/>
          <a:p>
            <a:pPr indent="0" lvl="0" marL="0" marR="0" rtl="1" algn="ctr">
              <a:lnSpc>
                <a:spcPct val="130000"/>
              </a:lnSpc>
              <a:spcBef>
                <a:spcPts val="0"/>
              </a:spcBef>
              <a:spcAft>
                <a:spcPts val="0"/>
              </a:spcAft>
              <a:buClr>
                <a:schemeClr val="lt1"/>
              </a:buClr>
              <a:buSzPts val="1870"/>
              <a:buFont typeface="Arial"/>
              <a:buNone/>
            </a:pPr>
            <a:r>
              <a:rPr b="1" lang="ar-EG" sz="1870">
                <a:solidFill>
                  <a:schemeClr val="lt1"/>
                </a:solidFill>
                <a:latin typeface="Arial"/>
                <a:ea typeface="Arial"/>
                <a:cs typeface="Arial"/>
                <a:sym typeface="Arial"/>
              </a:rPr>
              <a:t>المرحلة الأولى</a:t>
            </a:r>
            <a:endParaRPr b="1" sz="1870">
              <a:solidFill>
                <a:schemeClr val="lt1"/>
              </a:solidFill>
              <a:latin typeface="Arial"/>
              <a:ea typeface="Arial"/>
              <a:cs typeface="Arial"/>
              <a:sym typeface="Arial"/>
            </a:endParaRPr>
          </a:p>
        </p:txBody>
      </p:sp>
      <p:sp>
        <p:nvSpPr>
          <p:cNvPr id="229" name="Google Shape;229;p21"/>
          <p:cNvSpPr txBox="1"/>
          <p:nvPr/>
        </p:nvSpPr>
        <p:spPr>
          <a:xfrm>
            <a:off x="3707904" y="418654"/>
            <a:ext cx="5436096" cy="634082"/>
          </a:xfrm>
          <a:prstGeom prst="rect">
            <a:avLst/>
          </a:prstGeom>
          <a:solidFill>
            <a:srgbClr val="008080"/>
          </a:solidFill>
          <a:ln>
            <a:noFill/>
          </a:ln>
        </p:spPr>
        <p:txBody>
          <a:bodyPr anchorCtr="0" anchor="ctr" bIns="45700" lIns="91425" spcFirstLastPara="1" rIns="91425" wrap="square" tIns="45700">
            <a:noAutofit/>
          </a:bodyPr>
          <a:lstStyle/>
          <a:p>
            <a:pPr indent="0" lvl="0" marL="0" marR="0" rtl="1" algn="ctr">
              <a:spcBef>
                <a:spcPts val="0"/>
              </a:spcBef>
              <a:spcAft>
                <a:spcPts val="0"/>
              </a:spcAft>
              <a:buClr>
                <a:schemeClr val="lt1"/>
              </a:buClr>
              <a:buSzPts val="2800"/>
              <a:buFont typeface="Arial"/>
              <a:buNone/>
            </a:pPr>
            <a:r>
              <a:rPr b="1" lang="ar-EG" sz="2800">
                <a:solidFill>
                  <a:schemeClr val="lt1"/>
                </a:solidFill>
                <a:latin typeface="Arial"/>
                <a:ea typeface="Arial"/>
                <a:cs typeface="Arial"/>
                <a:sym typeface="Arial"/>
              </a:rPr>
              <a:t>مسار تشغيل مكتب توظيف</a:t>
            </a:r>
            <a:endParaRPr b="1" sz="2800">
              <a:solidFill>
                <a:schemeClr val="lt1"/>
              </a:solidFill>
              <a:latin typeface="Arial"/>
              <a:ea typeface="Arial"/>
              <a:cs typeface="Arial"/>
              <a:sym typeface="Arial"/>
            </a:endParaRPr>
          </a:p>
        </p:txBody>
      </p:sp>
      <p:sp>
        <p:nvSpPr>
          <p:cNvPr id="230" name="Google Shape;230;p21"/>
          <p:cNvSpPr txBox="1"/>
          <p:nvPr/>
        </p:nvSpPr>
        <p:spPr>
          <a:xfrm>
            <a:off x="1808625" y="824678"/>
            <a:ext cx="5787711" cy="3036370"/>
          </a:xfrm>
          <a:prstGeom prst="rect">
            <a:avLst/>
          </a:prstGeom>
          <a:noFill/>
          <a:ln>
            <a:noFill/>
          </a:ln>
        </p:spPr>
        <p:txBody>
          <a:bodyPr anchorCtr="0" anchor="ctr" bIns="45700" lIns="91425" spcFirstLastPara="1" rIns="91425" wrap="square" tIns="45700">
            <a:noAutofit/>
          </a:bodyPr>
          <a:lstStyle/>
          <a:p>
            <a:pPr indent="0" lvl="0" marL="0" marR="0" rtl="1" algn="ctr">
              <a:lnSpc>
                <a:spcPct val="200000"/>
              </a:lnSpc>
              <a:spcBef>
                <a:spcPts val="0"/>
              </a:spcBef>
              <a:spcAft>
                <a:spcPts val="0"/>
              </a:spcAft>
              <a:buClr>
                <a:schemeClr val="dk1"/>
              </a:buClr>
              <a:buSzPts val="1600"/>
              <a:buFont typeface="Arial"/>
              <a:buNone/>
            </a:pPr>
            <a:r>
              <a:rPr b="1" lang="ar-EG" sz="1600">
                <a:solidFill>
                  <a:schemeClr val="dk1"/>
                </a:solidFill>
                <a:latin typeface="Arial"/>
                <a:ea typeface="Arial"/>
                <a:cs typeface="Arial"/>
                <a:sym typeface="Arial"/>
              </a:rPr>
              <a:t>تم وضع بعض الخطط الاستراتيجية لتناسب متطلبات الانتقال من البث التجريبي بالمشروع إلى مرحلة التشغيل والتفاعل ثم الوصول إلى خطوات التطوير.</a:t>
            </a:r>
            <a:endParaRPr/>
          </a:p>
          <a:p>
            <a:pPr indent="0" lvl="0" marL="0" marR="0" rtl="1" algn="ctr">
              <a:lnSpc>
                <a:spcPct val="200000"/>
              </a:lnSpc>
              <a:spcBef>
                <a:spcPts val="0"/>
              </a:spcBef>
              <a:spcAft>
                <a:spcPts val="0"/>
              </a:spcAft>
              <a:buClr>
                <a:schemeClr val="dk1"/>
              </a:buClr>
              <a:buSzPts val="1600"/>
              <a:buFont typeface="Arial"/>
              <a:buNone/>
            </a:pPr>
            <a:r>
              <a:rPr b="1" lang="ar-EG" sz="1600">
                <a:solidFill>
                  <a:schemeClr val="dk1"/>
                </a:solidFill>
                <a:latin typeface="Arial"/>
                <a:ea typeface="Arial"/>
                <a:cs typeface="Arial"/>
                <a:sym typeface="Arial"/>
              </a:rPr>
              <a:t>وبناءً على تلك الخطط، يتضمن هذا المسار المراحل الآتية:</a:t>
            </a:r>
            <a:endParaRPr b="1" sz="1600">
              <a:solidFill>
                <a:schemeClr val="dk1"/>
              </a:solidFill>
              <a:latin typeface="Arial"/>
              <a:ea typeface="Arial"/>
              <a:cs typeface="Arial"/>
              <a:sym typeface="Arial"/>
            </a:endParaRPr>
          </a:p>
        </p:txBody>
      </p:sp>
      <p:grpSp>
        <p:nvGrpSpPr>
          <p:cNvPr id="231" name="Google Shape;231;p21"/>
          <p:cNvGrpSpPr/>
          <p:nvPr/>
        </p:nvGrpSpPr>
        <p:grpSpPr>
          <a:xfrm>
            <a:off x="3152448" y="3861048"/>
            <a:ext cx="2715696" cy="499632"/>
            <a:chOff x="3203847" y="3584495"/>
            <a:chExt cx="2499673" cy="499632"/>
          </a:xfrm>
        </p:grpSpPr>
        <p:sp>
          <p:nvSpPr>
            <p:cNvPr id="232" name="Google Shape;232;p21"/>
            <p:cNvSpPr txBox="1"/>
            <p:nvPr/>
          </p:nvSpPr>
          <p:spPr>
            <a:xfrm>
              <a:off x="3203847" y="3584495"/>
              <a:ext cx="2227729" cy="499632"/>
            </a:xfrm>
            <a:prstGeom prst="rect">
              <a:avLst/>
            </a:prstGeom>
            <a:solidFill>
              <a:srgbClr val="C89800"/>
            </a:solidFill>
            <a:ln>
              <a:noFill/>
            </a:ln>
          </p:spPr>
          <p:txBody>
            <a:bodyPr anchorCtr="0" anchor="ctr" bIns="45700" lIns="91425" spcFirstLastPara="1" rIns="91425" wrap="square" tIns="45700">
              <a:noAutofit/>
            </a:bodyPr>
            <a:lstStyle/>
            <a:p>
              <a:pPr indent="0" lvl="0" marL="0" marR="0" rtl="1" algn="ctr">
                <a:lnSpc>
                  <a:spcPct val="150000"/>
                </a:lnSpc>
                <a:spcBef>
                  <a:spcPts val="0"/>
                </a:spcBef>
                <a:spcAft>
                  <a:spcPts val="0"/>
                </a:spcAft>
                <a:buClr>
                  <a:schemeClr val="lt1"/>
                </a:buClr>
                <a:buSzPts val="1500"/>
                <a:buFont typeface="Arial"/>
                <a:buNone/>
              </a:pPr>
              <a:r>
                <a:rPr b="1" lang="ar-EG" sz="1500">
                  <a:solidFill>
                    <a:schemeClr val="lt1"/>
                  </a:solidFill>
                  <a:latin typeface="Arial"/>
                  <a:ea typeface="Arial"/>
                  <a:cs typeface="Arial"/>
                  <a:sym typeface="Arial"/>
                </a:rPr>
                <a:t>مرحلة التوفيق الإداري</a:t>
              </a:r>
              <a:endParaRPr b="1" sz="1500">
                <a:solidFill>
                  <a:schemeClr val="lt1"/>
                </a:solidFill>
                <a:latin typeface="Arial"/>
                <a:ea typeface="Arial"/>
                <a:cs typeface="Arial"/>
                <a:sym typeface="Arial"/>
              </a:endParaRPr>
            </a:p>
          </p:txBody>
        </p:sp>
        <p:sp>
          <p:nvSpPr>
            <p:cNvPr id="233" name="Google Shape;233;p21"/>
            <p:cNvSpPr/>
            <p:nvPr/>
          </p:nvSpPr>
          <p:spPr>
            <a:xfrm>
              <a:off x="5220072" y="3624127"/>
              <a:ext cx="483448" cy="420368"/>
            </a:xfrm>
            <a:prstGeom prst="ellipse">
              <a:avLst/>
            </a:prstGeom>
            <a:solidFill>
              <a:srgbClr val="00959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800">
                  <a:solidFill>
                    <a:schemeClr val="lt1"/>
                  </a:solidFill>
                  <a:latin typeface="Arial"/>
                  <a:ea typeface="Arial"/>
                  <a:cs typeface="Arial"/>
                  <a:sym typeface="Arial"/>
                </a:rPr>
                <a:t>1</a:t>
              </a:r>
              <a:endParaRPr b="1" sz="1800">
                <a:solidFill>
                  <a:schemeClr val="lt1"/>
                </a:solidFill>
                <a:latin typeface="Arial"/>
                <a:ea typeface="Arial"/>
                <a:cs typeface="Arial"/>
                <a:sym typeface="Arial"/>
              </a:endParaRPr>
            </a:p>
          </p:txBody>
        </p:sp>
      </p:grpSp>
      <p:grpSp>
        <p:nvGrpSpPr>
          <p:cNvPr id="234" name="Google Shape;234;p21"/>
          <p:cNvGrpSpPr/>
          <p:nvPr/>
        </p:nvGrpSpPr>
        <p:grpSpPr>
          <a:xfrm>
            <a:off x="3152447" y="4801575"/>
            <a:ext cx="2715696" cy="499633"/>
            <a:chOff x="2987824" y="4639668"/>
            <a:chExt cx="2715696" cy="499633"/>
          </a:xfrm>
        </p:grpSpPr>
        <p:sp>
          <p:nvSpPr>
            <p:cNvPr id="235" name="Google Shape;235;p21"/>
            <p:cNvSpPr txBox="1"/>
            <p:nvPr/>
          </p:nvSpPr>
          <p:spPr>
            <a:xfrm>
              <a:off x="2987824" y="4639668"/>
              <a:ext cx="2443753" cy="499633"/>
            </a:xfrm>
            <a:prstGeom prst="rect">
              <a:avLst/>
            </a:prstGeom>
            <a:solidFill>
              <a:srgbClr val="C89800"/>
            </a:solidFill>
            <a:ln>
              <a:noFill/>
            </a:ln>
          </p:spPr>
          <p:txBody>
            <a:bodyPr anchorCtr="0" anchor="ctr" bIns="45700" lIns="91425" spcFirstLastPara="1" rIns="91425" wrap="square" tIns="45700">
              <a:noAutofit/>
            </a:bodyPr>
            <a:lstStyle/>
            <a:p>
              <a:pPr indent="0" lvl="0" marL="0" marR="0" rtl="1" algn="ctr">
                <a:lnSpc>
                  <a:spcPct val="150000"/>
                </a:lnSpc>
                <a:spcBef>
                  <a:spcPts val="0"/>
                </a:spcBef>
                <a:spcAft>
                  <a:spcPts val="0"/>
                </a:spcAft>
                <a:buClr>
                  <a:schemeClr val="lt1"/>
                </a:buClr>
                <a:buSzPts val="1500"/>
                <a:buFont typeface="Arial"/>
                <a:buNone/>
              </a:pPr>
              <a:r>
                <a:rPr b="1" lang="ar-EG" sz="1500">
                  <a:solidFill>
                    <a:schemeClr val="lt1"/>
                  </a:solidFill>
                  <a:latin typeface="Arial"/>
                  <a:ea typeface="Arial"/>
                  <a:cs typeface="Arial"/>
                  <a:sym typeface="Arial"/>
                </a:rPr>
                <a:t>مرحلة التفاعل الإلكتروني</a:t>
              </a:r>
              <a:endParaRPr b="1" sz="1500">
                <a:solidFill>
                  <a:schemeClr val="lt1"/>
                </a:solidFill>
                <a:latin typeface="Arial"/>
                <a:ea typeface="Arial"/>
                <a:cs typeface="Arial"/>
                <a:sym typeface="Arial"/>
              </a:endParaRPr>
            </a:p>
          </p:txBody>
        </p:sp>
        <p:sp>
          <p:nvSpPr>
            <p:cNvPr id="236" name="Google Shape;236;p21"/>
            <p:cNvSpPr/>
            <p:nvPr/>
          </p:nvSpPr>
          <p:spPr>
            <a:xfrm>
              <a:off x="5220072" y="4679300"/>
              <a:ext cx="483448" cy="420368"/>
            </a:xfrm>
            <a:prstGeom prst="ellipse">
              <a:avLst/>
            </a:prstGeom>
            <a:solidFill>
              <a:srgbClr val="00959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800">
                  <a:solidFill>
                    <a:schemeClr val="lt1"/>
                  </a:solidFill>
                  <a:latin typeface="Arial"/>
                  <a:ea typeface="Arial"/>
                  <a:cs typeface="Arial"/>
                  <a:sym typeface="Arial"/>
                </a:rPr>
                <a:t>2</a:t>
              </a:r>
              <a:endParaRPr b="1" sz="1800">
                <a:solidFill>
                  <a:schemeClr val="lt1"/>
                </a:solidFill>
                <a:latin typeface="Arial"/>
                <a:ea typeface="Arial"/>
                <a:cs typeface="Arial"/>
                <a:sym typeface="Arial"/>
              </a:endParaRPr>
            </a:p>
          </p:txBody>
        </p:sp>
      </p:grpSp>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000"/>
                                        <p:tgtEl>
                                          <p:spTgt spid="2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xEl>
                                              <p:pRg end="0" st="0"/>
                                            </p:txEl>
                                          </p:spTgt>
                                        </p:tgtEl>
                                        <p:attrNameLst>
                                          <p:attrName>style.visibility</p:attrName>
                                        </p:attrNameLst>
                                      </p:cBhvr>
                                      <p:to>
                                        <p:strVal val="visible"/>
                                      </p:to>
                                    </p:set>
                                    <p:animEffect filter="fade" transition="in">
                                      <p:cBhvr>
                                        <p:cTn dur="1000"/>
                                        <p:tgtEl>
                                          <p:spTgt spid="23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xEl>
                                              <p:pRg end="1" st="1"/>
                                            </p:txEl>
                                          </p:spTgt>
                                        </p:tgtEl>
                                        <p:attrNameLst>
                                          <p:attrName>style.visibility</p:attrName>
                                        </p:attrNameLst>
                                      </p:cBhvr>
                                      <p:to>
                                        <p:strVal val="visible"/>
                                      </p:to>
                                    </p:set>
                                    <p:animEffect filter="fade" transition="in">
                                      <p:cBhvr>
                                        <p:cTn dur="1000"/>
                                        <p:tgtEl>
                                          <p:spTgt spid="23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500"/>
                                        <p:tgtEl>
                                          <p:spTgt spid="2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500"/>
                                        <p:tgtEl>
                                          <p:spTgt spid="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30">
                                            <p:txEl>
                                              <p:pRg end="0" st="0"/>
                                            </p:txEl>
                                          </p:spTgt>
                                        </p:tgtEl>
                                      </p:cBhvr>
                                    </p:animEffect>
                                    <p:set>
                                      <p:cBhvr>
                                        <p:cTn dur="1" fill="hold">
                                          <p:stCondLst>
                                            <p:cond delay="500"/>
                                          </p:stCondLst>
                                        </p:cTn>
                                        <p:tgtEl>
                                          <p:spTgt spid="230">
                                            <p:txEl>
                                              <p:pRg end="0" st="0"/>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30">
                                            <p:txEl>
                                              <p:pRg end="1" st="1"/>
                                            </p:txEl>
                                          </p:spTgt>
                                        </p:tgtEl>
                                      </p:cBhvr>
                                    </p:animEffect>
                                    <p:set>
                                      <p:cBhvr>
                                        <p:cTn dur="1" fill="hold">
                                          <p:stCondLst>
                                            <p:cond delay="500"/>
                                          </p:stCondLst>
                                        </p:cTn>
                                        <p:tgtEl>
                                          <p:spTgt spid="230">
                                            <p:txEl>
                                              <p:pRg end="1" st="1"/>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31"/>
                                        </p:tgtEl>
                                      </p:cBhvr>
                                    </p:animEffect>
                                    <p:set>
                                      <p:cBhvr>
                                        <p:cTn dur="1" fill="hold">
                                          <p:stCondLst>
                                            <p:cond delay="500"/>
                                          </p:stCondLst>
                                        </p:cTn>
                                        <p:tgtEl>
                                          <p:spTgt spid="23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34"/>
                                        </p:tgtEl>
                                      </p:cBhvr>
                                    </p:animEffect>
                                    <p:set>
                                      <p:cBhvr>
                                        <p:cTn dur="1" fill="hold">
                                          <p:stCondLst>
                                            <p:cond delay="500"/>
                                          </p:stCondLst>
                                        </p:cTn>
                                        <p:tgtEl>
                                          <p:spTgt spid="234"/>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500"/>
                                        <p:tgtEl>
                                          <p:spTgt spid="22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500"/>
                                        <p:tgtEl>
                                          <p:spTgt spid="2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500"/>
                                        <p:tgtEl>
                                          <p:spTgt spid="2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500"/>
                                        <p:tgtEl>
                                          <p:spTgt spid="2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500"/>
                                        <p:tgtEl>
                                          <p:spTgt spid="2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500"/>
                                        <p:tgtEl>
                                          <p:spTgt spid="2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500"/>
                                        <p:tgtEl>
                                          <p:spTgt spid="2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