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7200"/>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7200"/>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ar-EG"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32" name="Google Shape;132;p7: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EG"/>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 name="Google Shape;19;p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 name="Google Shape;20;p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1"/>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
          <p:cNvSpPr txBox="1"/>
          <p:nvPr>
            <p:ph idx="1" type="body"/>
          </p:nvPr>
        </p:nvSpPr>
        <p:spPr>
          <a:xfrm rot="5400000">
            <a:off x="1866900" y="190500"/>
            <a:ext cx="4800600" cy="76200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77" name="Google Shape;77;p1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8" name="Google Shape;78;p1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9" name="Google Shape;79;p1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2"/>
          <p:cNvSpPr txBox="1"/>
          <p:nvPr>
            <p:ph type="title"/>
          </p:nvPr>
        </p:nvSpPr>
        <p:spPr>
          <a:xfrm rot="5400000">
            <a:off x="4579937" y="2324100"/>
            <a:ext cx="5851525" cy="1752600"/>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83" name="Google Shape;83;p1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4" name="Google Shape;84;p1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5" name="Google Shape;85;p1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685800" y="1905000"/>
            <a:ext cx="7543800" cy="2593975"/>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Clr>
                <a:schemeClr val="dk2"/>
              </a:buClr>
              <a:buSzPts val="6600"/>
              <a:buFont typeface="Cambria"/>
              <a:buNone/>
              <a:defRPr sz="6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685800" y="4572000"/>
            <a:ext cx="6461760" cy="1066800"/>
          </a:xfrm>
          <a:prstGeom prst="rect">
            <a:avLst/>
          </a:prstGeom>
          <a:noFill/>
          <a:ln>
            <a:noFill/>
          </a:ln>
        </p:spPr>
        <p:txBody>
          <a:bodyPr anchorCtr="0" anchor="t" bIns="45700" lIns="91425" spcFirstLastPara="1" rIns="91425" wrap="square" tIns="45700">
            <a:noAutofit/>
          </a:bodyPr>
          <a:lstStyle>
            <a:lvl1pPr lvl="0" rtl="1" algn="l">
              <a:spcBef>
                <a:spcPts val="400"/>
              </a:spcBef>
              <a:spcAft>
                <a:spcPts val="0"/>
              </a:spcAft>
              <a:buSzPts val="2000"/>
              <a:buNone/>
              <a:defRPr sz="2000">
                <a:solidFill>
                  <a:srgbClr val="888888"/>
                </a:solidFill>
              </a:defRPr>
            </a:lvl1pPr>
            <a:lvl2pPr lvl="1" rtl="1" algn="ctr">
              <a:spcBef>
                <a:spcPts val="400"/>
              </a:spcBef>
              <a:spcAft>
                <a:spcPts val="0"/>
              </a:spcAft>
              <a:buSzPts val="2000"/>
              <a:buNone/>
              <a:defRPr>
                <a:solidFill>
                  <a:srgbClr val="888888"/>
                </a:solidFill>
              </a:defRPr>
            </a:lvl2pPr>
            <a:lvl3pPr lvl="2" rtl="1" algn="ctr">
              <a:spcBef>
                <a:spcPts val="360"/>
              </a:spcBef>
              <a:spcAft>
                <a:spcPts val="0"/>
              </a:spcAft>
              <a:buSzPts val="1800"/>
              <a:buNone/>
              <a:defRPr>
                <a:solidFill>
                  <a:srgbClr val="888888"/>
                </a:solidFill>
              </a:defRPr>
            </a:lvl3pPr>
            <a:lvl4pPr lvl="3" rtl="1" algn="ctr">
              <a:spcBef>
                <a:spcPts val="320"/>
              </a:spcBef>
              <a:spcAft>
                <a:spcPts val="0"/>
              </a:spcAft>
              <a:buSzPts val="1600"/>
              <a:buNone/>
              <a:defRPr>
                <a:solidFill>
                  <a:srgbClr val="888888"/>
                </a:solidFill>
              </a:defRPr>
            </a:lvl4pPr>
            <a:lvl5pPr lvl="4" rtl="1" algn="ctr">
              <a:spcBef>
                <a:spcPts val="280"/>
              </a:spcBef>
              <a:spcAft>
                <a:spcPts val="0"/>
              </a:spcAft>
              <a:buSzPts val="1400"/>
              <a:buNone/>
              <a:defRPr>
                <a:solidFill>
                  <a:srgbClr val="888888"/>
                </a:solidFill>
              </a:defRPr>
            </a:lvl5pPr>
            <a:lvl6pPr lvl="5" rtl="1" algn="ctr">
              <a:spcBef>
                <a:spcPts val="280"/>
              </a:spcBef>
              <a:spcAft>
                <a:spcPts val="0"/>
              </a:spcAft>
              <a:buSzPts val="1400"/>
              <a:buNone/>
              <a:defRPr>
                <a:solidFill>
                  <a:srgbClr val="888888"/>
                </a:solidFill>
              </a:defRPr>
            </a:lvl6pPr>
            <a:lvl7pPr lvl="6" rtl="1" algn="ctr">
              <a:spcBef>
                <a:spcPts val="280"/>
              </a:spcBef>
              <a:spcAft>
                <a:spcPts val="0"/>
              </a:spcAft>
              <a:buSzPts val="1400"/>
              <a:buNone/>
              <a:defRPr>
                <a:solidFill>
                  <a:srgbClr val="888888"/>
                </a:solidFill>
              </a:defRPr>
            </a:lvl7pPr>
            <a:lvl8pPr lvl="7" rtl="1" algn="ctr">
              <a:spcBef>
                <a:spcPts val="280"/>
              </a:spcBef>
              <a:spcAft>
                <a:spcPts val="0"/>
              </a:spcAft>
              <a:buSzPts val="1400"/>
              <a:buNone/>
              <a:defRPr>
                <a:solidFill>
                  <a:srgbClr val="888888"/>
                </a:solidFill>
              </a:defRPr>
            </a:lvl8pPr>
            <a:lvl9pPr lvl="8" rtl="1" algn="ctr">
              <a:spcBef>
                <a:spcPts val="280"/>
              </a:spcBef>
              <a:spcAft>
                <a:spcPts val="0"/>
              </a:spcAft>
              <a:buSzPts val="1400"/>
              <a:buNone/>
              <a:defRPr>
                <a:solidFill>
                  <a:srgbClr val="888888"/>
                </a:solidFill>
              </a:defRPr>
            </a:lvl9pPr>
          </a:lstStyle>
          <a:p/>
        </p:txBody>
      </p:sp>
      <p:sp>
        <p:nvSpPr>
          <p:cNvPr id="24" name="Google Shape;24;p3"/>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5" name="Google Shape;25;p3"/>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6" name="Google Shape;26;p3"/>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4"/>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30" name="Google Shape;30;p4"/>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1" name="Google Shape;31;p4"/>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2" name="Google Shape;32;p4"/>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5"/>
          <p:cNvSpPr txBox="1"/>
          <p:nvPr>
            <p:ph type="title"/>
          </p:nvPr>
        </p:nvSpPr>
        <p:spPr>
          <a:xfrm>
            <a:off x="722313" y="5486400"/>
            <a:ext cx="7659687" cy="1168400"/>
          </a:xfrm>
          <a:prstGeom prst="rect">
            <a:avLst/>
          </a:prstGeom>
          <a:noFill/>
          <a:ln>
            <a:noFill/>
          </a:ln>
        </p:spPr>
        <p:txBody>
          <a:bodyPr anchorCtr="0" anchor="t" bIns="45700" lIns="91425" spcFirstLastPara="1" rIns="91425" wrap="square" tIns="45700">
            <a:noAutofit/>
          </a:bodyPr>
          <a:lstStyle>
            <a:lvl1pPr lvl="0" rtl="1" algn="l">
              <a:spcBef>
                <a:spcPts val="0"/>
              </a:spcBef>
              <a:spcAft>
                <a:spcPts val="0"/>
              </a:spcAft>
              <a:buClr>
                <a:schemeClr val="dk2"/>
              </a:buClr>
              <a:buSzPts val="3600"/>
              <a:buFont typeface="Cambria"/>
              <a:buNone/>
              <a:defRPr b="0" sz="3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722313" y="3852863"/>
            <a:ext cx="6135687" cy="1633538"/>
          </a:xfrm>
          <a:prstGeom prst="rect">
            <a:avLst/>
          </a:prstGeom>
          <a:noFill/>
          <a:ln>
            <a:noFill/>
          </a:ln>
        </p:spPr>
        <p:txBody>
          <a:bodyPr anchorCtr="0" anchor="b" bIns="45700" lIns="91425" spcFirstLastPara="1" rIns="91425" wrap="square" tIns="45700">
            <a:noAutofit/>
          </a:bodyPr>
          <a:lstStyle>
            <a:lvl1pPr indent="-228600" lvl="0" marL="457200" rtl="1" algn="r">
              <a:spcBef>
                <a:spcPts val="400"/>
              </a:spcBef>
              <a:spcAft>
                <a:spcPts val="0"/>
              </a:spcAft>
              <a:buSzPts val="2000"/>
              <a:buNone/>
              <a:defRPr sz="2000">
                <a:solidFill>
                  <a:srgbClr val="888888"/>
                </a:solidFill>
              </a:defRPr>
            </a:lvl1pPr>
            <a:lvl2pPr indent="-228600" lvl="1" marL="914400" rtl="1" algn="r">
              <a:spcBef>
                <a:spcPts val="360"/>
              </a:spcBef>
              <a:spcAft>
                <a:spcPts val="0"/>
              </a:spcAft>
              <a:buSzPts val="1800"/>
              <a:buNone/>
              <a:defRPr sz="1800">
                <a:solidFill>
                  <a:srgbClr val="888888"/>
                </a:solidFill>
              </a:defRPr>
            </a:lvl2pPr>
            <a:lvl3pPr indent="-228600" lvl="2" marL="1371600" rtl="1" algn="r">
              <a:spcBef>
                <a:spcPts val="320"/>
              </a:spcBef>
              <a:spcAft>
                <a:spcPts val="0"/>
              </a:spcAft>
              <a:buSzPts val="1600"/>
              <a:buNone/>
              <a:defRPr sz="1600">
                <a:solidFill>
                  <a:srgbClr val="888888"/>
                </a:solidFill>
              </a:defRPr>
            </a:lvl3pPr>
            <a:lvl4pPr indent="-228600" lvl="3" marL="1828800" rtl="1" algn="r">
              <a:spcBef>
                <a:spcPts val="280"/>
              </a:spcBef>
              <a:spcAft>
                <a:spcPts val="0"/>
              </a:spcAft>
              <a:buSzPts val="1400"/>
              <a:buNone/>
              <a:defRPr sz="1400">
                <a:solidFill>
                  <a:srgbClr val="888888"/>
                </a:solidFill>
              </a:defRPr>
            </a:lvl4pPr>
            <a:lvl5pPr indent="-228600" lvl="4" marL="2286000" rtl="1" algn="r">
              <a:spcBef>
                <a:spcPts val="280"/>
              </a:spcBef>
              <a:spcAft>
                <a:spcPts val="0"/>
              </a:spcAft>
              <a:buSzPts val="1400"/>
              <a:buNone/>
              <a:defRPr sz="1400">
                <a:solidFill>
                  <a:srgbClr val="888888"/>
                </a:solidFill>
              </a:defRPr>
            </a:lvl5pPr>
            <a:lvl6pPr indent="-228600" lvl="5" marL="2743200" rtl="1" algn="r">
              <a:spcBef>
                <a:spcPts val="280"/>
              </a:spcBef>
              <a:spcAft>
                <a:spcPts val="0"/>
              </a:spcAft>
              <a:buSzPts val="1400"/>
              <a:buNone/>
              <a:defRPr sz="1400">
                <a:solidFill>
                  <a:srgbClr val="888888"/>
                </a:solidFill>
              </a:defRPr>
            </a:lvl6pPr>
            <a:lvl7pPr indent="-228600" lvl="6" marL="3200400" rtl="1" algn="r">
              <a:spcBef>
                <a:spcPts val="280"/>
              </a:spcBef>
              <a:spcAft>
                <a:spcPts val="0"/>
              </a:spcAft>
              <a:buSzPts val="1400"/>
              <a:buNone/>
              <a:defRPr sz="1400">
                <a:solidFill>
                  <a:srgbClr val="888888"/>
                </a:solidFill>
              </a:defRPr>
            </a:lvl7pPr>
            <a:lvl8pPr indent="-228600" lvl="7" marL="3657600" rtl="1" algn="r">
              <a:spcBef>
                <a:spcPts val="280"/>
              </a:spcBef>
              <a:spcAft>
                <a:spcPts val="0"/>
              </a:spcAft>
              <a:buSzPts val="1400"/>
              <a:buNone/>
              <a:defRPr sz="1400">
                <a:solidFill>
                  <a:srgbClr val="888888"/>
                </a:solidFill>
              </a:defRPr>
            </a:lvl8pPr>
            <a:lvl9pPr indent="-228600" lvl="8" marL="4114800" rtl="1" algn="r">
              <a:spcBef>
                <a:spcPts val="280"/>
              </a:spcBef>
              <a:spcAft>
                <a:spcPts val="0"/>
              </a:spcAft>
              <a:buSzPts val="1400"/>
              <a:buNone/>
              <a:defRPr sz="1400">
                <a:solidFill>
                  <a:srgbClr val="888888"/>
                </a:solidFill>
              </a:defRPr>
            </a:lvl9pPr>
          </a:lstStyle>
          <a:p/>
        </p:txBody>
      </p:sp>
      <p:sp>
        <p:nvSpPr>
          <p:cNvPr id="36" name="Google Shape;36;p5"/>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7" name="Google Shape;37;p5"/>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8" name="Google Shape;38;p5"/>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6"/>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
          <p:cNvSpPr txBox="1"/>
          <p:nvPr>
            <p:ph idx="1" type="body"/>
          </p:nvPr>
        </p:nvSpPr>
        <p:spPr>
          <a:xfrm>
            <a:off x="457200" y="1536192"/>
            <a:ext cx="3657600" cy="4590288"/>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Char char="•"/>
              <a:defRPr sz="2800"/>
            </a:lvl1pPr>
            <a:lvl2pPr indent="-381000" lvl="1" marL="914400" rtl="1" algn="r">
              <a:spcBef>
                <a:spcPts val="480"/>
              </a:spcBef>
              <a:spcAft>
                <a:spcPts val="0"/>
              </a:spcAft>
              <a:buSzPts val="2400"/>
              <a:buChar char="•"/>
              <a:defRPr sz="2400"/>
            </a:lvl2pPr>
            <a:lvl3pPr indent="-355600" lvl="2" marL="1371600" rtl="1" algn="r">
              <a:spcBef>
                <a:spcPts val="400"/>
              </a:spcBef>
              <a:spcAft>
                <a:spcPts val="0"/>
              </a:spcAft>
              <a:buSzPts val="2000"/>
              <a:buChar char="•"/>
              <a:defRPr sz="2000"/>
            </a:lvl3pPr>
            <a:lvl4pPr indent="-342900" lvl="3" marL="1828800" rtl="1" algn="r">
              <a:spcBef>
                <a:spcPts val="360"/>
              </a:spcBef>
              <a:spcAft>
                <a:spcPts val="0"/>
              </a:spcAft>
              <a:buSzPts val="1800"/>
              <a:buChar char="•"/>
              <a:defRPr sz="1800"/>
            </a:lvl4pPr>
            <a:lvl5pPr indent="-342900" lvl="4" marL="2286000" rtl="1" algn="r">
              <a:spcBef>
                <a:spcPts val="360"/>
              </a:spcBef>
              <a:spcAft>
                <a:spcPts val="0"/>
              </a:spcAft>
              <a:buSzPts val="1800"/>
              <a:buChar char="•"/>
              <a:defRPr sz="1800"/>
            </a:lvl5pPr>
            <a:lvl6pPr indent="-342900" lvl="5" marL="2743200" rtl="1" algn="r">
              <a:spcBef>
                <a:spcPts val="360"/>
              </a:spcBef>
              <a:spcAft>
                <a:spcPts val="0"/>
              </a:spcAft>
              <a:buSzPts val="1800"/>
              <a:buChar char="•"/>
              <a:defRPr sz="1800"/>
            </a:lvl6pPr>
            <a:lvl7pPr indent="-342900" lvl="6" marL="3200400" rtl="1" algn="r">
              <a:spcBef>
                <a:spcPts val="360"/>
              </a:spcBef>
              <a:spcAft>
                <a:spcPts val="0"/>
              </a:spcAft>
              <a:buSzPts val="1800"/>
              <a:buChar char="•"/>
              <a:defRPr sz="1800"/>
            </a:lvl7pPr>
            <a:lvl8pPr indent="-342900" lvl="7" marL="3657600" rtl="1" algn="r">
              <a:spcBef>
                <a:spcPts val="360"/>
              </a:spcBef>
              <a:spcAft>
                <a:spcPts val="0"/>
              </a:spcAft>
              <a:buSzPts val="1800"/>
              <a:buChar char="•"/>
              <a:defRPr sz="1800"/>
            </a:lvl8pPr>
            <a:lvl9pPr indent="-342900" lvl="8" marL="4114800" rtl="1" algn="r">
              <a:spcBef>
                <a:spcPts val="360"/>
              </a:spcBef>
              <a:spcAft>
                <a:spcPts val="0"/>
              </a:spcAft>
              <a:buSzPts val="1800"/>
              <a:buChar char="•"/>
              <a:defRPr sz="1800"/>
            </a:lvl9pPr>
          </a:lstStyle>
          <a:p/>
        </p:txBody>
      </p:sp>
      <p:sp>
        <p:nvSpPr>
          <p:cNvPr id="42" name="Google Shape;42;p6"/>
          <p:cNvSpPr txBox="1"/>
          <p:nvPr>
            <p:ph idx="2" type="body"/>
          </p:nvPr>
        </p:nvSpPr>
        <p:spPr>
          <a:xfrm>
            <a:off x="4419600" y="1536192"/>
            <a:ext cx="3657600" cy="4590288"/>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Char char="•"/>
              <a:defRPr sz="2800"/>
            </a:lvl1pPr>
            <a:lvl2pPr indent="-381000" lvl="1" marL="914400" rtl="1" algn="r">
              <a:spcBef>
                <a:spcPts val="480"/>
              </a:spcBef>
              <a:spcAft>
                <a:spcPts val="0"/>
              </a:spcAft>
              <a:buSzPts val="2400"/>
              <a:buChar char="•"/>
              <a:defRPr sz="2400"/>
            </a:lvl2pPr>
            <a:lvl3pPr indent="-355600" lvl="2" marL="1371600" rtl="1" algn="r">
              <a:spcBef>
                <a:spcPts val="400"/>
              </a:spcBef>
              <a:spcAft>
                <a:spcPts val="0"/>
              </a:spcAft>
              <a:buSzPts val="2000"/>
              <a:buChar char="•"/>
              <a:defRPr sz="2000"/>
            </a:lvl3pPr>
            <a:lvl4pPr indent="-342900" lvl="3" marL="1828800" rtl="1" algn="r">
              <a:spcBef>
                <a:spcPts val="360"/>
              </a:spcBef>
              <a:spcAft>
                <a:spcPts val="0"/>
              </a:spcAft>
              <a:buSzPts val="1800"/>
              <a:buChar char="•"/>
              <a:defRPr sz="1800"/>
            </a:lvl4pPr>
            <a:lvl5pPr indent="-342900" lvl="4" marL="2286000" rtl="1" algn="r">
              <a:spcBef>
                <a:spcPts val="360"/>
              </a:spcBef>
              <a:spcAft>
                <a:spcPts val="0"/>
              </a:spcAft>
              <a:buSzPts val="1800"/>
              <a:buChar char="•"/>
              <a:defRPr sz="1800"/>
            </a:lvl5pPr>
            <a:lvl6pPr indent="-342900" lvl="5" marL="2743200" rtl="1" algn="r">
              <a:spcBef>
                <a:spcPts val="360"/>
              </a:spcBef>
              <a:spcAft>
                <a:spcPts val="0"/>
              </a:spcAft>
              <a:buSzPts val="1800"/>
              <a:buChar char="•"/>
              <a:defRPr sz="1800"/>
            </a:lvl6pPr>
            <a:lvl7pPr indent="-342900" lvl="6" marL="3200400" rtl="1" algn="r">
              <a:spcBef>
                <a:spcPts val="360"/>
              </a:spcBef>
              <a:spcAft>
                <a:spcPts val="0"/>
              </a:spcAft>
              <a:buSzPts val="1800"/>
              <a:buChar char="•"/>
              <a:defRPr sz="1800"/>
            </a:lvl7pPr>
            <a:lvl8pPr indent="-342900" lvl="7" marL="3657600" rtl="1" algn="r">
              <a:spcBef>
                <a:spcPts val="360"/>
              </a:spcBef>
              <a:spcAft>
                <a:spcPts val="0"/>
              </a:spcAft>
              <a:buSzPts val="1800"/>
              <a:buChar char="•"/>
              <a:defRPr sz="1800"/>
            </a:lvl8pPr>
            <a:lvl9pPr indent="-342900" lvl="8" marL="4114800" rtl="1" algn="r">
              <a:spcBef>
                <a:spcPts val="360"/>
              </a:spcBef>
              <a:spcAft>
                <a:spcPts val="0"/>
              </a:spcAft>
              <a:buSzPts val="1800"/>
              <a:buChar char="•"/>
              <a:defRPr sz="1800"/>
            </a:lvl9pPr>
          </a:lstStyle>
          <a:p/>
        </p:txBody>
      </p:sp>
      <p:sp>
        <p:nvSpPr>
          <p:cNvPr id="43" name="Google Shape;43;p6"/>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4" name="Google Shape;44;p6"/>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5" name="Google Shape;45;p6"/>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7"/>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46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
          <p:cNvSpPr txBox="1"/>
          <p:nvPr>
            <p:ph idx="1" type="body"/>
          </p:nvPr>
        </p:nvSpPr>
        <p:spPr>
          <a:xfrm>
            <a:off x="457200" y="1535113"/>
            <a:ext cx="3657600" cy="639762"/>
          </a:xfrm>
          <a:prstGeom prst="rect">
            <a:avLst/>
          </a:prstGeom>
          <a:noFill/>
          <a:ln>
            <a:noFill/>
          </a:ln>
        </p:spPr>
        <p:txBody>
          <a:bodyPr anchorCtr="0" anchor="b" bIns="45700" lIns="91425" spcFirstLastPara="1" rIns="91425" wrap="square" tIns="45700">
            <a:noAutofit/>
          </a:bodyPr>
          <a:lstStyle>
            <a:lvl1pPr indent="-228600" lvl="0" marL="457200" rtl="1" algn="ctr">
              <a:spcBef>
                <a:spcPts val="400"/>
              </a:spcBef>
              <a:spcAft>
                <a:spcPts val="0"/>
              </a:spcAft>
              <a:buSzPts val="2000"/>
              <a:buNone/>
              <a:defRPr b="1" sz="2000">
                <a:solidFill>
                  <a:schemeClr val="dk2"/>
                </a:solidFill>
              </a:defRPr>
            </a:lvl1pPr>
            <a:lvl2pPr indent="-228600" lvl="1" marL="914400" rtl="1" algn="r">
              <a:spcBef>
                <a:spcPts val="400"/>
              </a:spcBef>
              <a:spcAft>
                <a:spcPts val="0"/>
              </a:spcAft>
              <a:buSzPts val="2000"/>
              <a:buNone/>
              <a:defRPr b="1" sz="2000"/>
            </a:lvl2pPr>
            <a:lvl3pPr indent="-228600" lvl="2" marL="1371600" rtl="1" algn="r">
              <a:spcBef>
                <a:spcPts val="360"/>
              </a:spcBef>
              <a:spcAft>
                <a:spcPts val="0"/>
              </a:spcAft>
              <a:buSzPts val="1800"/>
              <a:buNone/>
              <a:defRPr b="1" sz="1800"/>
            </a:lvl3pPr>
            <a:lvl4pPr indent="-228600" lvl="3" marL="1828800" rtl="1" algn="r">
              <a:spcBef>
                <a:spcPts val="320"/>
              </a:spcBef>
              <a:spcAft>
                <a:spcPts val="0"/>
              </a:spcAft>
              <a:buSzPts val="1600"/>
              <a:buNone/>
              <a:defRPr b="1" sz="1600"/>
            </a:lvl4pPr>
            <a:lvl5pPr indent="-228600" lvl="4" marL="2286000" rtl="1" algn="r">
              <a:spcBef>
                <a:spcPts val="320"/>
              </a:spcBef>
              <a:spcAft>
                <a:spcPts val="0"/>
              </a:spcAft>
              <a:buSzPts val="1600"/>
              <a:buNone/>
              <a:defRPr b="1" sz="1600"/>
            </a:lvl5pPr>
            <a:lvl6pPr indent="-228600" lvl="5" marL="2743200" rtl="1" algn="r">
              <a:spcBef>
                <a:spcPts val="320"/>
              </a:spcBef>
              <a:spcAft>
                <a:spcPts val="0"/>
              </a:spcAft>
              <a:buSzPts val="1600"/>
              <a:buNone/>
              <a:defRPr b="1" sz="1600"/>
            </a:lvl6pPr>
            <a:lvl7pPr indent="-228600" lvl="6" marL="3200400" rtl="1" algn="r">
              <a:spcBef>
                <a:spcPts val="320"/>
              </a:spcBef>
              <a:spcAft>
                <a:spcPts val="0"/>
              </a:spcAft>
              <a:buSzPts val="1600"/>
              <a:buNone/>
              <a:defRPr b="1" sz="1600"/>
            </a:lvl7pPr>
            <a:lvl8pPr indent="-228600" lvl="7" marL="3657600" rtl="1" algn="r">
              <a:spcBef>
                <a:spcPts val="320"/>
              </a:spcBef>
              <a:spcAft>
                <a:spcPts val="0"/>
              </a:spcAft>
              <a:buSzPts val="1600"/>
              <a:buNone/>
              <a:defRPr b="1" sz="1600"/>
            </a:lvl8pPr>
            <a:lvl9pPr indent="-228600" lvl="8" marL="4114800" rtl="1" algn="r">
              <a:spcBef>
                <a:spcPts val="320"/>
              </a:spcBef>
              <a:spcAft>
                <a:spcPts val="0"/>
              </a:spcAft>
              <a:buSzPts val="1600"/>
              <a:buNone/>
              <a:defRPr b="1" sz="1600"/>
            </a:lvl9pPr>
          </a:lstStyle>
          <a:p/>
        </p:txBody>
      </p:sp>
      <p:sp>
        <p:nvSpPr>
          <p:cNvPr id="49" name="Google Shape;49;p7"/>
          <p:cNvSpPr txBox="1"/>
          <p:nvPr>
            <p:ph idx="2" type="body"/>
          </p:nvPr>
        </p:nvSpPr>
        <p:spPr>
          <a:xfrm>
            <a:off x="457200" y="2174875"/>
            <a:ext cx="3657600"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Char char="•"/>
              <a:defRPr sz="2400"/>
            </a:lvl1pPr>
            <a:lvl2pPr indent="-355600" lvl="1" marL="914400" rtl="1" algn="r">
              <a:spcBef>
                <a:spcPts val="400"/>
              </a:spcBef>
              <a:spcAft>
                <a:spcPts val="0"/>
              </a:spcAft>
              <a:buSzPts val="2000"/>
              <a:buChar char="•"/>
              <a:defRPr sz="2000"/>
            </a:lvl2pPr>
            <a:lvl3pPr indent="-342900" lvl="2" marL="1371600" rtl="1" algn="r">
              <a:spcBef>
                <a:spcPts val="360"/>
              </a:spcBef>
              <a:spcAft>
                <a:spcPts val="0"/>
              </a:spcAft>
              <a:buSzPts val="1800"/>
              <a:buChar char="•"/>
              <a:defRPr sz="1800"/>
            </a:lvl3pPr>
            <a:lvl4pPr indent="-330200" lvl="3" marL="1828800" rtl="1" algn="r">
              <a:spcBef>
                <a:spcPts val="320"/>
              </a:spcBef>
              <a:spcAft>
                <a:spcPts val="0"/>
              </a:spcAft>
              <a:buSzPts val="1600"/>
              <a:buChar char="•"/>
              <a:defRPr sz="1600"/>
            </a:lvl4pPr>
            <a:lvl5pPr indent="-330200" lvl="4" marL="2286000" rtl="1" algn="r">
              <a:spcBef>
                <a:spcPts val="320"/>
              </a:spcBef>
              <a:spcAft>
                <a:spcPts val="0"/>
              </a:spcAft>
              <a:buSzPts val="1600"/>
              <a:buChar char="•"/>
              <a:defRPr sz="1600"/>
            </a:lvl5pPr>
            <a:lvl6pPr indent="-330200" lvl="5" marL="2743200" rtl="1" algn="r">
              <a:spcBef>
                <a:spcPts val="320"/>
              </a:spcBef>
              <a:spcAft>
                <a:spcPts val="0"/>
              </a:spcAft>
              <a:buSzPts val="1600"/>
              <a:buChar char="•"/>
              <a:defRPr sz="1600"/>
            </a:lvl6pPr>
            <a:lvl7pPr indent="-330200" lvl="6" marL="3200400" rtl="1" algn="r">
              <a:spcBef>
                <a:spcPts val="320"/>
              </a:spcBef>
              <a:spcAft>
                <a:spcPts val="0"/>
              </a:spcAft>
              <a:buSzPts val="1600"/>
              <a:buChar char="•"/>
              <a:defRPr sz="1600"/>
            </a:lvl7pPr>
            <a:lvl8pPr indent="-330200" lvl="7" marL="3657600" rtl="1" algn="r">
              <a:spcBef>
                <a:spcPts val="320"/>
              </a:spcBef>
              <a:spcAft>
                <a:spcPts val="0"/>
              </a:spcAft>
              <a:buSzPts val="1600"/>
              <a:buChar char="•"/>
              <a:defRPr sz="1600"/>
            </a:lvl8pPr>
            <a:lvl9pPr indent="-330200" lvl="8" marL="4114800" rtl="1" algn="r">
              <a:spcBef>
                <a:spcPts val="320"/>
              </a:spcBef>
              <a:spcAft>
                <a:spcPts val="0"/>
              </a:spcAft>
              <a:buSzPts val="1600"/>
              <a:buChar char="•"/>
              <a:defRPr sz="1600"/>
            </a:lvl9pPr>
          </a:lstStyle>
          <a:p/>
        </p:txBody>
      </p:sp>
      <p:sp>
        <p:nvSpPr>
          <p:cNvPr id="50" name="Google Shape;50;p7"/>
          <p:cNvSpPr txBox="1"/>
          <p:nvPr>
            <p:ph idx="3" type="body"/>
          </p:nvPr>
        </p:nvSpPr>
        <p:spPr>
          <a:xfrm>
            <a:off x="4419600" y="1535113"/>
            <a:ext cx="3657600" cy="639762"/>
          </a:xfrm>
          <a:prstGeom prst="rect">
            <a:avLst/>
          </a:prstGeom>
          <a:noFill/>
          <a:ln>
            <a:noFill/>
          </a:ln>
        </p:spPr>
        <p:txBody>
          <a:bodyPr anchorCtr="0" anchor="b" bIns="45700" lIns="91425" spcFirstLastPara="1" rIns="91425" wrap="square" tIns="45700">
            <a:noAutofit/>
          </a:bodyPr>
          <a:lstStyle>
            <a:lvl1pPr indent="-228600" lvl="0" marL="457200" rtl="1" algn="ctr">
              <a:spcBef>
                <a:spcPts val="400"/>
              </a:spcBef>
              <a:spcAft>
                <a:spcPts val="0"/>
              </a:spcAft>
              <a:buSzPts val="2000"/>
              <a:buNone/>
              <a:defRPr b="1" sz="2000">
                <a:solidFill>
                  <a:schemeClr val="dk2"/>
                </a:solidFill>
              </a:defRPr>
            </a:lvl1pPr>
            <a:lvl2pPr indent="-228600" lvl="1" marL="914400" rtl="1" algn="r">
              <a:spcBef>
                <a:spcPts val="400"/>
              </a:spcBef>
              <a:spcAft>
                <a:spcPts val="0"/>
              </a:spcAft>
              <a:buSzPts val="2000"/>
              <a:buNone/>
              <a:defRPr b="1" sz="2000"/>
            </a:lvl2pPr>
            <a:lvl3pPr indent="-228600" lvl="2" marL="1371600" rtl="1" algn="r">
              <a:spcBef>
                <a:spcPts val="360"/>
              </a:spcBef>
              <a:spcAft>
                <a:spcPts val="0"/>
              </a:spcAft>
              <a:buSzPts val="1800"/>
              <a:buNone/>
              <a:defRPr b="1" sz="1800"/>
            </a:lvl3pPr>
            <a:lvl4pPr indent="-228600" lvl="3" marL="1828800" rtl="1" algn="r">
              <a:spcBef>
                <a:spcPts val="320"/>
              </a:spcBef>
              <a:spcAft>
                <a:spcPts val="0"/>
              </a:spcAft>
              <a:buSzPts val="1600"/>
              <a:buNone/>
              <a:defRPr b="1" sz="1600"/>
            </a:lvl4pPr>
            <a:lvl5pPr indent="-228600" lvl="4" marL="2286000" rtl="1" algn="r">
              <a:spcBef>
                <a:spcPts val="320"/>
              </a:spcBef>
              <a:spcAft>
                <a:spcPts val="0"/>
              </a:spcAft>
              <a:buSzPts val="1600"/>
              <a:buNone/>
              <a:defRPr b="1" sz="1600"/>
            </a:lvl5pPr>
            <a:lvl6pPr indent="-228600" lvl="5" marL="2743200" rtl="1" algn="r">
              <a:spcBef>
                <a:spcPts val="320"/>
              </a:spcBef>
              <a:spcAft>
                <a:spcPts val="0"/>
              </a:spcAft>
              <a:buSzPts val="1600"/>
              <a:buNone/>
              <a:defRPr b="1" sz="1600"/>
            </a:lvl6pPr>
            <a:lvl7pPr indent="-228600" lvl="6" marL="3200400" rtl="1" algn="r">
              <a:spcBef>
                <a:spcPts val="320"/>
              </a:spcBef>
              <a:spcAft>
                <a:spcPts val="0"/>
              </a:spcAft>
              <a:buSzPts val="1600"/>
              <a:buNone/>
              <a:defRPr b="1" sz="1600"/>
            </a:lvl7pPr>
            <a:lvl8pPr indent="-228600" lvl="7" marL="3657600" rtl="1" algn="r">
              <a:spcBef>
                <a:spcPts val="320"/>
              </a:spcBef>
              <a:spcAft>
                <a:spcPts val="0"/>
              </a:spcAft>
              <a:buSzPts val="1600"/>
              <a:buNone/>
              <a:defRPr b="1" sz="1600"/>
            </a:lvl8pPr>
            <a:lvl9pPr indent="-228600" lvl="8" marL="4114800" rtl="1" algn="r">
              <a:spcBef>
                <a:spcPts val="320"/>
              </a:spcBef>
              <a:spcAft>
                <a:spcPts val="0"/>
              </a:spcAft>
              <a:buSzPts val="1600"/>
              <a:buNone/>
              <a:defRPr b="1" sz="1600"/>
            </a:lvl9pPr>
          </a:lstStyle>
          <a:p/>
        </p:txBody>
      </p:sp>
      <p:sp>
        <p:nvSpPr>
          <p:cNvPr id="51" name="Google Shape;51;p7"/>
          <p:cNvSpPr txBox="1"/>
          <p:nvPr>
            <p:ph idx="4" type="body"/>
          </p:nvPr>
        </p:nvSpPr>
        <p:spPr>
          <a:xfrm>
            <a:off x="4419600" y="2174875"/>
            <a:ext cx="3657600"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Char char="•"/>
              <a:defRPr sz="2400"/>
            </a:lvl1pPr>
            <a:lvl2pPr indent="-355600" lvl="1" marL="914400" rtl="1" algn="r">
              <a:spcBef>
                <a:spcPts val="400"/>
              </a:spcBef>
              <a:spcAft>
                <a:spcPts val="0"/>
              </a:spcAft>
              <a:buSzPts val="2000"/>
              <a:buChar char="•"/>
              <a:defRPr sz="2000"/>
            </a:lvl2pPr>
            <a:lvl3pPr indent="-342900" lvl="2" marL="1371600" rtl="1" algn="r">
              <a:spcBef>
                <a:spcPts val="360"/>
              </a:spcBef>
              <a:spcAft>
                <a:spcPts val="0"/>
              </a:spcAft>
              <a:buSzPts val="1800"/>
              <a:buChar char="•"/>
              <a:defRPr sz="1800"/>
            </a:lvl3pPr>
            <a:lvl4pPr indent="-330200" lvl="3" marL="1828800" rtl="1" algn="r">
              <a:spcBef>
                <a:spcPts val="320"/>
              </a:spcBef>
              <a:spcAft>
                <a:spcPts val="0"/>
              </a:spcAft>
              <a:buSzPts val="1600"/>
              <a:buChar char="•"/>
              <a:defRPr sz="1600"/>
            </a:lvl4pPr>
            <a:lvl5pPr indent="-330200" lvl="4" marL="2286000" rtl="1" algn="r">
              <a:spcBef>
                <a:spcPts val="320"/>
              </a:spcBef>
              <a:spcAft>
                <a:spcPts val="0"/>
              </a:spcAft>
              <a:buSzPts val="1600"/>
              <a:buChar char="•"/>
              <a:defRPr sz="1600"/>
            </a:lvl5pPr>
            <a:lvl6pPr indent="-330200" lvl="5" marL="2743200" rtl="1" algn="r">
              <a:spcBef>
                <a:spcPts val="320"/>
              </a:spcBef>
              <a:spcAft>
                <a:spcPts val="0"/>
              </a:spcAft>
              <a:buSzPts val="1600"/>
              <a:buChar char="•"/>
              <a:defRPr sz="1600"/>
            </a:lvl6pPr>
            <a:lvl7pPr indent="-330200" lvl="6" marL="3200400" rtl="1" algn="r">
              <a:spcBef>
                <a:spcPts val="320"/>
              </a:spcBef>
              <a:spcAft>
                <a:spcPts val="0"/>
              </a:spcAft>
              <a:buSzPts val="1600"/>
              <a:buChar char="•"/>
              <a:defRPr sz="1600"/>
            </a:lvl7pPr>
            <a:lvl8pPr indent="-330200" lvl="7" marL="3657600" rtl="1" algn="r">
              <a:spcBef>
                <a:spcPts val="320"/>
              </a:spcBef>
              <a:spcAft>
                <a:spcPts val="0"/>
              </a:spcAft>
              <a:buSzPts val="1600"/>
              <a:buChar char="•"/>
              <a:defRPr sz="1600"/>
            </a:lvl8pPr>
            <a:lvl9pPr indent="-330200" lvl="8" marL="4114800" rtl="1" algn="r">
              <a:spcBef>
                <a:spcPts val="320"/>
              </a:spcBef>
              <a:spcAft>
                <a:spcPts val="0"/>
              </a:spcAft>
              <a:buSzPts val="1600"/>
              <a:buChar char="•"/>
              <a:defRPr sz="1600"/>
            </a:lvl9pPr>
          </a:lstStyle>
          <a:p/>
        </p:txBody>
      </p:sp>
      <p:sp>
        <p:nvSpPr>
          <p:cNvPr id="52" name="Google Shape;52;p7"/>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3" name="Google Shape;53;p7"/>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4" name="Google Shape;54;p7"/>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8"/>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8"/>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8" name="Google Shape;58;p8"/>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9" name="Google Shape;59;p8"/>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9"/>
          <p:cNvSpPr txBox="1"/>
          <p:nvPr>
            <p:ph type="title"/>
          </p:nvPr>
        </p:nvSpPr>
        <p:spPr>
          <a:xfrm>
            <a:off x="304801" y="5495544"/>
            <a:ext cx="7772400" cy="594360"/>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Clr>
                <a:schemeClr val="dk2"/>
              </a:buClr>
              <a:buSzPts val="2200"/>
              <a:buFont typeface="Cambria"/>
              <a:buNone/>
              <a:defRPr b="1" sz="2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9"/>
          <p:cNvSpPr txBox="1"/>
          <p:nvPr>
            <p:ph idx="1" type="body"/>
          </p:nvPr>
        </p:nvSpPr>
        <p:spPr>
          <a:xfrm>
            <a:off x="304799" y="6096000"/>
            <a:ext cx="7772401" cy="609600"/>
          </a:xfrm>
          <a:prstGeom prst="rect">
            <a:avLst/>
          </a:prstGeom>
          <a:noFill/>
          <a:ln>
            <a:noFill/>
          </a:ln>
        </p:spPr>
        <p:txBody>
          <a:bodyPr anchorCtr="0" anchor="t" bIns="45700" lIns="91425" spcFirstLastPara="1" rIns="91425" wrap="square" tIns="45700">
            <a:noAutofit/>
          </a:bodyPr>
          <a:lstStyle>
            <a:lvl1pPr indent="-228600" lvl="0" marL="457200" rtl="1" algn="ctr">
              <a:spcBef>
                <a:spcPts val="320"/>
              </a:spcBef>
              <a:spcAft>
                <a:spcPts val="0"/>
              </a:spcAft>
              <a:buSzPts val="1600"/>
              <a:buNone/>
              <a:defRPr sz="1600"/>
            </a:lvl1pPr>
            <a:lvl2pPr indent="-228600" lvl="1" marL="914400" rtl="1" algn="r">
              <a:spcBef>
                <a:spcPts val="240"/>
              </a:spcBef>
              <a:spcAft>
                <a:spcPts val="0"/>
              </a:spcAft>
              <a:buSzPts val="1200"/>
              <a:buNone/>
              <a:defRPr sz="1200"/>
            </a:lvl2pPr>
            <a:lvl3pPr indent="-228600" lvl="2" marL="1371600" rtl="1" algn="r">
              <a:spcBef>
                <a:spcPts val="200"/>
              </a:spcBef>
              <a:spcAft>
                <a:spcPts val="0"/>
              </a:spcAft>
              <a:buSzPts val="1000"/>
              <a:buNone/>
              <a:defRPr sz="1000"/>
            </a:lvl3pPr>
            <a:lvl4pPr indent="-228600" lvl="3" marL="1828800" rtl="1" algn="r">
              <a:spcBef>
                <a:spcPts val="180"/>
              </a:spcBef>
              <a:spcAft>
                <a:spcPts val="0"/>
              </a:spcAft>
              <a:buSzPts val="900"/>
              <a:buNone/>
              <a:defRPr sz="900"/>
            </a:lvl4pPr>
            <a:lvl5pPr indent="-228600" lvl="4" marL="2286000" rtl="1" algn="r">
              <a:spcBef>
                <a:spcPts val="180"/>
              </a:spcBef>
              <a:spcAft>
                <a:spcPts val="0"/>
              </a:spcAft>
              <a:buSzPts val="900"/>
              <a:buNone/>
              <a:defRPr sz="900"/>
            </a:lvl5pPr>
            <a:lvl6pPr indent="-228600" lvl="5" marL="2743200" rtl="1" algn="r">
              <a:spcBef>
                <a:spcPts val="180"/>
              </a:spcBef>
              <a:spcAft>
                <a:spcPts val="0"/>
              </a:spcAft>
              <a:buSzPts val="900"/>
              <a:buNone/>
              <a:defRPr sz="900"/>
            </a:lvl6pPr>
            <a:lvl7pPr indent="-228600" lvl="6" marL="3200400" rtl="1" algn="r">
              <a:spcBef>
                <a:spcPts val="180"/>
              </a:spcBef>
              <a:spcAft>
                <a:spcPts val="0"/>
              </a:spcAft>
              <a:buSzPts val="900"/>
              <a:buNone/>
              <a:defRPr sz="900"/>
            </a:lvl7pPr>
            <a:lvl8pPr indent="-228600" lvl="7" marL="3657600" rtl="1" algn="r">
              <a:spcBef>
                <a:spcPts val="180"/>
              </a:spcBef>
              <a:spcAft>
                <a:spcPts val="0"/>
              </a:spcAft>
              <a:buSzPts val="900"/>
              <a:buNone/>
              <a:defRPr sz="900"/>
            </a:lvl8pPr>
            <a:lvl9pPr indent="-228600" lvl="8" marL="4114800" rtl="1" algn="r">
              <a:spcBef>
                <a:spcPts val="180"/>
              </a:spcBef>
              <a:spcAft>
                <a:spcPts val="0"/>
              </a:spcAft>
              <a:buSzPts val="900"/>
              <a:buNone/>
              <a:defRPr sz="900"/>
            </a:lvl9pPr>
          </a:lstStyle>
          <a:p/>
        </p:txBody>
      </p:sp>
      <p:sp>
        <p:nvSpPr>
          <p:cNvPr id="63" name="Google Shape;63;p9"/>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4" name="Google Shape;64;p9"/>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5" name="Google Shape;65;p9"/>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
        <p:nvSpPr>
          <p:cNvPr id="66" name="Google Shape;66;p9"/>
          <p:cNvSpPr txBox="1"/>
          <p:nvPr>
            <p:ph idx="2" type="body"/>
          </p:nvPr>
        </p:nvSpPr>
        <p:spPr>
          <a:xfrm>
            <a:off x="304800" y="381000"/>
            <a:ext cx="7772400" cy="494284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0"/>
          <p:cNvSpPr txBox="1"/>
          <p:nvPr>
            <p:ph type="title"/>
          </p:nvPr>
        </p:nvSpPr>
        <p:spPr>
          <a:xfrm>
            <a:off x="301752" y="5495278"/>
            <a:ext cx="7772400" cy="594626"/>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Clr>
                <a:schemeClr val="dk2"/>
              </a:buClr>
              <a:buSzPts val="2200"/>
              <a:buFont typeface="Cambria"/>
              <a:buNone/>
              <a:defRPr b="1" sz="2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0"/>
          <p:cNvSpPr/>
          <p:nvPr>
            <p:ph idx="2" type="pic"/>
          </p:nvPr>
        </p:nvSpPr>
        <p:spPr>
          <a:xfrm>
            <a:off x="0" y="0"/>
            <a:ext cx="8458200" cy="5486400"/>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chemeClr val="accent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accent2"/>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accent3"/>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accent4"/>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accent5"/>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accent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accent2"/>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accent3"/>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accent4"/>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0" name="Google Shape;70;p10"/>
          <p:cNvSpPr txBox="1"/>
          <p:nvPr>
            <p:ph idx="1" type="body"/>
          </p:nvPr>
        </p:nvSpPr>
        <p:spPr>
          <a:xfrm>
            <a:off x="301752" y="6096000"/>
            <a:ext cx="7772400" cy="612648"/>
          </a:xfrm>
          <a:prstGeom prst="rect">
            <a:avLst/>
          </a:prstGeom>
          <a:noFill/>
          <a:ln>
            <a:noFill/>
          </a:ln>
        </p:spPr>
        <p:txBody>
          <a:bodyPr anchorCtr="0" anchor="t" bIns="45700" lIns="91425" spcFirstLastPara="1" rIns="91425" wrap="square" tIns="45700">
            <a:noAutofit/>
          </a:bodyPr>
          <a:lstStyle>
            <a:lvl1pPr indent="-228600" lvl="0" marL="457200" rtl="1" algn="ctr">
              <a:spcBef>
                <a:spcPts val="320"/>
              </a:spcBef>
              <a:spcAft>
                <a:spcPts val="0"/>
              </a:spcAft>
              <a:buSzPts val="1600"/>
              <a:buNone/>
              <a:defRPr sz="1600"/>
            </a:lvl1pPr>
            <a:lvl2pPr indent="-228600" lvl="1" marL="914400" rtl="1" algn="r">
              <a:spcBef>
                <a:spcPts val="240"/>
              </a:spcBef>
              <a:spcAft>
                <a:spcPts val="0"/>
              </a:spcAft>
              <a:buSzPts val="1200"/>
              <a:buNone/>
              <a:defRPr sz="1200"/>
            </a:lvl2pPr>
            <a:lvl3pPr indent="-228600" lvl="2" marL="1371600" rtl="1" algn="r">
              <a:spcBef>
                <a:spcPts val="200"/>
              </a:spcBef>
              <a:spcAft>
                <a:spcPts val="0"/>
              </a:spcAft>
              <a:buSzPts val="1000"/>
              <a:buNone/>
              <a:defRPr sz="1000"/>
            </a:lvl3pPr>
            <a:lvl4pPr indent="-228600" lvl="3" marL="1828800" rtl="1" algn="r">
              <a:spcBef>
                <a:spcPts val="180"/>
              </a:spcBef>
              <a:spcAft>
                <a:spcPts val="0"/>
              </a:spcAft>
              <a:buSzPts val="900"/>
              <a:buNone/>
              <a:defRPr sz="900"/>
            </a:lvl4pPr>
            <a:lvl5pPr indent="-228600" lvl="4" marL="2286000" rtl="1" algn="r">
              <a:spcBef>
                <a:spcPts val="180"/>
              </a:spcBef>
              <a:spcAft>
                <a:spcPts val="0"/>
              </a:spcAft>
              <a:buSzPts val="900"/>
              <a:buNone/>
              <a:defRPr sz="900"/>
            </a:lvl5pPr>
            <a:lvl6pPr indent="-228600" lvl="5" marL="2743200" rtl="1" algn="r">
              <a:spcBef>
                <a:spcPts val="180"/>
              </a:spcBef>
              <a:spcAft>
                <a:spcPts val="0"/>
              </a:spcAft>
              <a:buSzPts val="900"/>
              <a:buNone/>
              <a:defRPr sz="900"/>
            </a:lvl6pPr>
            <a:lvl7pPr indent="-228600" lvl="6" marL="3200400" rtl="1" algn="r">
              <a:spcBef>
                <a:spcPts val="180"/>
              </a:spcBef>
              <a:spcAft>
                <a:spcPts val="0"/>
              </a:spcAft>
              <a:buSzPts val="900"/>
              <a:buNone/>
              <a:defRPr sz="900"/>
            </a:lvl7pPr>
            <a:lvl8pPr indent="-228600" lvl="7" marL="3657600" rtl="1" algn="r">
              <a:spcBef>
                <a:spcPts val="180"/>
              </a:spcBef>
              <a:spcAft>
                <a:spcPts val="0"/>
              </a:spcAft>
              <a:buSzPts val="900"/>
              <a:buNone/>
              <a:defRPr sz="900"/>
            </a:lvl8pPr>
            <a:lvl9pPr indent="-228600" lvl="8" marL="4114800" rtl="1" algn="r">
              <a:spcBef>
                <a:spcPts val="180"/>
              </a:spcBef>
              <a:spcAft>
                <a:spcPts val="0"/>
              </a:spcAft>
              <a:buSzPts val="900"/>
              <a:buNone/>
              <a:defRPr sz="900"/>
            </a:lvl9pPr>
          </a:lstStyle>
          <a:p/>
        </p:txBody>
      </p:sp>
      <p:sp>
        <p:nvSpPr>
          <p:cNvPr id="71" name="Google Shape;71;p10"/>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2" name="Google Shape;72;p10"/>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
        <p:nvSpPr>
          <p:cNvPr id="73" name="Google Shape;73;p10"/>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75000">
              <a:schemeClr val="lt1"/>
            </a:gs>
            <a:gs pos="100000">
              <a:srgbClr val="D8D8D8"/>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Clr>
                <a:schemeClr val="dk2"/>
              </a:buClr>
              <a:buSzPts val="4600"/>
              <a:buFont typeface="Cambria"/>
              <a:buNone/>
              <a:defRPr b="0" i="0" sz="4600" u="none" cap="none" strike="noStrike">
                <a:solidFill>
                  <a:schemeClr val="dk2"/>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Autofit/>
          </a:bodyPr>
          <a:lstStyle>
            <a:lvl1pPr indent="-368300" lvl="0" marL="457200" marR="0" rtl="1" algn="r">
              <a:spcBef>
                <a:spcPts val="440"/>
              </a:spcBef>
              <a:spcAft>
                <a:spcPts val="0"/>
              </a:spcAft>
              <a:buClr>
                <a:schemeClr val="accent1"/>
              </a:buClr>
              <a:buSzPts val="2200"/>
              <a:buFont typeface="Arial"/>
              <a:buChar char="•"/>
              <a:defRPr b="0" i="0" sz="2200" u="none" cap="none" strike="noStrike">
                <a:solidFill>
                  <a:schemeClr val="dk1"/>
                </a:solidFill>
                <a:latin typeface="Calibri"/>
                <a:ea typeface="Calibri"/>
                <a:cs typeface="Calibri"/>
                <a:sym typeface="Calibri"/>
              </a:defRPr>
            </a:lvl1pPr>
            <a:lvl2pPr indent="-355600" lvl="1" marL="914400" marR="0" rtl="1" algn="r">
              <a:spcBef>
                <a:spcPts val="400"/>
              </a:spcBef>
              <a:spcAft>
                <a:spcPts val="0"/>
              </a:spcAft>
              <a:buClr>
                <a:schemeClr val="accent2"/>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1" algn="r">
              <a:spcBef>
                <a:spcPts val="360"/>
              </a:spcBef>
              <a:spcAft>
                <a:spcPts val="0"/>
              </a:spcAft>
              <a:buClr>
                <a:schemeClr val="accent3"/>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1" algn="r">
              <a:spcBef>
                <a:spcPts val="320"/>
              </a:spcBef>
              <a:spcAft>
                <a:spcPts val="0"/>
              </a:spcAft>
              <a:buClr>
                <a:schemeClr val="accent4"/>
              </a:buClr>
              <a:buSzPts val="1600"/>
              <a:buFont typeface="Arial"/>
              <a:buChar char="•"/>
              <a:defRPr b="0" i="0" sz="1600" u="none" cap="none" strike="noStrike">
                <a:solidFill>
                  <a:schemeClr val="dk1"/>
                </a:solidFill>
                <a:latin typeface="Calibri"/>
                <a:ea typeface="Calibri"/>
                <a:cs typeface="Calibri"/>
                <a:sym typeface="Calibri"/>
              </a:defRPr>
            </a:lvl4pPr>
            <a:lvl5pPr indent="-317500" lvl="4" marL="2286000" marR="0" rtl="1" algn="r">
              <a:spcBef>
                <a:spcPts val="280"/>
              </a:spcBef>
              <a:spcAft>
                <a:spcPts val="0"/>
              </a:spcAft>
              <a:buClr>
                <a:schemeClr val="accent5"/>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1" algn="r">
              <a:spcBef>
                <a:spcPts val="280"/>
              </a:spcBef>
              <a:spcAft>
                <a:spcPts val="0"/>
              </a:spcAft>
              <a:buClr>
                <a:schemeClr val="accent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1" algn="r">
              <a:spcBef>
                <a:spcPts val="280"/>
              </a:spcBef>
              <a:spcAft>
                <a:spcPts val="0"/>
              </a:spcAft>
              <a:buClr>
                <a:schemeClr val="accent2"/>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1" algn="r">
              <a:spcBef>
                <a:spcPts val="280"/>
              </a:spcBef>
              <a:spcAft>
                <a:spcPts val="0"/>
              </a:spcAft>
              <a:buClr>
                <a:schemeClr val="accent3"/>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1" algn="r">
              <a:spcBef>
                <a:spcPts val="280"/>
              </a:spcBef>
              <a:spcAft>
                <a:spcPts val="0"/>
              </a:spcAft>
              <a:buClr>
                <a:schemeClr val="accent4"/>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 name="Google Shape;12;p1"/>
          <p:cNvSpPr/>
          <p:nvPr/>
        </p:nvSpPr>
        <p:spPr>
          <a:xfrm>
            <a:off x="8458200" y="0"/>
            <a:ext cx="6858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 name="Google Shape;13;p1"/>
          <p:cNvSpPr/>
          <p:nvPr/>
        </p:nvSpPr>
        <p:spPr>
          <a:xfrm>
            <a:off x="8458200" y="5486400"/>
            <a:ext cx="685800" cy="68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marR="0" rtl="1" algn="ctr">
              <a:spcBef>
                <a:spcPts val="0"/>
              </a:spcBef>
              <a:buNone/>
              <a:defRPr b="0" i="0" sz="1800" u="none" cap="none" strike="noStrike">
                <a:solidFill>
                  <a:srgbClr val="FFFFFF"/>
                </a:solidFill>
                <a:latin typeface="Calibri"/>
                <a:ea typeface="Calibri"/>
                <a:cs typeface="Calibri"/>
                <a:sym typeface="Calibri"/>
              </a:defRPr>
            </a:lvl1pPr>
            <a:lvl2pPr indent="0" lvl="1" marL="0" marR="0" rtl="1" algn="ctr">
              <a:spcBef>
                <a:spcPts val="0"/>
              </a:spcBef>
              <a:buNone/>
              <a:defRPr b="0" i="0" sz="1800" u="none" cap="none" strike="noStrike">
                <a:solidFill>
                  <a:srgbClr val="FFFFFF"/>
                </a:solidFill>
                <a:latin typeface="Calibri"/>
                <a:ea typeface="Calibri"/>
                <a:cs typeface="Calibri"/>
                <a:sym typeface="Calibri"/>
              </a:defRPr>
            </a:lvl2pPr>
            <a:lvl3pPr indent="0" lvl="2" marL="0" marR="0" rtl="1" algn="ctr">
              <a:spcBef>
                <a:spcPts val="0"/>
              </a:spcBef>
              <a:buNone/>
              <a:defRPr b="0" i="0" sz="1800" u="none" cap="none" strike="noStrike">
                <a:solidFill>
                  <a:srgbClr val="FFFFFF"/>
                </a:solidFill>
                <a:latin typeface="Calibri"/>
                <a:ea typeface="Calibri"/>
                <a:cs typeface="Calibri"/>
                <a:sym typeface="Calibri"/>
              </a:defRPr>
            </a:lvl3pPr>
            <a:lvl4pPr indent="0" lvl="3" marL="0" marR="0" rtl="1" algn="ctr">
              <a:spcBef>
                <a:spcPts val="0"/>
              </a:spcBef>
              <a:buNone/>
              <a:defRPr b="0" i="0" sz="1800" u="none" cap="none" strike="noStrike">
                <a:solidFill>
                  <a:srgbClr val="FFFFFF"/>
                </a:solidFill>
                <a:latin typeface="Calibri"/>
                <a:ea typeface="Calibri"/>
                <a:cs typeface="Calibri"/>
                <a:sym typeface="Calibri"/>
              </a:defRPr>
            </a:lvl4pPr>
            <a:lvl5pPr indent="0" lvl="4" marL="0" marR="0" rtl="1" algn="ctr">
              <a:spcBef>
                <a:spcPts val="0"/>
              </a:spcBef>
              <a:buNone/>
              <a:defRPr b="0" i="0" sz="1800" u="none" cap="none" strike="noStrike">
                <a:solidFill>
                  <a:srgbClr val="FFFFFF"/>
                </a:solidFill>
                <a:latin typeface="Calibri"/>
                <a:ea typeface="Calibri"/>
                <a:cs typeface="Calibri"/>
                <a:sym typeface="Calibri"/>
              </a:defRPr>
            </a:lvl5pPr>
            <a:lvl6pPr indent="0" lvl="5" marL="0" marR="0" rtl="1" algn="ctr">
              <a:spcBef>
                <a:spcPts val="0"/>
              </a:spcBef>
              <a:buNone/>
              <a:defRPr b="0" i="0" sz="1800" u="none" cap="none" strike="noStrike">
                <a:solidFill>
                  <a:srgbClr val="FFFFFF"/>
                </a:solidFill>
                <a:latin typeface="Calibri"/>
                <a:ea typeface="Calibri"/>
                <a:cs typeface="Calibri"/>
                <a:sym typeface="Calibri"/>
              </a:defRPr>
            </a:lvl6pPr>
            <a:lvl7pPr indent="0" lvl="6" marL="0" marR="0" rtl="1" algn="ctr">
              <a:spcBef>
                <a:spcPts val="0"/>
              </a:spcBef>
              <a:buNone/>
              <a:defRPr b="0" i="0" sz="1800" u="none" cap="none" strike="noStrike">
                <a:solidFill>
                  <a:srgbClr val="FFFFFF"/>
                </a:solidFill>
                <a:latin typeface="Calibri"/>
                <a:ea typeface="Calibri"/>
                <a:cs typeface="Calibri"/>
                <a:sym typeface="Calibri"/>
              </a:defRPr>
            </a:lvl7pPr>
            <a:lvl8pPr indent="0" lvl="7" marL="0" marR="0" rtl="1" algn="ctr">
              <a:spcBef>
                <a:spcPts val="0"/>
              </a:spcBef>
              <a:buNone/>
              <a:defRPr b="0" i="0" sz="1800" u="none" cap="none" strike="noStrike">
                <a:solidFill>
                  <a:srgbClr val="FFFFFF"/>
                </a:solidFill>
                <a:latin typeface="Calibri"/>
                <a:ea typeface="Calibri"/>
                <a:cs typeface="Calibri"/>
                <a:sym typeface="Calibri"/>
              </a:defRPr>
            </a:lvl8pPr>
            <a:lvl9pPr indent="0" lvl="8" marL="0" marR="0" rtl="1" algn="ctr">
              <a:spcBef>
                <a:spcPts val="0"/>
              </a:spcBef>
              <a:buNone/>
              <a:defRPr b="0" i="0" sz="1800" u="none" cap="none" strike="noStrike">
                <a:solidFill>
                  <a:srgbClr val="FFFFFF"/>
                </a:solidFill>
                <a:latin typeface="Calibri"/>
                <a:ea typeface="Calibri"/>
                <a:cs typeface="Calibri"/>
                <a:sym typeface="Calibri"/>
              </a:defRPr>
            </a:lvl9pPr>
          </a:lstStyle>
          <a:p>
            <a:pPr indent="0" lvl="0" marL="0" rtl="1" algn="ctr">
              <a:spcBef>
                <a:spcPts val="0"/>
              </a:spcBef>
              <a:spcAft>
                <a:spcPts val="0"/>
              </a:spcAft>
              <a:buNone/>
            </a:pPr>
            <a:fld id="{00000000-1234-1234-1234-123412341234}" type="slidenum">
              <a:rPr lang="ar-EG"/>
              <a:t>‹#›</a:t>
            </a:fld>
            <a:endParaRPr/>
          </a:p>
        </p:txBody>
      </p:sp>
      <p:sp>
        <p:nvSpPr>
          <p:cNvPr id="15" name="Google Shape;15;p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8.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8.png"/><Relationship Id="rId5"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4.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7.png"/><Relationship Id="rId5"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9.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png"/><Relationship Id="rId4" Type="http://schemas.openxmlformats.org/officeDocument/2006/relationships/image" Target="../media/image27.png"/><Relationship Id="rId5"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6.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3.jp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3.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1.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3"/>
          <p:cNvSpPr/>
          <p:nvPr/>
        </p:nvSpPr>
        <p:spPr>
          <a:xfrm>
            <a:off x="0" y="3724283"/>
            <a:ext cx="9144000" cy="1872208"/>
          </a:xfrm>
          <a:prstGeom prst="rect">
            <a:avLst/>
          </a:prstGeom>
          <a:solidFill>
            <a:srgbClr val="FFFFFF">
              <a:alpha val="49803"/>
            </a:srgbClr>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1" name="Google Shape;91;p13"/>
          <p:cNvPicPr preferRelativeResize="0"/>
          <p:nvPr/>
        </p:nvPicPr>
        <p:blipFill rotWithShape="1">
          <a:blip r:embed="rId4">
            <a:alphaModFix/>
          </a:blip>
          <a:srcRect b="0" l="0" r="0" t="0"/>
          <a:stretch/>
        </p:blipFill>
        <p:spPr>
          <a:xfrm>
            <a:off x="1899301" y="3952355"/>
            <a:ext cx="5057366" cy="1416063"/>
          </a:xfrm>
          <a:prstGeom prst="rect">
            <a:avLst/>
          </a:prstGeom>
          <a:noFill/>
          <a:ln>
            <a:noFill/>
          </a:ln>
        </p:spPr>
      </p:pic>
      <p:pic>
        <p:nvPicPr>
          <p:cNvPr descr="D:\logo3d.png" id="92" name="Google Shape;92;p13"/>
          <p:cNvPicPr preferRelativeResize="0"/>
          <p:nvPr/>
        </p:nvPicPr>
        <p:blipFill rotWithShape="1">
          <a:blip r:embed="rId5">
            <a:alphaModFix/>
          </a:blip>
          <a:srcRect b="12950" l="13196" r="10557" t="10152"/>
          <a:stretch/>
        </p:blipFill>
        <p:spPr>
          <a:xfrm>
            <a:off x="3203848" y="5085184"/>
            <a:ext cx="3378819" cy="1916831"/>
          </a:xfrm>
          <a:prstGeom prst="rect">
            <a:avLst/>
          </a:prstGeom>
          <a:noFill/>
          <a:ln>
            <a:noFill/>
          </a:ln>
        </p:spPr>
      </p:pic>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par>
                          <p:cTn fill="hold">
                            <p:stCondLst>
                              <p:cond delay="500"/>
                            </p:stCondLst>
                            <p:childTnLst>
                              <p:par>
                                <p:cTn fill="hold" nodeType="afterEffect" presetClass="entr" presetID="10" presetSubtype="0">
                                  <p:stCondLst>
                                    <p:cond delay="25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2"/>
          <p:cNvSpPr txBox="1"/>
          <p:nvPr/>
        </p:nvSpPr>
        <p:spPr>
          <a:xfrm>
            <a:off x="791580" y="920914"/>
            <a:ext cx="6660740"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rgbClr val="974203"/>
                </a:solidFill>
                <a:latin typeface="Arial"/>
                <a:ea typeface="Arial"/>
                <a:cs typeface="Arial"/>
                <a:sym typeface="Arial"/>
              </a:rPr>
              <a:t>أولاً: خدمات التوظيف</a:t>
            </a:r>
            <a:endParaRPr b="1" i="0" sz="4000" u="none" cap="none" strike="noStrike">
              <a:solidFill>
                <a:srgbClr val="974203"/>
              </a:solidFill>
              <a:latin typeface="Arial"/>
              <a:ea typeface="Arial"/>
              <a:cs typeface="Arial"/>
              <a:sym typeface="Arial"/>
            </a:endParaRPr>
          </a:p>
        </p:txBody>
      </p:sp>
      <p:pic>
        <p:nvPicPr>
          <p:cNvPr id="174" name="Google Shape;174;p22"/>
          <p:cNvPicPr preferRelativeResize="0"/>
          <p:nvPr/>
        </p:nvPicPr>
        <p:blipFill rotWithShape="1">
          <a:blip r:embed="rId3">
            <a:alphaModFix/>
          </a:blip>
          <a:srcRect b="34344" l="4510" r="6843" t="0"/>
          <a:stretch/>
        </p:blipFill>
        <p:spPr>
          <a:xfrm>
            <a:off x="467544" y="1967427"/>
            <a:ext cx="7326194" cy="4351993"/>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descr="D:\logo3d.png" id="175" name="Google Shape;175;p22"/>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Tree>
  </p:cSld>
  <p:clrMapOvr>
    <a:masterClrMapping/>
  </p:clrMapOvr>
  <mc:AlternateContent>
    <mc:Choice Requires="p14">
      <p:transition spd="slow" p14:dur="3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3"/>
          <p:cNvSpPr/>
          <p:nvPr/>
        </p:nvSpPr>
        <p:spPr>
          <a:xfrm>
            <a:off x="73611" y="1174055"/>
            <a:ext cx="8110141" cy="1077218"/>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chemeClr val="dk1"/>
              </a:buClr>
              <a:buSzPts val="3200"/>
              <a:buFont typeface="Arial"/>
              <a:buChar char="•"/>
            </a:pPr>
            <a:r>
              <a:rPr b="1" i="0" lang="ar-EG" sz="3200" u="none" cap="none" strike="noStrike">
                <a:solidFill>
                  <a:schemeClr val="dk1"/>
                </a:solidFill>
                <a:latin typeface="Arial"/>
                <a:ea typeface="Arial"/>
                <a:cs typeface="Arial"/>
                <a:sym typeface="Arial"/>
              </a:rPr>
              <a:t>التسجيل بالبوابة للشركات والباحثين عن الوظائف</a:t>
            </a:r>
            <a:endParaRPr b="1" i="0" sz="3200" u="none" cap="none" strike="noStrike">
              <a:solidFill>
                <a:srgbClr val="B14C1D"/>
              </a:solidFill>
              <a:latin typeface="Arial"/>
              <a:ea typeface="Arial"/>
              <a:cs typeface="Arial"/>
              <a:sym typeface="Arial"/>
            </a:endParaRPr>
          </a:p>
        </p:txBody>
      </p:sp>
      <p:pic>
        <p:nvPicPr>
          <p:cNvPr descr="D:\logo3d.png" id="181" name="Google Shape;181;p23"/>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pic>
        <p:nvPicPr>
          <p:cNvPr descr="D:\حركية عمل عن بعد\إي دوام  عن الموقع - Google Chrome_2013-04-15_15-58-52.png" id="182" name="Google Shape;182;p23"/>
          <p:cNvPicPr preferRelativeResize="0"/>
          <p:nvPr/>
        </p:nvPicPr>
        <p:blipFill rotWithShape="1">
          <a:blip r:embed="rId4">
            <a:alphaModFix/>
          </a:blip>
          <a:srcRect b="9690" l="4297" r="0" t="0"/>
          <a:stretch/>
        </p:blipFill>
        <p:spPr>
          <a:xfrm>
            <a:off x="100607" y="2251274"/>
            <a:ext cx="7964150" cy="3835450"/>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4"/>
          <p:cNvSpPr/>
          <p:nvPr/>
        </p:nvSpPr>
        <p:spPr>
          <a:xfrm>
            <a:off x="261143" y="1179735"/>
            <a:ext cx="7910802" cy="584775"/>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chemeClr val="dk1"/>
              </a:buClr>
              <a:buSzPts val="3200"/>
              <a:buFont typeface="Arial"/>
              <a:buChar char="•"/>
            </a:pPr>
            <a:r>
              <a:rPr b="1" i="0" lang="ar-EG" sz="3200" u="none" cap="none" strike="noStrike">
                <a:solidFill>
                  <a:schemeClr val="dk1"/>
                </a:solidFill>
                <a:latin typeface="Arial"/>
                <a:ea typeface="Arial"/>
                <a:cs typeface="Arial"/>
                <a:sym typeface="Arial"/>
              </a:rPr>
              <a:t>البحث المتقدم للشركات والباحثين عن عمل</a:t>
            </a:r>
            <a:endParaRPr b="1" i="0" sz="3200" u="none" cap="none" strike="noStrike">
              <a:solidFill>
                <a:schemeClr val="dk1"/>
              </a:solidFill>
              <a:latin typeface="Arial"/>
              <a:ea typeface="Arial"/>
              <a:cs typeface="Arial"/>
              <a:sym typeface="Arial"/>
            </a:endParaRPr>
          </a:p>
        </p:txBody>
      </p:sp>
      <p:pic>
        <p:nvPicPr>
          <p:cNvPr descr="D:\logo3d.png" id="188" name="Google Shape;188;p24"/>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pic>
        <p:nvPicPr>
          <p:cNvPr descr="D:\حركية عمل عن بعد\إي دوام  نتائج البحث - Google Chrome_2013-04-15_16-02-04.png" id="189" name="Google Shape;189;p24"/>
          <p:cNvPicPr preferRelativeResize="0"/>
          <p:nvPr/>
        </p:nvPicPr>
        <p:blipFill rotWithShape="1">
          <a:blip r:embed="rId4">
            <a:alphaModFix/>
          </a:blip>
          <a:srcRect b="0" l="0" r="0" t="0"/>
          <a:stretch/>
        </p:blipFill>
        <p:spPr>
          <a:xfrm>
            <a:off x="169037" y="2060848"/>
            <a:ext cx="7992109" cy="4193076"/>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5"/>
          <p:cNvSpPr txBox="1"/>
          <p:nvPr/>
        </p:nvSpPr>
        <p:spPr>
          <a:xfrm>
            <a:off x="4788024" y="1185884"/>
            <a:ext cx="3328588" cy="584775"/>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chemeClr val="dk1"/>
              </a:buClr>
              <a:buSzPts val="3200"/>
              <a:buFont typeface="Arial"/>
              <a:buChar char="•"/>
            </a:pPr>
            <a:r>
              <a:rPr b="1" i="0" lang="ar-EG" sz="3200" u="none" cap="none" strike="noStrike">
                <a:solidFill>
                  <a:schemeClr val="dk1"/>
                </a:solidFill>
                <a:latin typeface="Arial"/>
                <a:ea typeface="Arial"/>
                <a:cs typeface="Arial"/>
                <a:sym typeface="Arial"/>
              </a:rPr>
              <a:t>الباحث عن عمل</a:t>
            </a:r>
            <a:endParaRPr b="1" i="0" sz="3200" u="none" cap="none" strike="noStrike">
              <a:solidFill>
                <a:schemeClr val="dk1"/>
              </a:solidFill>
              <a:latin typeface="Arial"/>
              <a:ea typeface="Arial"/>
              <a:cs typeface="Arial"/>
              <a:sym typeface="Arial"/>
            </a:endParaRPr>
          </a:p>
        </p:txBody>
      </p:sp>
      <p:sp>
        <p:nvSpPr>
          <p:cNvPr id="195" name="Google Shape;195;p25"/>
          <p:cNvSpPr txBox="1"/>
          <p:nvPr/>
        </p:nvSpPr>
        <p:spPr>
          <a:xfrm>
            <a:off x="230029" y="1205165"/>
            <a:ext cx="4536505" cy="5032147"/>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400" u="none" cap="none" strike="noStrike">
                <a:solidFill>
                  <a:schemeClr val="dk1"/>
                </a:solidFill>
                <a:latin typeface="Arial"/>
                <a:ea typeface="Arial"/>
                <a:cs typeface="Arial"/>
                <a:sym typeface="Arial"/>
              </a:rPr>
              <a:t>تضم البوابة مجموعة من الاقسام والصفحات التي تسهل على الباحث عن العمل عملية تسجيل السيرة الذاتية وايجاد العمل المناسب مثل </a:t>
            </a:r>
            <a:r>
              <a:rPr b="1" i="0" lang="ar-EG" sz="2400" u="none" cap="none" strike="noStrike">
                <a:solidFill>
                  <a:srgbClr val="974203"/>
                </a:solidFill>
                <a:latin typeface="Arial"/>
                <a:ea typeface="Arial"/>
                <a:cs typeface="Arial"/>
                <a:sym typeface="Arial"/>
              </a:rPr>
              <a:t>"إنشاء سيرتكِ الذاتية، فيديو إنشاء السيرة الذاتية، عرض السيرة الذاتية، حمل سيرتكِ الذاتية، اختبر نفسك، جدول الوظائف المقترحة، دورات وتدريب"</a:t>
            </a:r>
            <a:endParaRPr b="1" i="0" sz="2400" u="none" cap="none" strike="noStrike">
              <a:solidFill>
                <a:srgbClr val="974203"/>
              </a:solidFill>
              <a:latin typeface="Arial"/>
              <a:ea typeface="Arial"/>
              <a:cs typeface="Arial"/>
              <a:sym typeface="Arial"/>
            </a:endParaRPr>
          </a:p>
        </p:txBody>
      </p:sp>
      <p:pic>
        <p:nvPicPr>
          <p:cNvPr id="196" name="Google Shape;196;p25"/>
          <p:cNvPicPr preferRelativeResize="0"/>
          <p:nvPr/>
        </p:nvPicPr>
        <p:blipFill rotWithShape="1">
          <a:blip r:embed="rId3">
            <a:alphaModFix/>
          </a:blip>
          <a:srcRect b="0" l="0" r="0" t="0"/>
          <a:stretch/>
        </p:blipFill>
        <p:spPr>
          <a:xfrm rot="-2176140">
            <a:off x="3671412" y="296165"/>
            <a:ext cx="5246667" cy="5246667"/>
          </a:xfrm>
          <a:prstGeom prst="rect">
            <a:avLst/>
          </a:prstGeom>
          <a:noFill/>
          <a:ln>
            <a:noFill/>
          </a:ln>
        </p:spPr>
      </p:pic>
      <p:pic>
        <p:nvPicPr>
          <p:cNvPr descr="D:\logo3d.png" id="197" name="Google Shape;197;p25"/>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par>
                          <p:cTn fill="hold">
                            <p:stCondLst>
                              <p:cond delay="500"/>
                            </p:stCondLst>
                            <p:childTnLst>
                              <p:par>
                                <p:cTn fill="hold" nodeType="afterEffect" presetClass="entr" presetID="10" presetSubtype="0">
                                  <p:stCondLst>
                                    <p:cond delay="25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descr="D:\حركية عمل عن بعد\إي دوام  عن الموقع - Google Chrome_2013-04-15_16-07-31.png" id="202" name="Google Shape;202;p26"/>
          <p:cNvPicPr preferRelativeResize="0"/>
          <p:nvPr/>
        </p:nvPicPr>
        <p:blipFill rotWithShape="1">
          <a:blip r:embed="rId3">
            <a:alphaModFix/>
          </a:blip>
          <a:srcRect b="11582" l="0" r="0" t="0"/>
          <a:stretch/>
        </p:blipFill>
        <p:spPr>
          <a:xfrm>
            <a:off x="239653" y="1594734"/>
            <a:ext cx="7669086" cy="4647736"/>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203" name="Google Shape;203;p26"/>
          <p:cNvSpPr txBox="1"/>
          <p:nvPr/>
        </p:nvSpPr>
        <p:spPr>
          <a:xfrm>
            <a:off x="1761" y="958816"/>
            <a:ext cx="8100392" cy="515526"/>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2000" u="none" cap="none" strike="noStrike">
                <a:solidFill>
                  <a:srgbClr val="974203"/>
                </a:solidFill>
                <a:latin typeface="Arial"/>
                <a:ea typeface="Arial"/>
                <a:cs typeface="Arial"/>
                <a:sym typeface="Arial"/>
              </a:rPr>
              <a:t>نموذج صفحة تسجيل سيرة ذاتية على اي- دوام</a:t>
            </a:r>
            <a:endParaRPr b="1" i="0" sz="2000" u="none" cap="none" strike="noStrike">
              <a:solidFill>
                <a:srgbClr val="974203"/>
              </a:solidFill>
              <a:latin typeface="Arial"/>
              <a:ea typeface="Arial"/>
              <a:cs typeface="Arial"/>
              <a:sym typeface="Arial"/>
            </a:endParaRPr>
          </a:p>
        </p:txBody>
      </p:sp>
      <p:pic>
        <p:nvPicPr>
          <p:cNvPr descr="D:\logo3d.png" id="204" name="Google Shape;204;p26"/>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7"/>
          <p:cNvSpPr txBox="1"/>
          <p:nvPr/>
        </p:nvSpPr>
        <p:spPr>
          <a:xfrm>
            <a:off x="206850" y="755993"/>
            <a:ext cx="7920880" cy="584775"/>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chemeClr val="dk1"/>
              </a:buClr>
              <a:buSzPts val="3200"/>
              <a:buFont typeface="Arial"/>
              <a:buChar char="•"/>
            </a:pPr>
            <a:r>
              <a:rPr b="1" i="0" lang="ar-EG" sz="3200" u="none" cap="none" strike="noStrike">
                <a:solidFill>
                  <a:schemeClr val="dk1"/>
                </a:solidFill>
                <a:latin typeface="Arial"/>
                <a:ea typeface="Arial"/>
                <a:cs typeface="Arial"/>
                <a:sym typeface="Arial"/>
              </a:rPr>
              <a:t>اصحاب الاعمال</a:t>
            </a:r>
            <a:endParaRPr b="1" i="0" sz="3200" u="none" cap="none" strike="noStrike">
              <a:solidFill>
                <a:schemeClr val="dk1"/>
              </a:solidFill>
              <a:latin typeface="Arial"/>
              <a:ea typeface="Arial"/>
              <a:cs typeface="Arial"/>
              <a:sym typeface="Arial"/>
            </a:endParaRPr>
          </a:p>
        </p:txBody>
      </p:sp>
      <p:sp>
        <p:nvSpPr>
          <p:cNvPr id="210" name="Google Shape;210;p27"/>
          <p:cNvSpPr txBox="1"/>
          <p:nvPr/>
        </p:nvSpPr>
        <p:spPr>
          <a:xfrm>
            <a:off x="222390" y="1432808"/>
            <a:ext cx="7920881" cy="1708160"/>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400" u="none" cap="none" strike="noStrike">
                <a:solidFill>
                  <a:schemeClr val="dk1"/>
                </a:solidFill>
                <a:latin typeface="Arial"/>
                <a:ea typeface="Arial"/>
                <a:cs typeface="Arial"/>
                <a:sym typeface="Arial"/>
              </a:rPr>
              <a:t>مجموعة من الصفحات المميزة لخدمة صاحب العمل المشترك بالبوابة ليبدأ بالاستفادة من الخدمات التي توفرها له مثل </a:t>
            </a:r>
            <a:r>
              <a:rPr b="1" i="0" lang="ar-EG" sz="2400" u="none" cap="none" strike="noStrike">
                <a:solidFill>
                  <a:srgbClr val="974203"/>
                </a:solidFill>
                <a:latin typeface="Arial"/>
                <a:ea typeface="Arial"/>
                <a:cs typeface="Arial"/>
                <a:sym typeface="Arial"/>
              </a:rPr>
              <a:t>"اعلن عن وظيفة، ضع اختبارك، أرشف سجلاتك، تواصل مع موظفك"</a:t>
            </a:r>
            <a:endParaRPr b="1" i="0" sz="2400" u="none" cap="none" strike="noStrike">
              <a:solidFill>
                <a:srgbClr val="974203"/>
              </a:solidFill>
              <a:latin typeface="Arial"/>
              <a:ea typeface="Arial"/>
              <a:cs typeface="Arial"/>
              <a:sym typeface="Arial"/>
            </a:endParaRPr>
          </a:p>
        </p:txBody>
      </p:sp>
      <p:grpSp>
        <p:nvGrpSpPr>
          <p:cNvPr id="211" name="Google Shape;211;p27"/>
          <p:cNvGrpSpPr/>
          <p:nvPr/>
        </p:nvGrpSpPr>
        <p:grpSpPr>
          <a:xfrm>
            <a:off x="-4936156" y="2347438"/>
            <a:ext cx="4936156" cy="4891396"/>
            <a:chOff x="-4116" y="2352069"/>
            <a:chExt cx="4550134" cy="4506009"/>
          </a:xfrm>
        </p:grpSpPr>
        <p:pic>
          <p:nvPicPr>
            <p:cNvPr descr="C:\Users\Mit\Desktop\business-card-printing.bmp" id="212" name="Google Shape;212;p27"/>
            <p:cNvPicPr preferRelativeResize="0"/>
            <p:nvPr/>
          </p:nvPicPr>
          <p:blipFill rotWithShape="1">
            <a:blip r:embed="rId3">
              <a:alphaModFix/>
            </a:blip>
            <a:srcRect b="0" l="10025" r="14206" t="0"/>
            <a:stretch/>
          </p:blipFill>
          <p:spPr>
            <a:xfrm>
              <a:off x="-4116" y="2352069"/>
              <a:ext cx="4550134" cy="4506009"/>
            </a:xfrm>
            <a:prstGeom prst="rect">
              <a:avLst/>
            </a:prstGeom>
            <a:noFill/>
            <a:ln>
              <a:noFill/>
            </a:ln>
          </p:spPr>
        </p:pic>
        <p:pic>
          <p:nvPicPr>
            <p:cNvPr id="213" name="Google Shape;213;p27"/>
            <p:cNvPicPr preferRelativeResize="0"/>
            <p:nvPr/>
          </p:nvPicPr>
          <p:blipFill rotWithShape="1">
            <a:blip r:embed="rId4">
              <a:alphaModFix/>
            </a:blip>
            <a:srcRect b="0" l="0" r="0" t="0"/>
            <a:stretch/>
          </p:blipFill>
          <p:spPr>
            <a:xfrm rot="3692385">
              <a:off x="2638868" y="4490352"/>
              <a:ext cx="1658594" cy="835528"/>
            </a:xfrm>
            <a:prstGeom prst="rect">
              <a:avLst/>
            </a:prstGeom>
            <a:noFill/>
            <a:ln>
              <a:noFill/>
            </a:ln>
          </p:spPr>
        </p:pic>
      </p:grpSp>
      <p:pic>
        <p:nvPicPr>
          <p:cNvPr descr="D:\logo3d.png" id="214" name="Google Shape;214;p27"/>
          <p:cNvPicPr preferRelativeResize="0"/>
          <p:nvPr/>
        </p:nvPicPr>
        <p:blipFill rotWithShape="1">
          <a:blip r:embed="rId5">
            <a:alphaModFix/>
          </a:blip>
          <a:srcRect b="12950" l="13196" r="10557" t="10152"/>
          <a:stretch/>
        </p:blipFill>
        <p:spPr>
          <a:xfrm>
            <a:off x="-209251" y="15778"/>
            <a:ext cx="2051720" cy="1163957"/>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800"/>
                                        <p:tgtEl>
                                          <p:spTgt spid="209"/>
                                        </p:tgtEl>
                                      </p:cBhvr>
                                    </p:animEffect>
                                  </p:childTnLst>
                                </p:cTn>
                              </p:par>
                            </p:childTnLst>
                          </p:cTn>
                        </p:par>
                        <p:par>
                          <p:cTn fill="hold">
                            <p:stCondLst>
                              <p:cond delay="800"/>
                            </p:stCondLst>
                            <p:childTnLst>
                              <p:par>
                                <p:cTn fill="hold" nodeType="afterEffect" presetClass="entr" presetID="10" presetSubtype="0">
                                  <p:stCondLst>
                                    <p:cond delay="25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descr="D:\حركية عمل عن بعد\شركتي - Google Chrome_2013-04-15_16-23-36.png" id="219" name="Google Shape;219;p28"/>
          <p:cNvPicPr preferRelativeResize="0"/>
          <p:nvPr/>
        </p:nvPicPr>
        <p:blipFill rotWithShape="1">
          <a:blip r:embed="rId3">
            <a:alphaModFix/>
          </a:blip>
          <a:srcRect b="29103" l="0" r="0" t="0"/>
          <a:stretch/>
        </p:blipFill>
        <p:spPr>
          <a:xfrm>
            <a:off x="251519" y="1556792"/>
            <a:ext cx="7751175" cy="4752527"/>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220" name="Google Shape;220;p28"/>
          <p:cNvSpPr txBox="1"/>
          <p:nvPr/>
        </p:nvSpPr>
        <p:spPr>
          <a:xfrm>
            <a:off x="3851920" y="2056780"/>
            <a:ext cx="4173335" cy="600164"/>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t/>
            </a:r>
            <a:endParaRPr b="0" i="0" sz="2400" u="none" cap="none" strike="noStrike">
              <a:solidFill>
                <a:srgbClr val="A53B79"/>
              </a:solidFill>
              <a:latin typeface="Arial"/>
              <a:ea typeface="Arial"/>
              <a:cs typeface="Arial"/>
              <a:sym typeface="Arial"/>
            </a:endParaRPr>
          </a:p>
        </p:txBody>
      </p:sp>
      <p:sp>
        <p:nvSpPr>
          <p:cNvPr id="221" name="Google Shape;221;p28"/>
          <p:cNvSpPr txBox="1"/>
          <p:nvPr/>
        </p:nvSpPr>
        <p:spPr>
          <a:xfrm>
            <a:off x="-160707" y="902736"/>
            <a:ext cx="8025254" cy="515526"/>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2000" u="none" cap="none" strike="noStrike">
                <a:solidFill>
                  <a:srgbClr val="974203"/>
                </a:solidFill>
                <a:latin typeface="Arial"/>
                <a:ea typeface="Arial"/>
                <a:cs typeface="Arial"/>
                <a:sym typeface="Arial"/>
              </a:rPr>
              <a:t>نموذج صفحة اصحاب الاعمال </a:t>
            </a:r>
            <a:endParaRPr b="1" i="0" sz="2000" u="none" cap="none" strike="noStrike">
              <a:solidFill>
                <a:srgbClr val="974203"/>
              </a:solidFill>
              <a:latin typeface="Arial"/>
              <a:ea typeface="Arial"/>
              <a:cs typeface="Arial"/>
              <a:sym typeface="Arial"/>
            </a:endParaRPr>
          </a:p>
        </p:txBody>
      </p:sp>
      <p:pic>
        <p:nvPicPr>
          <p:cNvPr descr="D:\logo3d.png" id="222" name="Google Shape;222;p28"/>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2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2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29"/>
          <p:cNvPicPr preferRelativeResize="0"/>
          <p:nvPr/>
        </p:nvPicPr>
        <p:blipFill rotWithShape="1">
          <a:blip r:embed="rId3">
            <a:alphaModFix/>
          </a:blip>
          <a:srcRect b="6250" l="15332" r="15411" t="11136"/>
          <a:stretch/>
        </p:blipFill>
        <p:spPr>
          <a:xfrm>
            <a:off x="197113" y="1190204"/>
            <a:ext cx="7847641" cy="5263132"/>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228" name="Google Shape;228;p29"/>
          <p:cNvSpPr txBox="1"/>
          <p:nvPr/>
        </p:nvSpPr>
        <p:spPr>
          <a:xfrm>
            <a:off x="108307" y="597448"/>
            <a:ext cx="8025254" cy="515526"/>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2000" u="none" cap="none" strike="noStrike">
                <a:solidFill>
                  <a:srgbClr val="974203"/>
                </a:solidFill>
                <a:latin typeface="Arial"/>
                <a:ea typeface="Arial"/>
                <a:cs typeface="Arial"/>
                <a:sym typeface="Arial"/>
              </a:rPr>
              <a:t>نموذج صفحة اسناد مهمة لموظف </a:t>
            </a:r>
            <a:endParaRPr b="1" i="0" sz="2000" u="none" cap="none" strike="noStrike">
              <a:solidFill>
                <a:srgbClr val="974203"/>
              </a:solidFill>
              <a:latin typeface="Arial"/>
              <a:ea typeface="Arial"/>
              <a:cs typeface="Arial"/>
              <a:sym typeface="Arial"/>
            </a:endParaRPr>
          </a:p>
        </p:txBody>
      </p:sp>
      <p:pic>
        <p:nvPicPr>
          <p:cNvPr descr="D:\logo3d.png" id="229" name="Google Shape;229;p29"/>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20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30"/>
          <p:cNvPicPr preferRelativeResize="0"/>
          <p:nvPr/>
        </p:nvPicPr>
        <p:blipFill rotWithShape="1">
          <a:blip r:embed="rId3">
            <a:alphaModFix/>
          </a:blip>
          <a:srcRect b="6249" l="15333" r="15155" t="13785"/>
          <a:stretch/>
        </p:blipFill>
        <p:spPr>
          <a:xfrm>
            <a:off x="108307" y="1489396"/>
            <a:ext cx="7812360" cy="5052759"/>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235" name="Google Shape;235;p30"/>
          <p:cNvSpPr txBox="1"/>
          <p:nvPr/>
        </p:nvSpPr>
        <p:spPr>
          <a:xfrm>
            <a:off x="108307" y="855211"/>
            <a:ext cx="8025254" cy="515526"/>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2000" u="none" cap="none" strike="noStrike">
                <a:solidFill>
                  <a:srgbClr val="974203"/>
                </a:solidFill>
                <a:latin typeface="Arial"/>
                <a:ea typeface="Arial"/>
                <a:cs typeface="Arial"/>
                <a:sym typeface="Arial"/>
              </a:rPr>
              <a:t>نموذج صفحة إدارة المهام الخاصة بصاحب العمل</a:t>
            </a:r>
            <a:endParaRPr b="1" i="0" sz="2000" u="none" cap="none" strike="noStrike">
              <a:solidFill>
                <a:srgbClr val="974203"/>
              </a:solidFill>
              <a:latin typeface="Arial"/>
              <a:ea typeface="Arial"/>
              <a:cs typeface="Arial"/>
              <a:sym typeface="Arial"/>
            </a:endParaRPr>
          </a:p>
        </p:txBody>
      </p:sp>
      <p:pic>
        <p:nvPicPr>
          <p:cNvPr descr="D:\logo3d.png" id="236" name="Google Shape;236;p30"/>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2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1"/>
          <p:cNvSpPr txBox="1"/>
          <p:nvPr/>
        </p:nvSpPr>
        <p:spPr>
          <a:xfrm>
            <a:off x="0" y="1179735"/>
            <a:ext cx="8127730" cy="1077218"/>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chemeClr val="dk1"/>
              </a:buClr>
              <a:buSzPts val="3200"/>
              <a:buFont typeface="Arial"/>
              <a:buChar char="•"/>
            </a:pPr>
            <a:r>
              <a:rPr b="1" i="0" lang="ar-EG" sz="3200" u="none" cap="none" strike="noStrike">
                <a:solidFill>
                  <a:schemeClr val="dk1"/>
                </a:solidFill>
                <a:latin typeface="Arial"/>
                <a:ea typeface="Arial"/>
                <a:cs typeface="Arial"/>
                <a:sym typeface="Arial"/>
              </a:rPr>
              <a:t>صفحات البوابة على شبكات التواصل الاجتماعي </a:t>
            </a:r>
            <a:endParaRPr b="1" i="0" sz="3200" u="none" cap="none" strike="noStrike">
              <a:solidFill>
                <a:schemeClr val="dk1"/>
              </a:solidFill>
              <a:latin typeface="Arial"/>
              <a:ea typeface="Arial"/>
              <a:cs typeface="Arial"/>
              <a:sym typeface="Arial"/>
            </a:endParaRPr>
          </a:p>
        </p:txBody>
      </p:sp>
      <p:pic>
        <p:nvPicPr>
          <p:cNvPr descr="C:\Users\heba\Desktop\3D_hand_cursor.png" id="242" name="Google Shape;242;p31"/>
          <p:cNvPicPr preferRelativeResize="0"/>
          <p:nvPr/>
        </p:nvPicPr>
        <p:blipFill rotWithShape="1">
          <a:blip r:embed="rId3">
            <a:alphaModFix/>
          </a:blip>
          <a:srcRect b="0" l="0" r="0" t="0"/>
          <a:stretch/>
        </p:blipFill>
        <p:spPr>
          <a:xfrm rot="-1466547">
            <a:off x="5488717" y="6263229"/>
            <a:ext cx="1619489" cy="1238909"/>
          </a:xfrm>
          <a:prstGeom prst="rect">
            <a:avLst/>
          </a:prstGeom>
          <a:noFill/>
          <a:ln>
            <a:noFill/>
          </a:ln>
        </p:spPr>
      </p:pic>
      <p:sp>
        <p:nvSpPr>
          <p:cNvPr id="243" name="Google Shape;243;p31"/>
          <p:cNvSpPr txBox="1"/>
          <p:nvPr/>
        </p:nvSpPr>
        <p:spPr>
          <a:xfrm>
            <a:off x="3931836" y="2564904"/>
            <a:ext cx="4173335" cy="2308324"/>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400" u="none" cap="none" strike="noStrike">
                <a:solidFill>
                  <a:schemeClr val="dk1"/>
                </a:solidFill>
                <a:latin typeface="Arial"/>
                <a:ea typeface="Arial"/>
                <a:cs typeface="Arial"/>
                <a:sym typeface="Arial"/>
              </a:rPr>
              <a:t>لزيادة تفاعل الزوار مع البوابة والترويج لخدماتها وزيادة نسبة المشاركين بها،  تم ربط البوابة بصفحات الفيس بوك وتويتر".</a:t>
            </a:r>
            <a:endParaRPr b="1" i="0" sz="2400" u="none" cap="none" strike="noStrike">
              <a:solidFill>
                <a:srgbClr val="A53B79"/>
              </a:solidFill>
              <a:latin typeface="Arial"/>
              <a:ea typeface="Arial"/>
              <a:cs typeface="Arial"/>
              <a:sym typeface="Arial"/>
            </a:endParaRPr>
          </a:p>
        </p:txBody>
      </p:sp>
      <p:pic>
        <p:nvPicPr>
          <p:cNvPr descr="D:\logo3d.png" id="244" name="Google Shape;244;p31"/>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pic>
        <p:nvPicPr>
          <p:cNvPr descr="D:\حركية عمل عن بعد\شركتي - Google Chrome_2013-04-15_18-28-01.png" id="245" name="Google Shape;245;p31"/>
          <p:cNvPicPr preferRelativeResize="0"/>
          <p:nvPr/>
        </p:nvPicPr>
        <p:blipFill rotWithShape="1">
          <a:blip r:embed="rId5">
            <a:alphaModFix/>
          </a:blip>
          <a:srcRect b="20862" l="0" r="4500" t="0"/>
          <a:stretch/>
        </p:blipFill>
        <p:spPr>
          <a:xfrm rot="-1197386">
            <a:off x="225310" y="3092782"/>
            <a:ext cx="3234319" cy="1296144"/>
          </a:xfrm>
          <a:prstGeom prst="rect">
            <a:avLst/>
          </a:prstGeom>
          <a:noFill/>
          <a:ln>
            <a:noFill/>
          </a:ln>
          <a:effectLst>
            <a:reflection blurRad="0" dir="5400000" dist="5000" endA="0" endPos="30000" fadeDir="5400000" kx="0" rotWithShape="0" algn="bl" stA="30000" stPos="0" sy="-100000" ky="0"/>
          </a:effectLst>
        </p:spPr>
      </p:pic>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20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nvSpPr>
        <p:spPr>
          <a:xfrm>
            <a:off x="-14391" y="1440582"/>
            <a:ext cx="8172399" cy="1323439"/>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chemeClr val="dk1"/>
                </a:solidFill>
                <a:latin typeface="Arial"/>
                <a:ea typeface="Arial"/>
                <a:cs typeface="Arial"/>
                <a:sym typeface="Arial"/>
              </a:rPr>
              <a:t>التوظيف وإدارة العمل في بوابة إلكترونية واحدة</a:t>
            </a:r>
            <a:endParaRPr b="1" i="0" sz="4000" u="none" cap="none" strike="noStrike">
              <a:solidFill>
                <a:schemeClr val="dk1"/>
              </a:solidFill>
              <a:latin typeface="Arial"/>
              <a:ea typeface="Arial"/>
              <a:cs typeface="Arial"/>
              <a:sym typeface="Arial"/>
            </a:endParaRPr>
          </a:p>
        </p:txBody>
      </p:sp>
      <p:sp>
        <p:nvSpPr>
          <p:cNvPr id="98" name="Google Shape;98;p14"/>
          <p:cNvSpPr/>
          <p:nvPr/>
        </p:nvSpPr>
        <p:spPr>
          <a:xfrm>
            <a:off x="-14390" y="2780928"/>
            <a:ext cx="8186790"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rgbClr val="974203"/>
                </a:solidFill>
                <a:latin typeface="Arial"/>
                <a:ea typeface="Arial"/>
                <a:cs typeface="Arial"/>
                <a:sym typeface="Arial"/>
              </a:rPr>
              <a:t>اي- دوام</a:t>
            </a:r>
            <a:endParaRPr b="1" i="0" sz="4000" u="none" cap="none" strike="noStrike">
              <a:solidFill>
                <a:srgbClr val="974203"/>
              </a:solidFill>
              <a:latin typeface="Arial"/>
              <a:ea typeface="Arial"/>
              <a:cs typeface="Arial"/>
              <a:sym typeface="Arial"/>
            </a:endParaRPr>
          </a:p>
        </p:txBody>
      </p:sp>
      <p:pic>
        <p:nvPicPr>
          <p:cNvPr id="99" name="Google Shape;99;p14"/>
          <p:cNvPicPr preferRelativeResize="0"/>
          <p:nvPr/>
        </p:nvPicPr>
        <p:blipFill rotWithShape="1">
          <a:blip r:embed="rId3">
            <a:alphaModFix/>
          </a:blip>
          <a:srcRect b="0" l="0" r="0" t="0"/>
          <a:stretch/>
        </p:blipFill>
        <p:spPr>
          <a:xfrm>
            <a:off x="1557517" y="4320909"/>
            <a:ext cx="5057366" cy="1416063"/>
          </a:xfrm>
          <a:prstGeom prst="rect">
            <a:avLst/>
          </a:prstGeom>
          <a:noFill/>
          <a:ln>
            <a:noFill/>
          </a:ln>
        </p:spPr>
      </p:pic>
      <p:pic>
        <p:nvPicPr>
          <p:cNvPr descr="D:\logo3d.png" id="100" name="Google Shape;100;p14"/>
          <p:cNvPicPr preferRelativeResize="0"/>
          <p:nvPr/>
        </p:nvPicPr>
        <p:blipFill rotWithShape="1">
          <a:blip r:embed="rId4">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97"/>
                                        </p:tgtEl>
                                      </p:cBhvr>
                                    </p:animEffect>
                                    <p:set>
                                      <p:cBhvr>
                                        <p:cTn dur="1" fill="hold">
                                          <p:stCondLst>
                                            <p:cond delay="500"/>
                                          </p:stCondLst>
                                        </p:cTn>
                                        <p:tgtEl>
                                          <p:spTgt spid="97"/>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childTnLst>
                          </p:cTn>
                        </p:par>
                        <p:par>
                          <p:cTn fill="hold">
                            <p:stCondLst>
                              <p:cond delay="1000"/>
                            </p:stCondLst>
                            <p:childTnLst>
                              <p:par>
                                <p:cTn fill="hold" nodeType="afterEffect" presetClass="entr" presetID="10" presetSubtype="0">
                                  <p:stCondLst>
                                    <p:cond delay="25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2"/>
          <p:cNvSpPr txBox="1"/>
          <p:nvPr/>
        </p:nvSpPr>
        <p:spPr>
          <a:xfrm>
            <a:off x="90625" y="980728"/>
            <a:ext cx="8064896"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rgbClr val="974203"/>
                </a:solidFill>
                <a:latin typeface="Arial"/>
                <a:ea typeface="Arial"/>
                <a:cs typeface="Arial"/>
                <a:sym typeface="Arial"/>
              </a:rPr>
              <a:t>ثانياً :  إدارة العمل والتوظيف</a:t>
            </a:r>
            <a:endParaRPr b="1" i="0" sz="4000" u="none" cap="none" strike="noStrike">
              <a:solidFill>
                <a:srgbClr val="974203"/>
              </a:solidFill>
              <a:latin typeface="Arial"/>
              <a:ea typeface="Arial"/>
              <a:cs typeface="Arial"/>
              <a:sym typeface="Arial"/>
            </a:endParaRPr>
          </a:p>
        </p:txBody>
      </p:sp>
      <p:pic>
        <p:nvPicPr>
          <p:cNvPr id="251" name="Google Shape;251;p32"/>
          <p:cNvPicPr preferRelativeResize="0"/>
          <p:nvPr/>
        </p:nvPicPr>
        <p:blipFill rotWithShape="1">
          <a:blip r:embed="rId3">
            <a:alphaModFix/>
          </a:blip>
          <a:srcRect b="0" l="0" r="0" t="0"/>
          <a:stretch/>
        </p:blipFill>
        <p:spPr>
          <a:xfrm>
            <a:off x="2801127" y="3222782"/>
            <a:ext cx="2677652" cy="3678644"/>
          </a:xfrm>
          <a:prstGeom prst="rect">
            <a:avLst/>
          </a:prstGeom>
          <a:noFill/>
          <a:ln>
            <a:noFill/>
          </a:ln>
        </p:spPr>
      </p:pic>
      <p:sp>
        <p:nvSpPr>
          <p:cNvPr id="252" name="Google Shape;252;p32"/>
          <p:cNvSpPr/>
          <p:nvPr/>
        </p:nvSpPr>
        <p:spPr>
          <a:xfrm>
            <a:off x="4985605" y="4004225"/>
            <a:ext cx="1162979" cy="826745"/>
          </a:xfrm>
          <a:prstGeom prst="ellipse">
            <a:avLst/>
          </a:prstGeom>
          <a:gradFill>
            <a:gsLst>
              <a:gs pos="0">
                <a:srgbClr val="8D6828"/>
              </a:gs>
              <a:gs pos="50000">
                <a:srgbClr val="CD973A"/>
              </a:gs>
              <a:gs pos="100000">
                <a:srgbClr val="F6B646"/>
              </a:gs>
            </a:gsLst>
            <a:lin ang="54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ar-EG" sz="1300" u="none" cap="none" strike="noStrike">
                <a:solidFill>
                  <a:schemeClr val="dk1"/>
                </a:solidFill>
                <a:latin typeface="Calibri"/>
                <a:ea typeface="Calibri"/>
                <a:cs typeface="Calibri"/>
                <a:sym typeface="Calibri"/>
              </a:rPr>
              <a:t>التعاقد</a:t>
            </a:r>
            <a:endParaRPr b="0" i="0" sz="1300" u="none" cap="none" strike="noStrike">
              <a:solidFill>
                <a:schemeClr val="dk1"/>
              </a:solidFill>
              <a:latin typeface="Calibri"/>
              <a:ea typeface="Calibri"/>
              <a:cs typeface="Calibri"/>
              <a:sym typeface="Calibri"/>
            </a:endParaRPr>
          </a:p>
        </p:txBody>
      </p:sp>
      <p:sp>
        <p:nvSpPr>
          <p:cNvPr id="253" name="Google Shape;253;p32"/>
          <p:cNvSpPr/>
          <p:nvPr/>
        </p:nvSpPr>
        <p:spPr>
          <a:xfrm>
            <a:off x="4985604" y="2887089"/>
            <a:ext cx="1162979" cy="826745"/>
          </a:xfrm>
          <a:prstGeom prst="ellipse">
            <a:avLst/>
          </a:prstGeom>
          <a:gradFill>
            <a:gsLst>
              <a:gs pos="0">
                <a:srgbClr val="8D6828"/>
              </a:gs>
              <a:gs pos="50000">
                <a:srgbClr val="CD973A"/>
              </a:gs>
              <a:gs pos="100000">
                <a:srgbClr val="F6B646"/>
              </a:gs>
            </a:gsLst>
            <a:lin ang="81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ar-EG" sz="1200" u="none" cap="none" strike="noStrike">
                <a:solidFill>
                  <a:schemeClr val="dk1"/>
                </a:solidFill>
                <a:latin typeface="Calibri"/>
                <a:ea typeface="Calibri"/>
                <a:cs typeface="Calibri"/>
                <a:sym typeface="Calibri"/>
              </a:rPr>
              <a:t>التقييم</a:t>
            </a:r>
            <a:endParaRPr b="0" i="0" sz="1200" u="none" cap="none" strike="noStrike">
              <a:solidFill>
                <a:schemeClr val="dk1"/>
              </a:solidFill>
              <a:latin typeface="Calibri"/>
              <a:ea typeface="Calibri"/>
              <a:cs typeface="Calibri"/>
              <a:sym typeface="Calibri"/>
            </a:endParaRPr>
          </a:p>
        </p:txBody>
      </p:sp>
      <p:sp>
        <p:nvSpPr>
          <p:cNvPr id="254" name="Google Shape;254;p32"/>
          <p:cNvSpPr/>
          <p:nvPr/>
        </p:nvSpPr>
        <p:spPr>
          <a:xfrm>
            <a:off x="3822626" y="2045068"/>
            <a:ext cx="1162979" cy="826745"/>
          </a:xfrm>
          <a:prstGeom prst="ellipse">
            <a:avLst/>
          </a:prstGeom>
          <a:gradFill>
            <a:gsLst>
              <a:gs pos="0">
                <a:srgbClr val="8D6828"/>
              </a:gs>
              <a:gs pos="50000">
                <a:srgbClr val="CD973A"/>
              </a:gs>
              <a:gs pos="100000">
                <a:srgbClr val="F6B646"/>
              </a:gs>
            </a:gsLst>
            <a:lin ang="54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ar-EG" sz="1300" u="none" cap="none" strike="noStrike">
                <a:solidFill>
                  <a:schemeClr val="dk1"/>
                </a:solidFill>
                <a:latin typeface="Calibri"/>
                <a:ea typeface="Calibri"/>
                <a:cs typeface="Calibri"/>
                <a:sym typeface="Calibri"/>
              </a:rPr>
              <a:t>الرواتب</a:t>
            </a:r>
            <a:endParaRPr b="0" i="0" sz="1300" u="none" cap="none" strike="noStrike">
              <a:solidFill>
                <a:schemeClr val="dk1"/>
              </a:solidFill>
              <a:latin typeface="Calibri"/>
              <a:ea typeface="Calibri"/>
              <a:cs typeface="Calibri"/>
              <a:sym typeface="Calibri"/>
            </a:endParaRPr>
          </a:p>
        </p:txBody>
      </p:sp>
      <p:sp>
        <p:nvSpPr>
          <p:cNvPr id="255" name="Google Shape;255;p32"/>
          <p:cNvSpPr/>
          <p:nvPr/>
        </p:nvSpPr>
        <p:spPr>
          <a:xfrm>
            <a:off x="2440463" y="2394782"/>
            <a:ext cx="1163052" cy="828000"/>
          </a:xfrm>
          <a:prstGeom prst="ellipse">
            <a:avLst/>
          </a:prstGeom>
          <a:gradFill>
            <a:gsLst>
              <a:gs pos="0">
                <a:srgbClr val="8D6828"/>
              </a:gs>
              <a:gs pos="50000">
                <a:srgbClr val="CD973A"/>
              </a:gs>
              <a:gs pos="100000">
                <a:srgbClr val="F6B64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ar-EG" sz="1200" u="none" cap="none" strike="noStrike">
                <a:solidFill>
                  <a:schemeClr val="dk1"/>
                </a:solidFill>
                <a:latin typeface="Calibri"/>
                <a:ea typeface="Calibri"/>
                <a:cs typeface="Calibri"/>
                <a:sym typeface="Calibri"/>
              </a:rPr>
              <a:t>الشكاوي</a:t>
            </a:r>
            <a:endParaRPr b="0" i="0" sz="1200" u="none" cap="none" strike="noStrike">
              <a:solidFill>
                <a:schemeClr val="dk1"/>
              </a:solidFill>
              <a:latin typeface="Calibri"/>
              <a:ea typeface="Calibri"/>
              <a:cs typeface="Calibri"/>
              <a:sym typeface="Calibri"/>
            </a:endParaRPr>
          </a:p>
        </p:txBody>
      </p:sp>
      <p:sp>
        <p:nvSpPr>
          <p:cNvPr id="256" name="Google Shape;256;p32"/>
          <p:cNvSpPr/>
          <p:nvPr/>
        </p:nvSpPr>
        <p:spPr>
          <a:xfrm>
            <a:off x="2010798" y="3429000"/>
            <a:ext cx="1162979" cy="826745"/>
          </a:xfrm>
          <a:prstGeom prst="ellipse">
            <a:avLst/>
          </a:prstGeom>
          <a:gradFill>
            <a:gsLst>
              <a:gs pos="0">
                <a:srgbClr val="8D6828"/>
              </a:gs>
              <a:gs pos="50000">
                <a:srgbClr val="CD973A"/>
              </a:gs>
              <a:gs pos="100000">
                <a:srgbClr val="F6B646"/>
              </a:gs>
            </a:gsLst>
            <a:lin ang="27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ar-EG" sz="1300" u="none" cap="none" strike="noStrike">
                <a:solidFill>
                  <a:schemeClr val="dk1"/>
                </a:solidFill>
                <a:latin typeface="Calibri"/>
                <a:ea typeface="Calibri"/>
                <a:cs typeface="Calibri"/>
                <a:sym typeface="Calibri"/>
              </a:rPr>
              <a:t>انهاء التعاقد</a:t>
            </a:r>
            <a:endParaRPr b="0" i="0" sz="1300" u="none" cap="none" strike="noStrike">
              <a:solidFill>
                <a:schemeClr val="dk1"/>
              </a:solidFill>
              <a:latin typeface="Calibri"/>
              <a:ea typeface="Calibri"/>
              <a:cs typeface="Calibri"/>
              <a:sym typeface="Calibri"/>
            </a:endParaRPr>
          </a:p>
        </p:txBody>
      </p:sp>
      <p:pic>
        <p:nvPicPr>
          <p:cNvPr descr="D:\logo3d.png" id="257" name="Google Shape;257;p32"/>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Tree>
  </p:cSld>
  <p:clrMapOvr>
    <a:masterClrMapping/>
  </p:clrMapOvr>
  <mc:AlternateContent>
    <mc:Choice Requires="p14">
      <p:transition spd="slow" p14:dur="12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par>
                          <p:cTn fill="hold">
                            <p:stCondLst>
                              <p:cond delay="2000"/>
                            </p:stCondLst>
                            <p:childTnLst>
                              <p:par>
                                <p:cTn fill="hold" nodeType="afterEffect" presetClass="entr" presetID="10" presetSubtype="0">
                                  <p:stCondLst>
                                    <p:cond delay="25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par>
                          <p:cTn fill="hold">
                            <p:stCondLst>
                              <p:cond delay="2500"/>
                            </p:stCondLst>
                            <p:childTnLst>
                              <p:par>
                                <p:cTn fill="hold" nodeType="afterEffect" presetClass="entr" presetID="10" presetSubtype="0">
                                  <p:stCondLst>
                                    <p:cond delay="25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par>
                          <p:cTn fill="hold">
                            <p:stCondLst>
                              <p:cond delay="3500"/>
                            </p:stCondLst>
                            <p:childTnLst>
                              <p:par>
                                <p:cTn fill="hold" nodeType="afterEffect" presetClass="entr" presetID="10" presetSubtype="0">
                                  <p:stCondLst>
                                    <p:cond delay="75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par>
                          <p:cTn fill="hold">
                            <p:stCondLst>
                              <p:cond delay="4000"/>
                            </p:stCondLst>
                            <p:childTnLst>
                              <p:par>
                                <p:cTn fill="hold" nodeType="afterEffect" presetClass="entr" presetID="10" presetSubtype="0">
                                  <p:stCondLst>
                                    <p:cond delay="75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par>
                          <p:cTn fill="hold">
                            <p:stCondLst>
                              <p:cond delay="5000"/>
                            </p:stCondLst>
                            <p:childTnLst>
                              <p:par>
                                <p:cTn fill="hold" nodeType="afterEffect" presetClass="entr" presetID="10" presetSubtype="0">
                                  <p:stCondLst>
                                    <p:cond delay="750"/>
                                  </p:stCondLst>
                                  <p:childTnLst>
                                    <p:set>
                                      <p:cBhvr>
                                        <p:cTn dur="1" fill="hold">
                                          <p:stCondLst>
                                            <p:cond delay="0"/>
                                          </p:stCondLst>
                                        </p:cTn>
                                        <p:tgtEl>
                                          <p:spTgt spid="256"/>
                                        </p:tgtEl>
                                        <p:attrNameLst>
                                          <p:attrName>style.visibility</p:attrName>
                                        </p:attrNameLst>
                                      </p:cBhvr>
                                      <p:to>
                                        <p:strVal val="visible"/>
                                      </p:to>
                                    </p:set>
                                    <p:animEffect filter="fade" transition="in">
                                      <p:cBhvr>
                                        <p:cTn dur="75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3"/>
          <p:cNvSpPr/>
          <p:nvPr/>
        </p:nvSpPr>
        <p:spPr>
          <a:xfrm>
            <a:off x="3779913" y="922943"/>
            <a:ext cx="4320480" cy="2262158"/>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400" u="none" cap="none" strike="noStrike">
                <a:solidFill>
                  <a:schemeClr val="dk1"/>
                </a:solidFill>
                <a:latin typeface="Arial"/>
                <a:ea typeface="Arial"/>
                <a:cs typeface="Arial"/>
                <a:sym typeface="Arial"/>
              </a:rPr>
              <a:t>تضمن البوابة متابعة وإدارة العمل  والموظف والتي سوف تحفز الشركات للإقبال على البوابة والتعامل معها بشكل قوي</a:t>
            </a:r>
            <a:endParaRPr b="1" i="0" sz="2400" u="none" cap="none" strike="noStrike">
              <a:solidFill>
                <a:schemeClr val="dk1"/>
              </a:solidFill>
              <a:latin typeface="Arial"/>
              <a:ea typeface="Arial"/>
              <a:cs typeface="Arial"/>
              <a:sym typeface="Arial"/>
            </a:endParaRPr>
          </a:p>
        </p:txBody>
      </p:sp>
      <p:pic>
        <p:nvPicPr>
          <p:cNvPr id="263" name="Google Shape;263;p33"/>
          <p:cNvPicPr preferRelativeResize="0"/>
          <p:nvPr/>
        </p:nvPicPr>
        <p:blipFill rotWithShape="1">
          <a:blip r:embed="rId3">
            <a:alphaModFix/>
          </a:blip>
          <a:srcRect b="0" l="0" r="0" t="0"/>
          <a:stretch/>
        </p:blipFill>
        <p:spPr>
          <a:xfrm>
            <a:off x="-253688" y="-1"/>
            <a:ext cx="5117540" cy="3394463"/>
          </a:xfrm>
          <a:prstGeom prst="rect">
            <a:avLst/>
          </a:prstGeom>
          <a:noFill/>
          <a:ln>
            <a:noFill/>
          </a:ln>
        </p:spPr>
      </p:pic>
      <p:pic>
        <p:nvPicPr>
          <p:cNvPr descr="http://www.theretailconsultant.net/wp-content/uploads/et_temp/strategy1-147558_943x345.jpg" id="264" name="Google Shape;264;p33"/>
          <p:cNvPicPr preferRelativeResize="0"/>
          <p:nvPr/>
        </p:nvPicPr>
        <p:blipFill rotWithShape="1">
          <a:blip r:embed="rId4">
            <a:alphaModFix/>
          </a:blip>
          <a:srcRect b="0" l="0" r="0" t="0"/>
          <a:stretch/>
        </p:blipFill>
        <p:spPr>
          <a:xfrm>
            <a:off x="-8173416" y="4631892"/>
            <a:ext cx="7935605" cy="2903271"/>
          </a:xfrm>
          <a:prstGeom prst="rect">
            <a:avLst/>
          </a:prstGeom>
          <a:noFill/>
          <a:ln>
            <a:noFill/>
          </a:ln>
        </p:spPr>
      </p:pic>
      <p:pic>
        <p:nvPicPr>
          <p:cNvPr descr="D:\logo3d.png" id="265" name="Google Shape;265;p33"/>
          <p:cNvPicPr preferRelativeResize="0"/>
          <p:nvPr/>
        </p:nvPicPr>
        <p:blipFill rotWithShape="1">
          <a:blip r:embed="rId5">
            <a:alphaModFix/>
          </a:blip>
          <a:srcRect b="12950" l="13196" r="10557" t="10152"/>
          <a:stretch/>
        </p:blipFill>
        <p:spPr>
          <a:xfrm>
            <a:off x="-209251" y="15778"/>
            <a:ext cx="2051720" cy="1163957"/>
          </a:xfrm>
          <a:prstGeom prst="rect">
            <a:avLst/>
          </a:prstGeom>
          <a:noFill/>
          <a:ln>
            <a:noFill/>
          </a:ln>
        </p:spPr>
      </p:pic>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4"/>
          <p:cNvSpPr/>
          <p:nvPr/>
        </p:nvSpPr>
        <p:spPr>
          <a:xfrm>
            <a:off x="539552" y="1408708"/>
            <a:ext cx="7496409" cy="2816156"/>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400" u="none" cap="none" strike="noStrike">
                <a:solidFill>
                  <a:schemeClr val="dk1"/>
                </a:solidFill>
                <a:latin typeface="Arial"/>
                <a:ea typeface="Arial"/>
                <a:cs typeface="Arial"/>
                <a:sym typeface="Arial"/>
              </a:rPr>
              <a:t>لضمان إتمام شروط السعودة للشركات يتم التأكد من بيانات طالبي الوظائف بصورة دقيقة من خلال سياسة تتبعها إدارة البوابة مخطط لها تقنياً تعتمد على التواصل إلكترونياً مع المتقدمين للعمل عبر البوابة والتأكد من صحة الاوراق المرفقة.</a:t>
            </a:r>
            <a:endParaRPr b="1" i="0" sz="2400" u="none" cap="none" strike="noStrike">
              <a:solidFill>
                <a:schemeClr val="dk1"/>
              </a:solidFill>
              <a:latin typeface="Arial"/>
              <a:ea typeface="Arial"/>
              <a:cs typeface="Arial"/>
              <a:sym typeface="Arial"/>
            </a:endParaRPr>
          </a:p>
        </p:txBody>
      </p:sp>
      <p:sp>
        <p:nvSpPr>
          <p:cNvPr id="271" name="Google Shape;271;p34"/>
          <p:cNvSpPr txBox="1"/>
          <p:nvPr/>
        </p:nvSpPr>
        <p:spPr>
          <a:xfrm>
            <a:off x="531975" y="755993"/>
            <a:ext cx="7640425" cy="584775"/>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chemeClr val="dk1"/>
              </a:buClr>
              <a:buSzPts val="3200"/>
              <a:buFont typeface="Arial"/>
              <a:buChar char="•"/>
            </a:pPr>
            <a:r>
              <a:rPr b="1" i="0" lang="ar-EG" sz="3200" u="none" cap="none" strike="noStrike">
                <a:solidFill>
                  <a:schemeClr val="dk1"/>
                </a:solidFill>
                <a:latin typeface="Arial"/>
                <a:ea typeface="Arial"/>
                <a:cs typeface="Arial"/>
                <a:sym typeface="Arial"/>
              </a:rPr>
              <a:t>التحقق من البيانات</a:t>
            </a:r>
            <a:endParaRPr b="1" i="0" sz="3200" u="none" cap="none" strike="noStrike">
              <a:solidFill>
                <a:schemeClr val="dk1"/>
              </a:solidFill>
              <a:latin typeface="Arial"/>
              <a:ea typeface="Arial"/>
              <a:cs typeface="Arial"/>
              <a:sym typeface="Arial"/>
            </a:endParaRPr>
          </a:p>
        </p:txBody>
      </p:sp>
      <p:pic>
        <p:nvPicPr>
          <p:cNvPr descr="http://bridge-outsourcing.com/wp-content/uploads/2012/05/right2.jpg" id="272" name="Google Shape;272;p34"/>
          <p:cNvPicPr preferRelativeResize="0"/>
          <p:nvPr/>
        </p:nvPicPr>
        <p:blipFill rotWithShape="1">
          <a:blip r:embed="rId3">
            <a:alphaModFix/>
          </a:blip>
          <a:srcRect b="0" l="0" r="0" t="0"/>
          <a:stretch/>
        </p:blipFill>
        <p:spPr>
          <a:xfrm rot="864132">
            <a:off x="569965" y="2869249"/>
            <a:ext cx="3701955" cy="3599123"/>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par>
                                <p:cTn fill="hold" nodeType="withEffect" presetClass="entr" presetID="10" presetSubtype="0">
                                  <p:stCondLst>
                                    <p:cond delay="25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270"/>
                                        </p:tgtEl>
                                        <p:attrNameLst>
                                          <p:attrName>style.visibility</p:attrName>
                                        </p:attrNameLst>
                                      </p:cBhvr>
                                      <p:to>
                                        <p:strVal val="visible"/>
                                      </p:to>
                                    </p:set>
                                    <p:animEffect filter="fade" transition="in">
                                      <p:cBhvr>
                                        <p:cTn dur="20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5"/>
          <p:cNvSpPr txBox="1"/>
          <p:nvPr/>
        </p:nvSpPr>
        <p:spPr>
          <a:xfrm>
            <a:off x="580133" y="2292897"/>
            <a:ext cx="5480185" cy="584775"/>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chemeClr val="dk1"/>
              </a:buClr>
              <a:buSzPts val="3200"/>
              <a:buFont typeface="Arial"/>
              <a:buChar char="•"/>
            </a:pPr>
            <a:r>
              <a:rPr b="1" i="0" lang="ar-EG" sz="3200" u="none" cap="none" strike="noStrike">
                <a:solidFill>
                  <a:schemeClr val="dk1"/>
                </a:solidFill>
                <a:latin typeface="Arial"/>
                <a:ea typeface="Arial"/>
                <a:cs typeface="Arial"/>
                <a:sym typeface="Arial"/>
              </a:rPr>
              <a:t>التوظيف والتعاقد </a:t>
            </a:r>
            <a:endParaRPr b="1" i="0" sz="3200" u="none" cap="none" strike="noStrike">
              <a:solidFill>
                <a:schemeClr val="dk1"/>
              </a:solidFill>
              <a:latin typeface="Arial"/>
              <a:ea typeface="Arial"/>
              <a:cs typeface="Arial"/>
              <a:sym typeface="Arial"/>
            </a:endParaRPr>
          </a:p>
        </p:txBody>
      </p:sp>
      <p:sp>
        <p:nvSpPr>
          <p:cNvPr id="278" name="Google Shape;278;p35"/>
          <p:cNvSpPr/>
          <p:nvPr/>
        </p:nvSpPr>
        <p:spPr>
          <a:xfrm>
            <a:off x="539552" y="3429000"/>
            <a:ext cx="5561348" cy="1708160"/>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400" u="none" cap="none" strike="noStrike">
                <a:solidFill>
                  <a:schemeClr val="dk1"/>
                </a:solidFill>
                <a:latin typeface="Arial"/>
                <a:ea typeface="Arial"/>
                <a:cs typeface="Arial"/>
                <a:sym typeface="Arial"/>
              </a:rPr>
              <a:t>تنفيذ نموذج عقد إلكتروني بين طرفي العمل " الشركة والموظف" وذلك بعد قبول الموظف واجراء المقابلات.</a:t>
            </a:r>
            <a:endParaRPr/>
          </a:p>
        </p:txBody>
      </p:sp>
      <p:pic>
        <p:nvPicPr>
          <p:cNvPr descr="http://www.clipartpal.com/_thumbs/pd/education/pen_nib_with_reflection.png" id="279" name="Google Shape;279;p35"/>
          <p:cNvPicPr preferRelativeResize="0"/>
          <p:nvPr/>
        </p:nvPicPr>
        <p:blipFill rotWithShape="1">
          <a:blip r:embed="rId3">
            <a:alphaModFix/>
          </a:blip>
          <a:srcRect b="0" l="0" r="0" t="0"/>
          <a:stretch/>
        </p:blipFill>
        <p:spPr>
          <a:xfrm>
            <a:off x="5863746" y="-99392"/>
            <a:ext cx="3469768" cy="4664547"/>
          </a:xfrm>
          <a:prstGeom prst="rect">
            <a:avLst/>
          </a:prstGeom>
          <a:noFill/>
          <a:ln>
            <a:noFill/>
          </a:ln>
        </p:spPr>
      </p:pic>
    </p:spTree>
  </p:cSld>
  <p:clrMapOvr>
    <a:masterClrMapping/>
  </p:clrMapOvr>
  <mc:AlternateContent>
    <mc:Choice Requires="p14">
      <p:transition spd="slow" p14:dur="13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800"/>
                                        <p:tgtEl>
                                          <p:spTgt spid="277"/>
                                        </p:tgtEl>
                                      </p:cBhvr>
                                    </p:animEffect>
                                  </p:childTnLst>
                                </p:cTn>
                              </p:par>
                            </p:childTnLst>
                          </p:cTn>
                        </p:par>
                        <p:par>
                          <p:cTn fill="hold">
                            <p:stCondLst>
                              <p:cond delay="800"/>
                            </p:stCondLst>
                            <p:childTnLst>
                              <p:par>
                                <p:cTn fill="hold" nodeType="afterEffect" presetClass="entr" presetID="10" presetSubtype="0">
                                  <p:stCondLst>
                                    <p:cond delay="75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6"/>
          <p:cNvSpPr txBox="1"/>
          <p:nvPr/>
        </p:nvSpPr>
        <p:spPr>
          <a:xfrm>
            <a:off x="467544" y="611977"/>
            <a:ext cx="7640425" cy="584775"/>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chemeClr val="dk1"/>
              </a:buClr>
              <a:buSzPts val="3200"/>
              <a:buFont typeface="Arial"/>
              <a:buChar char="•"/>
            </a:pPr>
            <a:r>
              <a:rPr b="1" i="0" lang="ar-EG" sz="3200" u="none" cap="none" strike="noStrike">
                <a:solidFill>
                  <a:schemeClr val="dk1"/>
                </a:solidFill>
                <a:latin typeface="Arial"/>
                <a:ea typeface="Arial"/>
                <a:cs typeface="Arial"/>
                <a:sym typeface="Arial"/>
              </a:rPr>
              <a:t>التقارير الإلكترونية</a:t>
            </a:r>
            <a:endParaRPr b="1" i="0" sz="3200" u="none" cap="none" strike="noStrike">
              <a:solidFill>
                <a:schemeClr val="dk1"/>
              </a:solidFill>
              <a:latin typeface="Arial"/>
              <a:ea typeface="Arial"/>
              <a:cs typeface="Arial"/>
              <a:sym typeface="Arial"/>
            </a:endParaRPr>
          </a:p>
        </p:txBody>
      </p:sp>
      <p:sp>
        <p:nvSpPr>
          <p:cNvPr id="285" name="Google Shape;285;p36"/>
          <p:cNvSpPr/>
          <p:nvPr/>
        </p:nvSpPr>
        <p:spPr>
          <a:xfrm>
            <a:off x="531975" y="1360800"/>
            <a:ext cx="7496409" cy="1708160"/>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400" u="none" cap="none" strike="noStrike">
                <a:solidFill>
                  <a:schemeClr val="dk1"/>
                </a:solidFill>
                <a:latin typeface="Arial"/>
                <a:ea typeface="Arial"/>
                <a:cs typeface="Arial"/>
                <a:sym typeface="Arial"/>
              </a:rPr>
              <a:t>يتم اصدارها بصفة "دورية ، اسبوعية" بالمهام التي تمت من قبل الموظف، ومدى التزامه بتنفيذ المهام ودقتها بالإضافة لمواعيد انجاز المهام المخولة له.</a:t>
            </a:r>
            <a:endParaRPr b="1" i="0" sz="2400" u="none" cap="none" strike="noStrike">
              <a:solidFill>
                <a:schemeClr val="dk1"/>
              </a:solidFill>
              <a:latin typeface="Arial"/>
              <a:ea typeface="Arial"/>
              <a:cs typeface="Arial"/>
              <a:sym typeface="Arial"/>
            </a:endParaRPr>
          </a:p>
        </p:txBody>
      </p:sp>
      <p:pic>
        <p:nvPicPr>
          <p:cNvPr descr="http://www.zoho.com/crm/images/reports-dashboards.jpg" id="286" name="Google Shape;286;p36"/>
          <p:cNvPicPr preferRelativeResize="0"/>
          <p:nvPr/>
        </p:nvPicPr>
        <p:blipFill rotWithShape="1">
          <a:blip r:embed="rId3">
            <a:alphaModFix/>
          </a:blip>
          <a:srcRect b="5855" l="0" r="0" t="0"/>
          <a:stretch/>
        </p:blipFill>
        <p:spPr>
          <a:xfrm>
            <a:off x="-28813" y="4199719"/>
            <a:ext cx="5248885" cy="2650463"/>
          </a:xfrm>
          <a:prstGeom prst="rect">
            <a:avLst/>
          </a:prstGeom>
          <a:noFill/>
          <a:ln>
            <a:noFill/>
          </a:ln>
        </p:spPr>
      </p:pic>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7"/>
          <p:cNvSpPr txBox="1"/>
          <p:nvPr/>
        </p:nvSpPr>
        <p:spPr>
          <a:xfrm>
            <a:off x="531975" y="476672"/>
            <a:ext cx="7640425" cy="584775"/>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chemeClr val="dk1"/>
              </a:buClr>
              <a:buSzPts val="3200"/>
              <a:buFont typeface="Arial"/>
              <a:buChar char="•"/>
            </a:pPr>
            <a:r>
              <a:rPr b="1" i="0" lang="ar-EG" sz="3200" u="none" cap="none" strike="noStrike">
                <a:solidFill>
                  <a:schemeClr val="dk1"/>
                </a:solidFill>
                <a:latin typeface="Arial"/>
                <a:ea typeface="Arial"/>
                <a:cs typeface="Arial"/>
                <a:sym typeface="Arial"/>
              </a:rPr>
              <a:t>تنبيهات</a:t>
            </a:r>
            <a:endParaRPr b="1" i="0" sz="3200" u="none" cap="none" strike="noStrike">
              <a:solidFill>
                <a:schemeClr val="dk1"/>
              </a:solidFill>
              <a:latin typeface="Arial"/>
              <a:ea typeface="Arial"/>
              <a:cs typeface="Arial"/>
              <a:sym typeface="Arial"/>
            </a:endParaRPr>
          </a:p>
        </p:txBody>
      </p:sp>
      <p:sp>
        <p:nvSpPr>
          <p:cNvPr id="292" name="Google Shape;292;p37"/>
          <p:cNvSpPr/>
          <p:nvPr/>
        </p:nvSpPr>
        <p:spPr>
          <a:xfrm>
            <a:off x="592221" y="980728"/>
            <a:ext cx="7496409" cy="1154162"/>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400" u="none" cap="none" strike="noStrike">
                <a:solidFill>
                  <a:schemeClr val="dk1"/>
                </a:solidFill>
                <a:latin typeface="Arial"/>
                <a:ea typeface="Arial"/>
                <a:cs typeface="Arial"/>
                <a:sym typeface="Arial"/>
              </a:rPr>
              <a:t>"للشركات والموظف" بتأخر الاعمال او الخصومات او الإنذارات وكذلك تأخر موعد تسليم المرتبات" وغيرها.</a:t>
            </a:r>
            <a:endParaRPr b="1" i="0" sz="2400" u="none" cap="none" strike="noStrike">
              <a:solidFill>
                <a:schemeClr val="dk1"/>
              </a:solidFill>
              <a:latin typeface="Arial"/>
              <a:ea typeface="Arial"/>
              <a:cs typeface="Arial"/>
              <a:sym typeface="Arial"/>
            </a:endParaRPr>
          </a:p>
        </p:txBody>
      </p:sp>
      <p:sp>
        <p:nvSpPr>
          <p:cNvPr id="293" name="Google Shape;293;p37"/>
          <p:cNvSpPr txBox="1"/>
          <p:nvPr/>
        </p:nvSpPr>
        <p:spPr>
          <a:xfrm>
            <a:off x="520214" y="2311862"/>
            <a:ext cx="7640425" cy="584775"/>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chemeClr val="dk1"/>
              </a:buClr>
              <a:buSzPts val="3200"/>
              <a:buFont typeface="Arial"/>
              <a:buChar char="•"/>
            </a:pPr>
            <a:r>
              <a:rPr b="1" i="0" lang="ar-EG" sz="3200" u="none" cap="none" strike="noStrike">
                <a:solidFill>
                  <a:schemeClr val="dk1"/>
                </a:solidFill>
                <a:latin typeface="Arial"/>
                <a:ea typeface="Arial"/>
                <a:cs typeface="Arial"/>
                <a:sym typeface="Arial"/>
              </a:rPr>
              <a:t>التقييم</a:t>
            </a:r>
            <a:endParaRPr b="1" i="0" sz="3200" u="none" cap="none" strike="noStrike">
              <a:solidFill>
                <a:schemeClr val="dk1"/>
              </a:solidFill>
              <a:latin typeface="Arial"/>
              <a:ea typeface="Arial"/>
              <a:cs typeface="Arial"/>
              <a:sym typeface="Arial"/>
            </a:endParaRPr>
          </a:p>
        </p:txBody>
      </p:sp>
      <p:sp>
        <p:nvSpPr>
          <p:cNvPr id="294" name="Google Shape;294;p37"/>
          <p:cNvSpPr/>
          <p:nvPr/>
        </p:nvSpPr>
        <p:spPr>
          <a:xfrm>
            <a:off x="586287" y="2780928"/>
            <a:ext cx="7496409" cy="600164"/>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400" u="none" cap="none" strike="noStrike">
                <a:solidFill>
                  <a:schemeClr val="dk1"/>
                </a:solidFill>
                <a:latin typeface="Arial"/>
                <a:ea typeface="Arial"/>
                <a:cs typeface="Arial"/>
                <a:sym typeface="Arial"/>
              </a:rPr>
              <a:t>يظهر التقييم بالموقع في عدة اشكال منها ،،،</a:t>
            </a:r>
            <a:endParaRPr/>
          </a:p>
        </p:txBody>
      </p:sp>
      <p:sp>
        <p:nvSpPr>
          <p:cNvPr id="295" name="Google Shape;295;p37"/>
          <p:cNvSpPr/>
          <p:nvPr/>
        </p:nvSpPr>
        <p:spPr>
          <a:xfrm>
            <a:off x="4619909" y="3556628"/>
            <a:ext cx="3351600" cy="576000"/>
          </a:xfrm>
          <a:prstGeom prst="flowChartAlternateProcess">
            <a:avLst/>
          </a:prstGeom>
          <a:gradFill>
            <a:gsLst>
              <a:gs pos="0">
                <a:srgbClr val="494949"/>
              </a:gs>
              <a:gs pos="50000">
                <a:srgbClr val="6A6A6A"/>
              </a:gs>
              <a:gs pos="100000">
                <a:srgbClr val="7F7F7F"/>
              </a:gs>
            </a:gsLst>
            <a:lin ang="2700000"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2400" u="none" cap="none" strike="noStrike">
                <a:solidFill>
                  <a:schemeClr val="lt1"/>
                </a:solidFill>
                <a:latin typeface="Arial"/>
                <a:ea typeface="Arial"/>
                <a:cs typeface="Arial"/>
                <a:sym typeface="Arial"/>
              </a:rPr>
              <a:t>ملف شخصي </a:t>
            </a:r>
            <a:endParaRPr/>
          </a:p>
        </p:txBody>
      </p:sp>
      <p:sp>
        <p:nvSpPr>
          <p:cNvPr id="296" name="Google Shape;296;p37"/>
          <p:cNvSpPr/>
          <p:nvPr/>
        </p:nvSpPr>
        <p:spPr>
          <a:xfrm>
            <a:off x="603981" y="3556628"/>
            <a:ext cx="3352162" cy="576000"/>
          </a:xfrm>
          <a:prstGeom prst="flowChartAlternateProcess">
            <a:avLst/>
          </a:prstGeom>
          <a:gradFill>
            <a:gsLst>
              <a:gs pos="0">
                <a:srgbClr val="494949"/>
              </a:gs>
              <a:gs pos="50000">
                <a:srgbClr val="6A6A6A"/>
              </a:gs>
              <a:gs pos="100000">
                <a:srgbClr val="7F7F7F"/>
              </a:gs>
            </a:gsLst>
            <a:lin ang="2700000"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2400" u="none" cap="none" strike="noStrike">
                <a:solidFill>
                  <a:schemeClr val="lt1"/>
                </a:solidFill>
                <a:latin typeface="Arial"/>
                <a:ea typeface="Arial"/>
                <a:cs typeface="Arial"/>
                <a:sym typeface="Arial"/>
              </a:rPr>
              <a:t>القائمة السوداء</a:t>
            </a:r>
            <a:endParaRPr/>
          </a:p>
        </p:txBody>
      </p:sp>
      <p:sp>
        <p:nvSpPr>
          <p:cNvPr id="297" name="Google Shape;297;p37"/>
          <p:cNvSpPr/>
          <p:nvPr/>
        </p:nvSpPr>
        <p:spPr>
          <a:xfrm>
            <a:off x="4499992" y="4324143"/>
            <a:ext cx="3528000" cy="2278800"/>
          </a:xfrm>
          <a:prstGeom prst="flowChartAlternateProcess">
            <a:avLst/>
          </a:prstGeom>
          <a:solidFill>
            <a:srgbClr val="EBA68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1" algn="just">
              <a:spcBef>
                <a:spcPts val="0"/>
              </a:spcBef>
              <a:spcAft>
                <a:spcPts val="0"/>
              </a:spcAft>
              <a:buNone/>
            </a:pPr>
            <a:r>
              <a:rPr b="1" i="0" lang="ar-EG" sz="2200" u="none" cap="none" strike="noStrike">
                <a:solidFill>
                  <a:schemeClr val="dk1"/>
                </a:solidFill>
                <a:latin typeface="Arial"/>
                <a:ea typeface="Arial"/>
                <a:cs typeface="Arial"/>
                <a:sym typeface="Arial"/>
              </a:rPr>
              <a:t>للشركة والموظف ويضم "سابقة الاعمال والتقييم والمؤهلات" وغيرها</a:t>
            </a:r>
            <a:endParaRPr/>
          </a:p>
        </p:txBody>
      </p:sp>
      <p:sp>
        <p:nvSpPr>
          <p:cNvPr id="298" name="Google Shape;298;p37"/>
          <p:cNvSpPr/>
          <p:nvPr/>
        </p:nvSpPr>
        <p:spPr>
          <a:xfrm>
            <a:off x="478218" y="4280201"/>
            <a:ext cx="3528393" cy="2278800"/>
          </a:xfrm>
          <a:prstGeom prst="flowChartAlternateProcess">
            <a:avLst/>
          </a:prstGeom>
          <a:solidFill>
            <a:srgbClr val="EBA68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1" algn="just">
              <a:spcBef>
                <a:spcPts val="0"/>
              </a:spcBef>
              <a:spcAft>
                <a:spcPts val="0"/>
              </a:spcAft>
              <a:buNone/>
            </a:pPr>
            <a:r>
              <a:rPr b="1" i="0" lang="ar-EG" sz="2200" u="none" cap="none" strike="noStrike">
                <a:solidFill>
                  <a:schemeClr val="dk1"/>
                </a:solidFill>
                <a:latin typeface="Arial"/>
                <a:ea typeface="Arial"/>
                <a:cs typeface="Arial"/>
                <a:sym typeface="Arial"/>
              </a:rPr>
              <a:t>قائمة بالموظفين الذين تكرر تقيمهم من قبل الشركات بنفس العيوب والأخطاء.</a:t>
            </a:r>
            <a:endParaRPr/>
          </a:p>
        </p:txBody>
      </p:sp>
    </p:spTree>
  </p:cSld>
  <p:clrMapOvr>
    <a:masterClrMapping/>
  </p:clrMapOvr>
  <mc:AlternateContent>
    <mc:Choice Requires="p14">
      <p:transition spd="slow" p14:dur="3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par>
                          <p:cTn fill="hold">
                            <p:stCondLst>
                              <p:cond delay="1000"/>
                            </p:stCondLst>
                            <p:childTnLst>
                              <p:par>
                                <p:cTn fill="hold" nodeType="afterEffect" presetClass="entr" presetID="10" presetSubtype="0">
                                  <p:stCondLst>
                                    <p:cond delay="50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2000"/>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75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20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75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8"/>
          <p:cNvSpPr txBox="1"/>
          <p:nvPr/>
        </p:nvSpPr>
        <p:spPr>
          <a:xfrm>
            <a:off x="520214" y="828001"/>
            <a:ext cx="7640425" cy="584775"/>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chemeClr val="dk1"/>
              </a:buClr>
              <a:buSzPts val="3200"/>
              <a:buFont typeface="Arial"/>
              <a:buChar char="•"/>
            </a:pPr>
            <a:r>
              <a:rPr b="1" i="0" lang="ar-EG" sz="3200" u="none" cap="none" strike="noStrike">
                <a:solidFill>
                  <a:schemeClr val="dk1"/>
                </a:solidFill>
                <a:latin typeface="Arial"/>
                <a:ea typeface="Arial"/>
                <a:cs typeface="Arial"/>
                <a:sym typeface="Arial"/>
              </a:rPr>
              <a:t>الرواتب</a:t>
            </a:r>
            <a:endParaRPr b="1" i="0" sz="3200" u="none" cap="none" strike="noStrike">
              <a:solidFill>
                <a:schemeClr val="dk1"/>
              </a:solidFill>
              <a:latin typeface="Arial"/>
              <a:ea typeface="Arial"/>
              <a:cs typeface="Arial"/>
              <a:sym typeface="Arial"/>
            </a:endParaRPr>
          </a:p>
        </p:txBody>
      </p:sp>
      <p:sp>
        <p:nvSpPr>
          <p:cNvPr id="304" name="Google Shape;304;p38"/>
          <p:cNvSpPr/>
          <p:nvPr/>
        </p:nvSpPr>
        <p:spPr>
          <a:xfrm>
            <a:off x="251521" y="1310858"/>
            <a:ext cx="7837110" cy="2262158"/>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400" u="none" cap="none" strike="noStrike">
                <a:solidFill>
                  <a:schemeClr val="dk1"/>
                </a:solidFill>
                <a:latin typeface="Arial"/>
                <a:ea typeface="Arial"/>
                <a:cs typeface="Arial"/>
                <a:sym typeface="Arial"/>
              </a:rPr>
              <a:t>حرصاً على ضمان حق الموظف سيتم دفع الراتب من خلال آليات مقننة، تتعهد بها الإدارة التنفيذية للبوابة حتى يصل الراتب كاملا للموظف، وذلك وفقاً لسياسة ضمان حقوق الموظف وصاحب العمل التي تتبعها البوابة.</a:t>
            </a:r>
            <a:endParaRPr/>
          </a:p>
        </p:txBody>
      </p:sp>
      <p:pic>
        <p:nvPicPr>
          <p:cNvPr descr="http://brhom.net/wp-content/uploads/saudi-arabia-money.jpg" id="305" name="Google Shape;305;p38"/>
          <p:cNvPicPr preferRelativeResize="0"/>
          <p:nvPr/>
        </p:nvPicPr>
        <p:blipFill rotWithShape="1">
          <a:blip r:embed="rId3">
            <a:alphaModFix/>
          </a:blip>
          <a:srcRect b="25828" l="0" r="0" t="10394"/>
          <a:stretch/>
        </p:blipFill>
        <p:spPr>
          <a:xfrm>
            <a:off x="0" y="4817947"/>
            <a:ext cx="5076056" cy="2079989"/>
          </a:xfrm>
          <a:prstGeom prst="rect">
            <a:avLst/>
          </a:prstGeom>
          <a:noFill/>
          <a:ln>
            <a:noFill/>
          </a:ln>
        </p:spPr>
      </p:pic>
    </p:spTree>
  </p:cSld>
  <p:clrMapOvr>
    <a:masterClrMapping/>
  </p:clrMapOvr>
  <mc:AlternateContent>
    <mc:Choice Requires="p14">
      <p:transition spd="slow" p14:dur="3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75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20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9"/>
          <p:cNvSpPr txBox="1"/>
          <p:nvPr/>
        </p:nvSpPr>
        <p:spPr>
          <a:xfrm>
            <a:off x="403020" y="581829"/>
            <a:ext cx="7640425" cy="584775"/>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chemeClr val="dk1"/>
              </a:buClr>
              <a:buSzPts val="3200"/>
              <a:buFont typeface="Arial"/>
              <a:buChar char="•"/>
            </a:pPr>
            <a:r>
              <a:rPr b="1" i="0" lang="ar-EG" sz="3200" u="none" cap="none" strike="noStrike">
                <a:solidFill>
                  <a:schemeClr val="dk1"/>
                </a:solidFill>
                <a:latin typeface="Arial"/>
                <a:ea typeface="Arial"/>
                <a:cs typeface="Arial"/>
                <a:sym typeface="Arial"/>
              </a:rPr>
              <a:t>الشكاوي</a:t>
            </a:r>
            <a:endParaRPr b="1" i="0" sz="3200" u="none" cap="none" strike="noStrike">
              <a:solidFill>
                <a:schemeClr val="dk1"/>
              </a:solidFill>
              <a:latin typeface="Arial"/>
              <a:ea typeface="Arial"/>
              <a:cs typeface="Arial"/>
              <a:sym typeface="Arial"/>
            </a:endParaRPr>
          </a:p>
        </p:txBody>
      </p:sp>
      <p:sp>
        <p:nvSpPr>
          <p:cNvPr id="311" name="Google Shape;311;p39"/>
          <p:cNvSpPr/>
          <p:nvPr/>
        </p:nvSpPr>
        <p:spPr>
          <a:xfrm>
            <a:off x="465445" y="1195869"/>
            <a:ext cx="7488832" cy="1615827"/>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200" u="none" cap="none" strike="noStrike">
                <a:solidFill>
                  <a:schemeClr val="dk1"/>
                </a:solidFill>
                <a:latin typeface="Arial"/>
                <a:ea typeface="Arial"/>
                <a:cs typeface="Arial"/>
                <a:sym typeface="Arial"/>
              </a:rPr>
              <a:t>تضم البوابة صفحة مخصصة بها بيانات التواصل مع إدارة البوابة إلكترونياً لطرح أي مقترحات أو شكاوي من قبل أصحاب الأعمال أو المتقدمين بطلبات التوظيف.</a:t>
            </a:r>
            <a:endParaRPr/>
          </a:p>
        </p:txBody>
      </p:sp>
      <p:pic>
        <p:nvPicPr>
          <p:cNvPr id="312" name="Google Shape;312;p39"/>
          <p:cNvPicPr preferRelativeResize="0"/>
          <p:nvPr/>
        </p:nvPicPr>
        <p:blipFill rotWithShape="1">
          <a:blip r:embed="rId3">
            <a:alphaModFix/>
          </a:blip>
          <a:srcRect b="3341" l="0" r="0" t="18334"/>
          <a:stretch/>
        </p:blipFill>
        <p:spPr>
          <a:xfrm>
            <a:off x="237448" y="2777202"/>
            <a:ext cx="7729659" cy="3899934"/>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descr="D:\logo3d.png" id="313" name="Google Shape;313;p39"/>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par>
                          <p:cTn fill="hold">
                            <p:stCondLst>
                              <p:cond delay="1000"/>
                            </p:stCondLst>
                            <p:childTnLst>
                              <p:par>
                                <p:cTn fill="hold" nodeType="afterEffect" presetClass="entr" presetID="10" presetSubtype="0">
                                  <p:stCondLst>
                                    <p:cond delay="75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0"/>
          <p:cNvSpPr txBox="1"/>
          <p:nvPr/>
        </p:nvSpPr>
        <p:spPr>
          <a:xfrm>
            <a:off x="520214" y="611977"/>
            <a:ext cx="7640425" cy="584775"/>
          </a:xfrm>
          <a:prstGeom prst="rect">
            <a:avLst/>
          </a:prstGeom>
          <a:noFill/>
          <a:ln>
            <a:noFill/>
          </a:ln>
        </p:spPr>
        <p:txBody>
          <a:bodyPr anchorCtr="0" anchor="t" bIns="45700" lIns="91425" spcFirstLastPara="1" rIns="91425" wrap="square" tIns="45700">
            <a:noAutofit/>
          </a:bodyPr>
          <a:lstStyle/>
          <a:p>
            <a:pPr indent="-571500" lvl="0" marL="571500" marR="0" rtl="1" algn="r">
              <a:spcBef>
                <a:spcPts val="0"/>
              </a:spcBef>
              <a:spcAft>
                <a:spcPts val="0"/>
              </a:spcAft>
              <a:buClr>
                <a:schemeClr val="dk1"/>
              </a:buClr>
              <a:buSzPts val="3200"/>
              <a:buFont typeface="Arial"/>
              <a:buChar char="•"/>
            </a:pPr>
            <a:r>
              <a:rPr b="1" i="0" lang="ar-EG" sz="3200" u="none" cap="none" strike="noStrike">
                <a:solidFill>
                  <a:schemeClr val="dk1"/>
                </a:solidFill>
                <a:latin typeface="Arial"/>
                <a:ea typeface="Arial"/>
                <a:cs typeface="Arial"/>
                <a:sym typeface="Arial"/>
              </a:rPr>
              <a:t>إنهاء التعاقد</a:t>
            </a:r>
            <a:endParaRPr b="1" i="0" sz="3200" u="none" cap="none" strike="noStrike">
              <a:solidFill>
                <a:schemeClr val="dk1"/>
              </a:solidFill>
              <a:latin typeface="Arial"/>
              <a:ea typeface="Arial"/>
              <a:cs typeface="Arial"/>
              <a:sym typeface="Arial"/>
            </a:endParaRPr>
          </a:p>
        </p:txBody>
      </p:sp>
      <p:sp>
        <p:nvSpPr>
          <p:cNvPr id="319" name="Google Shape;319;p40"/>
          <p:cNvSpPr/>
          <p:nvPr/>
        </p:nvSpPr>
        <p:spPr>
          <a:xfrm>
            <a:off x="395536" y="1188908"/>
            <a:ext cx="7488832" cy="3370153"/>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400" u="none" cap="none" strike="noStrike">
                <a:solidFill>
                  <a:schemeClr val="dk1"/>
                </a:solidFill>
                <a:latin typeface="Arial"/>
                <a:ea typeface="Arial"/>
                <a:cs typeface="Arial"/>
                <a:sym typeface="Arial"/>
              </a:rPr>
              <a:t>لان التعاقد يتم بصورة مقننة وبشروط محددة فإن إنهاء التعاقد يضمن حقوق كلا طرفي التعاقد. بحيث تغطي الشركة كافة مستحقات الموظف في حالة إنهاء تعاقده ، ومن الجانب الأخر يلتزم الموظف بتوفير كافة متطلبات إنهاء التعاقد من تسليم كافة الأعمال المطلوبة منه كاملة في فترة التعاقد.</a:t>
            </a:r>
            <a:endParaRPr/>
          </a:p>
        </p:txBody>
      </p:sp>
      <p:pic>
        <p:nvPicPr>
          <p:cNvPr descr="C:\Users\Mit\Desktop\26445-rs.jpg" id="320" name="Google Shape;320;p40"/>
          <p:cNvPicPr preferRelativeResize="0"/>
          <p:nvPr/>
        </p:nvPicPr>
        <p:blipFill rotWithShape="1">
          <a:blip r:embed="rId3">
            <a:alphaModFix/>
          </a:blip>
          <a:srcRect b="3798" l="0" r="0" t="5063"/>
          <a:stretch/>
        </p:blipFill>
        <p:spPr>
          <a:xfrm>
            <a:off x="-5722" y="4176200"/>
            <a:ext cx="4346147" cy="2707553"/>
          </a:xfrm>
          <a:prstGeom prst="rect">
            <a:avLst/>
          </a:prstGeom>
          <a:noFill/>
          <a:ln>
            <a:noFill/>
          </a:ln>
        </p:spPr>
      </p:pic>
      <p:pic>
        <p:nvPicPr>
          <p:cNvPr descr="D:\logo3d.png" id="321" name="Google Shape;321;p40"/>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Tree>
  </p:cSld>
  <p:clrMapOvr>
    <a:masterClrMapping/>
  </p:clrMapOvr>
  <mc:AlternateContent>
    <mc:Choice Requires="p14">
      <p:transition spd="slow" p14:dur="12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par>
                          <p:cTn fill="hold">
                            <p:stCondLst>
                              <p:cond delay="1000"/>
                            </p:stCondLst>
                            <p:childTnLst>
                              <p:par>
                                <p:cTn fill="hold" nodeType="afterEffect" presetClass="entr" presetID="10" presetSubtype="0">
                                  <p:stCondLst>
                                    <p:cond delay="75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1"/>
          <p:cNvSpPr txBox="1"/>
          <p:nvPr/>
        </p:nvSpPr>
        <p:spPr>
          <a:xfrm>
            <a:off x="683568" y="404664"/>
            <a:ext cx="7075119" cy="938719"/>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4000" u="none" cap="none" strike="noStrike">
                <a:solidFill>
                  <a:srgbClr val="974203"/>
                </a:solidFill>
                <a:latin typeface="Arial"/>
                <a:ea typeface="Arial"/>
                <a:cs typeface="Arial"/>
                <a:sym typeface="Arial"/>
              </a:rPr>
              <a:t>مميزات بوابة إي- دوام</a:t>
            </a:r>
            <a:endParaRPr b="1" i="0" sz="4000" u="none" cap="none" strike="noStrike">
              <a:solidFill>
                <a:srgbClr val="974203"/>
              </a:solidFill>
              <a:latin typeface="Arial"/>
              <a:ea typeface="Arial"/>
              <a:cs typeface="Arial"/>
              <a:sym typeface="Arial"/>
            </a:endParaRPr>
          </a:p>
        </p:txBody>
      </p:sp>
      <p:sp>
        <p:nvSpPr>
          <p:cNvPr id="327" name="Google Shape;327;p41"/>
          <p:cNvSpPr txBox="1"/>
          <p:nvPr/>
        </p:nvSpPr>
        <p:spPr>
          <a:xfrm>
            <a:off x="332695" y="1340768"/>
            <a:ext cx="7776864" cy="1985159"/>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2200"/>
              <a:buFont typeface="Arial"/>
              <a:buChar char="•"/>
            </a:pPr>
            <a:r>
              <a:rPr b="1" i="0" lang="ar-EG" sz="2200" u="none" cap="none" strike="noStrike">
                <a:solidFill>
                  <a:schemeClr val="dk1"/>
                </a:solidFill>
                <a:latin typeface="Arial"/>
                <a:ea typeface="Arial"/>
                <a:cs typeface="Arial"/>
                <a:sym typeface="Arial"/>
              </a:rPr>
              <a:t>سهولة الاستخدام حيث تتميز البوابة بواجهات سهلة ومريحة تمكن المستخدم من الوصول للمعلومات والبيانات في اقل وقت وجهد.</a:t>
            </a:r>
            <a:endParaRPr b="1" i="0" sz="2200" u="none" cap="none" strike="noStrike">
              <a:solidFill>
                <a:schemeClr val="dk1"/>
              </a:solidFill>
              <a:latin typeface="Arial"/>
              <a:ea typeface="Arial"/>
              <a:cs typeface="Arial"/>
              <a:sym typeface="Arial"/>
            </a:endParaRPr>
          </a:p>
          <a:p>
            <a:pPr indent="-190500" lvl="0" marL="342900" marR="0" rtl="1" algn="just">
              <a:spcBef>
                <a:spcPts val="0"/>
              </a:spcBef>
              <a:spcAft>
                <a:spcPts val="0"/>
              </a:spcAft>
              <a:buClr>
                <a:srgbClr val="0070C0"/>
              </a:buClr>
              <a:buSzPts val="2400"/>
              <a:buFont typeface="Arial"/>
              <a:buNone/>
            </a:pPr>
            <a:r>
              <a:t/>
            </a:r>
            <a:endParaRPr b="1" i="0" sz="2400" u="none" cap="none" strike="noStrike">
              <a:solidFill>
                <a:srgbClr val="762753"/>
              </a:solidFill>
              <a:latin typeface="Arial"/>
              <a:ea typeface="Arial"/>
              <a:cs typeface="Arial"/>
              <a:sym typeface="Arial"/>
            </a:endParaRPr>
          </a:p>
        </p:txBody>
      </p:sp>
      <p:sp>
        <p:nvSpPr>
          <p:cNvPr id="328" name="Google Shape;328;p41"/>
          <p:cNvSpPr txBox="1"/>
          <p:nvPr/>
        </p:nvSpPr>
        <p:spPr>
          <a:xfrm>
            <a:off x="1888189" y="4581128"/>
            <a:ext cx="6221370" cy="1615827"/>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2200"/>
              <a:buFont typeface="Arial"/>
              <a:buChar char="•"/>
            </a:pPr>
            <a:r>
              <a:rPr b="1" i="0" lang="ar-EG" sz="2200" u="none" cap="none" strike="noStrike">
                <a:solidFill>
                  <a:schemeClr val="dk1"/>
                </a:solidFill>
                <a:latin typeface="Arial"/>
                <a:ea typeface="Arial"/>
                <a:cs typeface="Arial"/>
                <a:sym typeface="Arial"/>
              </a:rPr>
              <a:t>أمن البوابة ومصداقيتها حيث ان جميع التعاملات والبيانات لدينا مشفرة، لذا فإن جميع العمليات التي تقومون بها عبر البوابة تحظى بالسرية التامة.</a:t>
            </a:r>
            <a:endParaRPr b="1" i="0" sz="2400" u="none" cap="none" strike="noStrike">
              <a:solidFill>
                <a:srgbClr val="762753"/>
              </a:solidFill>
              <a:latin typeface="Arial"/>
              <a:ea typeface="Arial"/>
              <a:cs typeface="Arial"/>
              <a:sym typeface="Arial"/>
            </a:endParaRPr>
          </a:p>
        </p:txBody>
      </p:sp>
      <p:pic>
        <p:nvPicPr>
          <p:cNvPr id="329" name="Google Shape;329;p41"/>
          <p:cNvPicPr preferRelativeResize="0"/>
          <p:nvPr/>
        </p:nvPicPr>
        <p:blipFill rotWithShape="1">
          <a:blip r:embed="rId3">
            <a:alphaModFix/>
          </a:blip>
          <a:srcRect b="0" l="0" r="0" t="0"/>
          <a:stretch/>
        </p:blipFill>
        <p:spPr>
          <a:xfrm rot="1248180">
            <a:off x="194846" y="4527426"/>
            <a:ext cx="1438178" cy="2145109"/>
          </a:xfrm>
          <a:prstGeom prst="rect">
            <a:avLst/>
          </a:prstGeom>
          <a:noFill/>
          <a:ln>
            <a:noFill/>
          </a:ln>
        </p:spPr>
      </p:pic>
      <p:sp>
        <p:nvSpPr>
          <p:cNvPr id="330" name="Google Shape;330;p41"/>
          <p:cNvSpPr txBox="1"/>
          <p:nvPr/>
        </p:nvSpPr>
        <p:spPr>
          <a:xfrm>
            <a:off x="332695" y="2864632"/>
            <a:ext cx="7776864" cy="1985159"/>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2200"/>
              <a:buFont typeface="Arial"/>
              <a:buChar char="•"/>
            </a:pPr>
            <a:r>
              <a:rPr b="1" i="0" lang="ar-EG" sz="2200" u="none" cap="none" strike="noStrike">
                <a:solidFill>
                  <a:schemeClr val="dk1"/>
                </a:solidFill>
                <a:latin typeface="Arial"/>
                <a:ea typeface="Arial"/>
                <a:cs typeface="Arial"/>
                <a:sym typeface="Arial"/>
              </a:rPr>
              <a:t>توفر البوابة فيديو توضيحي يشرح كل صفحة بالبوابة يسهل على المستخدم  </a:t>
            </a:r>
            <a:r>
              <a:rPr b="1" i="0" lang="ar-EG" sz="2200" u="none" cap="none" strike="noStrike">
                <a:solidFill>
                  <a:srgbClr val="974203"/>
                </a:solidFill>
                <a:latin typeface="Arial"/>
                <a:ea typeface="Arial"/>
                <a:cs typeface="Arial"/>
                <a:sym typeface="Arial"/>
              </a:rPr>
              <a:t>«خاصة  المبتدئين ممن ليس لديهم الخبرة التقنية» </a:t>
            </a:r>
            <a:r>
              <a:rPr b="1" i="0" lang="ar-EG" sz="2200" u="none" cap="none" strike="noStrike">
                <a:solidFill>
                  <a:schemeClr val="dk1"/>
                </a:solidFill>
                <a:latin typeface="Arial"/>
                <a:ea typeface="Arial"/>
                <a:cs typeface="Arial"/>
                <a:sym typeface="Arial"/>
              </a:rPr>
              <a:t>كيفية التسجيل والاستفادة من خدمات البوابة .</a:t>
            </a:r>
            <a:endParaRPr b="1" i="0" sz="2200" u="none" cap="none" strike="noStrike">
              <a:solidFill>
                <a:schemeClr val="dk1"/>
              </a:solidFill>
              <a:latin typeface="Arial"/>
              <a:ea typeface="Arial"/>
              <a:cs typeface="Arial"/>
              <a:sym typeface="Arial"/>
            </a:endParaRPr>
          </a:p>
          <a:p>
            <a:pPr indent="-190500" lvl="0" marL="342900" marR="0" rtl="1" algn="just">
              <a:spcBef>
                <a:spcPts val="0"/>
              </a:spcBef>
              <a:spcAft>
                <a:spcPts val="0"/>
              </a:spcAft>
              <a:buClr>
                <a:srgbClr val="0070C0"/>
              </a:buClr>
              <a:buSzPts val="2400"/>
              <a:buFont typeface="Arial"/>
              <a:buNone/>
            </a:pPr>
            <a:r>
              <a:t/>
            </a:r>
            <a:endParaRPr b="1" i="0" sz="2400" u="none" cap="none" strike="noStrike">
              <a:solidFill>
                <a:srgbClr val="762753"/>
              </a:solidFill>
              <a:latin typeface="Arial"/>
              <a:ea typeface="Arial"/>
              <a:cs typeface="Arial"/>
              <a:sym typeface="Arial"/>
            </a:endParaRPr>
          </a:p>
        </p:txBody>
      </p:sp>
      <p:pic>
        <p:nvPicPr>
          <p:cNvPr descr="D:\logo3d.png" id="331" name="Google Shape;331;p41"/>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0" st="0"/>
                                            </p:txEl>
                                          </p:spTgt>
                                        </p:tgtEl>
                                        <p:attrNameLst>
                                          <p:attrName>style.visibility</p:attrName>
                                        </p:attrNameLst>
                                      </p:cBhvr>
                                      <p:to>
                                        <p:strVal val="visible"/>
                                      </p:to>
                                    </p:set>
                                    <p:animEffect filter="fade" transition="in">
                                      <p:cBhvr>
                                        <p:cTn dur="500"/>
                                        <p:tgtEl>
                                          <p:spTgt spid="3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1" st="1"/>
                                            </p:txEl>
                                          </p:spTgt>
                                        </p:tgtEl>
                                        <p:attrNameLst>
                                          <p:attrName>style.visibility</p:attrName>
                                        </p:attrNameLst>
                                      </p:cBhvr>
                                      <p:to>
                                        <p:strVal val="visible"/>
                                      </p:to>
                                    </p:set>
                                    <p:animEffect filter="fade" transition="in">
                                      <p:cBhvr>
                                        <p:cTn dur="500"/>
                                        <p:tgtEl>
                                          <p:spTgt spid="3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0" st="0"/>
                                            </p:txEl>
                                          </p:spTgt>
                                        </p:tgtEl>
                                        <p:attrNameLst>
                                          <p:attrName>style.visibility</p:attrName>
                                        </p:attrNameLst>
                                      </p:cBhvr>
                                      <p:to>
                                        <p:strVal val="visible"/>
                                      </p:to>
                                    </p:set>
                                    <p:animEffect filter="fade" transition="in">
                                      <p:cBhvr>
                                        <p:cTn dur="500"/>
                                        <p:tgtEl>
                                          <p:spTgt spid="3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xEl>
                                              <p:pRg end="1" st="1"/>
                                            </p:txEl>
                                          </p:spTgt>
                                        </p:tgtEl>
                                        <p:attrNameLst>
                                          <p:attrName>style.visibility</p:attrName>
                                        </p:attrNameLst>
                                      </p:cBhvr>
                                      <p:to>
                                        <p:strVal val="visible"/>
                                      </p:to>
                                    </p:set>
                                    <p:animEffect filter="fade" transition="in">
                                      <p:cBhvr>
                                        <p:cTn dur="500"/>
                                        <p:tgtEl>
                                          <p:spTgt spid="3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5"/>
          <p:cNvSpPr txBox="1"/>
          <p:nvPr/>
        </p:nvSpPr>
        <p:spPr>
          <a:xfrm>
            <a:off x="332694" y="556217"/>
            <a:ext cx="8127738" cy="1015663"/>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4000" u="none" cap="none" strike="noStrike">
                <a:solidFill>
                  <a:srgbClr val="974203"/>
                </a:solidFill>
                <a:latin typeface="Arial"/>
                <a:ea typeface="Arial"/>
                <a:cs typeface="Arial"/>
                <a:sym typeface="Arial"/>
              </a:rPr>
              <a:t>إحصاءات هامة </a:t>
            </a:r>
            <a:endParaRPr b="1" i="0" sz="4000" u="none" cap="none" strike="noStrike">
              <a:solidFill>
                <a:srgbClr val="974203"/>
              </a:solidFill>
              <a:latin typeface="Arial"/>
              <a:ea typeface="Arial"/>
              <a:cs typeface="Arial"/>
              <a:sym typeface="Arial"/>
            </a:endParaRPr>
          </a:p>
        </p:txBody>
      </p:sp>
      <p:pic>
        <p:nvPicPr>
          <p:cNvPr descr="D:\logo3d.png" id="106" name="Google Shape;106;p15"/>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07" name="Google Shape;107;p15"/>
          <p:cNvSpPr txBox="1"/>
          <p:nvPr/>
        </p:nvSpPr>
        <p:spPr>
          <a:xfrm>
            <a:off x="332694" y="1340768"/>
            <a:ext cx="8127738" cy="5632311"/>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rgbClr val="974203"/>
              </a:buClr>
              <a:buSzPts val="2000"/>
              <a:buFont typeface="Noto Sans Symbols"/>
              <a:buChar char="▪"/>
            </a:pPr>
            <a:r>
              <a:rPr b="1" i="0" lang="ar-EG" sz="2000" u="none" cap="none" strike="noStrike">
                <a:solidFill>
                  <a:schemeClr val="dk1"/>
                </a:solidFill>
                <a:latin typeface="Arial"/>
                <a:ea typeface="Arial"/>
                <a:cs typeface="Arial"/>
                <a:sym typeface="Arial"/>
              </a:rPr>
              <a:t>عن تقرير أصدرته هيئة الامر بالمعروف عام 2010 ان  عدد المعاقين بالمملكة يبلغ حوالي 720 ألف معاق يشكلون 4% من نسبة السكان.</a:t>
            </a:r>
            <a:endParaRPr/>
          </a:p>
          <a:p>
            <a:pPr indent="-342900" lvl="0" marL="342900" marR="0" rtl="1" algn="just">
              <a:lnSpc>
                <a:spcPct val="150000"/>
              </a:lnSpc>
              <a:spcBef>
                <a:spcPts val="0"/>
              </a:spcBef>
              <a:spcAft>
                <a:spcPts val="0"/>
              </a:spcAft>
              <a:buClr>
                <a:srgbClr val="974203"/>
              </a:buClr>
              <a:buSzPts val="2000"/>
              <a:buFont typeface="Noto Sans Symbols"/>
              <a:buChar char="▪"/>
            </a:pPr>
            <a:r>
              <a:rPr b="1" i="0" lang="ar-EG" sz="2000" u="none" cap="none" strike="noStrike">
                <a:solidFill>
                  <a:schemeClr val="dk1"/>
                </a:solidFill>
                <a:latin typeface="Arial"/>
                <a:ea typeface="Arial"/>
                <a:cs typeface="Arial"/>
                <a:sym typeface="Arial"/>
              </a:rPr>
              <a:t> أظهرت الإحصائيات التي أعلنتها (حافز) بأن عدد العاطلين السعوديين هم 1.7مليون  (ما يقارب 18.8% من القوة العاملة السعودية في نهاية 2011) بينما بيانات وزارة العمل تشير إلى أن عدد العاطلين هو مليون فقط (ما يقارب 11% من القوة العاملة) فبتالي يوجد فارق بقرابة 6.8% وهو فارق كبير وأضيف أن نسبة النساء في حافز هي 80% أما وزارة العمل هي 45% فقط.</a:t>
            </a:r>
            <a:endParaRPr b="1" i="0" sz="2000" u="none" cap="none" strike="noStrike">
              <a:solidFill>
                <a:schemeClr val="dk1"/>
              </a:solidFill>
              <a:latin typeface="Arial"/>
              <a:ea typeface="Arial"/>
              <a:cs typeface="Arial"/>
              <a:sym typeface="Arial"/>
            </a:endParaRPr>
          </a:p>
          <a:p>
            <a:pPr indent="-342900" lvl="0" marL="342900" marR="0" rtl="1" algn="just">
              <a:lnSpc>
                <a:spcPct val="150000"/>
              </a:lnSpc>
              <a:spcBef>
                <a:spcPts val="0"/>
              </a:spcBef>
              <a:spcAft>
                <a:spcPts val="0"/>
              </a:spcAft>
              <a:buClr>
                <a:srgbClr val="974203"/>
              </a:buClr>
              <a:buSzPts val="2000"/>
              <a:buFont typeface="Noto Sans Symbols"/>
              <a:buChar char="▪"/>
            </a:pPr>
            <a:r>
              <a:rPr b="1" i="0" lang="ar-EG" sz="2000" u="none" cap="none" strike="noStrike">
                <a:solidFill>
                  <a:schemeClr val="dk1"/>
                </a:solidFill>
                <a:latin typeface="Arial"/>
                <a:ea typeface="Arial"/>
                <a:cs typeface="Arial"/>
                <a:sym typeface="Arial"/>
              </a:rPr>
              <a:t>نشرت ''الاقتصادية'' تقريرا حول أعداد العاطلين عن العمل من ذوي الاحتياجات الخاصة القادرين على العمل، الذين قدروا بأكثر من 100 ألف، وأن وزارة العمل تعكف حاليا على إعداد خطة لتوظيفهم.</a:t>
            </a:r>
            <a:endParaRPr/>
          </a:p>
          <a:p>
            <a:pPr indent="-215900" lvl="0" marL="342900" marR="0" rtl="1" algn="just">
              <a:lnSpc>
                <a:spcPct val="150000"/>
              </a:lnSpc>
              <a:spcBef>
                <a:spcPts val="0"/>
              </a:spcBef>
              <a:spcAft>
                <a:spcPts val="0"/>
              </a:spcAft>
              <a:buClr>
                <a:srgbClr val="974203"/>
              </a:buClr>
              <a:buSzPts val="2000"/>
              <a:buFont typeface="Noto Sans Symbols"/>
              <a:buNone/>
            </a:pPr>
            <a:r>
              <a:t/>
            </a:r>
            <a:endParaRPr b="1" i="0" sz="20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2"/>
          <p:cNvSpPr txBox="1"/>
          <p:nvPr/>
        </p:nvSpPr>
        <p:spPr>
          <a:xfrm>
            <a:off x="683568" y="404664"/>
            <a:ext cx="7075119" cy="938719"/>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4000" u="none" cap="none" strike="noStrike">
                <a:solidFill>
                  <a:srgbClr val="974203"/>
                </a:solidFill>
                <a:latin typeface="Arial"/>
                <a:ea typeface="Arial"/>
                <a:cs typeface="Arial"/>
                <a:sym typeface="Arial"/>
              </a:rPr>
              <a:t>مميزات بوابة إي- دوام</a:t>
            </a:r>
            <a:endParaRPr b="1" i="0" sz="4000" u="none" cap="none" strike="noStrike">
              <a:solidFill>
                <a:srgbClr val="974203"/>
              </a:solidFill>
              <a:latin typeface="Arial"/>
              <a:ea typeface="Arial"/>
              <a:cs typeface="Arial"/>
              <a:sym typeface="Arial"/>
            </a:endParaRPr>
          </a:p>
        </p:txBody>
      </p:sp>
      <p:sp>
        <p:nvSpPr>
          <p:cNvPr id="337" name="Google Shape;337;p42"/>
          <p:cNvSpPr txBox="1"/>
          <p:nvPr/>
        </p:nvSpPr>
        <p:spPr>
          <a:xfrm>
            <a:off x="332695" y="3068960"/>
            <a:ext cx="7776864" cy="1985159"/>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2200"/>
              <a:buFont typeface="Arial"/>
              <a:buChar char="•"/>
            </a:pPr>
            <a:r>
              <a:rPr b="1" i="0" lang="ar-EG" sz="2200" u="none" cap="none" strike="noStrike">
                <a:solidFill>
                  <a:schemeClr val="dk1"/>
                </a:solidFill>
                <a:latin typeface="Arial"/>
                <a:ea typeface="Arial"/>
                <a:cs typeface="Arial"/>
                <a:sym typeface="Arial"/>
              </a:rPr>
              <a:t>سرعة الاداء واستيعاب البيانات مهما كان حجمها حيث تتمتع ببنية تحتية أمنة تضمن حماية حركة البيانات من المتطفلين وقراصنة المواقع الإلكترونية.</a:t>
            </a:r>
            <a:endParaRPr/>
          </a:p>
          <a:p>
            <a:pPr indent="-190500" lvl="0" marL="342900" marR="0" rtl="1" algn="just">
              <a:spcBef>
                <a:spcPts val="0"/>
              </a:spcBef>
              <a:spcAft>
                <a:spcPts val="0"/>
              </a:spcAft>
              <a:buClr>
                <a:srgbClr val="0070C0"/>
              </a:buClr>
              <a:buSzPts val="2400"/>
              <a:buFont typeface="Arial"/>
              <a:buNone/>
            </a:pPr>
            <a:r>
              <a:t/>
            </a:r>
            <a:endParaRPr b="1" i="0" sz="2400" u="none" cap="none" strike="noStrike">
              <a:solidFill>
                <a:srgbClr val="762753"/>
              </a:solidFill>
              <a:latin typeface="Arial"/>
              <a:ea typeface="Arial"/>
              <a:cs typeface="Arial"/>
              <a:sym typeface="Arial"/>
            </a:endParaRPr>
          </a:p>
        </p:txBody>
      </p:sp>
      <p:sp>
        <p:nvSpPr>
          <p:cNvPr id="338" name="Google Shape;338;p42"/>
          <p:cNvSpPr txBox="1"/>
          <p:nvPr/>
        </p:nvSpPr>
        <p:spPr>
          <a:xfrm>
            <a:off x="332695" y="1484784"/>
            <a:ext cx="7776864" cy="1573508"/>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2200"/>
              <a:buFont typeface="Arial"/>
              <a:buChar char="•"/>
            </a:pPr>
            <a:r>
              <a:rPr b="1" i="0" lang="ar-EG" sz="2200" u="none" cap="none" strike="noStrike">
                <a:solidFill>
                  <a:schemeClr val="dk1"/>
                </a:solidFill>
                <a:latin typeface="Arial"/>
                <a:ea typeface="Arial"/>
                <a:cs typeface="Arial"/>
                <a:sym typeface="Arial"/>
              </a:rPr>
              <a:t>تدعم البوابة عمليات البحث الحر والتي تعتمد على كلمات مفتاحية أو بحث حسب السؤال أو حسب حقول توصيف الخدمة وغيرها من وسائل وأساليب البحث.</a:t>
            </a:r>
            <a:endParaRPr b="1" i="0" sz="2400" u="none" cap="none" strike="noStrike">
              <a:solidFill>
                <a:srgbClr val="762753"/>
              </a:solidFill>
              <a:latin typeface="Arial"/>
              <a:ea typeface="Arial"/>
              <a:cs typeface="Arial"/>
              <a:sym typeface="Arial"/>
            </a:endParaRPr>
          </a:p>
        </p:txBody>
      </p:sp>
      <p:sp>
        <p:nvSpPr>
          <p:cNvPr id="339" name="Google Shape;339;p42"/>
          <p:cNvSpPr txBox="1"/>
          <p:nvPr/>
        </p:nvSpPr>
        <p:spPr>
          <a:xfrm>
            <a:off x="332695" y="4725144"/>
            <a:ext cx="7776864" cy="1477328"/>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2200"/>
              <a:buFont typeface="Arial"/>
              <a:buChar char="•"/>
            </a:pPr>
            <a:r>
              <a:rPr b="1" i="0" lang="ar-EG" sz="2200" u="none" cap="none" strike="noStrike">
                <a:solidFill>
                  <a:schemeClr val="dk1"/>
                </a:solidFill>
                <a:latin typeface="Arial"/>
                <a:ea typeface="Arial"/>
                <a:cs typeface="Arial"/>
                <a:sym typeface="Arial"/>
              </a:rPr>
              <a:t>توافق البوابة مع الأجهزة اللوحية والهواتف الذكية مع مراعاة الشاشات الصغيرة.</a:t>
            </a:r>
            <a:endParaRPr b="1" i="0" sz="2200" u="none" cap="none" strike="noStrike">
              <a:solidFill>
                <a:schemeClr val="dk1"/>
              </a:solidFill>
              <a:latin typeface="Arial"/>
              <a:ea typeface="Arial"/>
              <a:cs typeface="Arial"/>
              <a:sym typeface="Arial"/>
            </a:endParaRPr>
          </a:p>
          <a:p>
            <a:pPr indent="-190500" lvl="0" marL="342900" marR="0" rtl="1" algn="just">
              <a:spcBef>
                <a:spcPts val="0"/>
              </a:spcBef>
              <a:spcAft>
                <a:spcPts val="0"/>
              </a:spcAft>
              <a:buClr>
                <a:srgbClr val="0070C0"/>
              </a:buClr>
              <a:buSzPts val="2400"/>
              <a:buFont typeface="Arial"/>
              <a:buNone/>
            </a:pPr>
            <a:r>
              <a:t/>
            </a:r>
            <a:endParaRPr b="1" i="0" sz="2400" u="none" cap="none" strike="noStrike">
              <a:solidFill>
                <a:srgbClr val="762753"/>
              </a:solidFill>
              <a:latin typeface="Arial"/>
              <a:ea typeface="Arial"/>
              <a:cs typeface="Arial"/>
              <a:sym typeface="Arial"/>
            </a:endParaRPr>
          </a:p>
        </p:txBody>
      </p:sp>
      <p:pic>
        <p:nvPicPr>
          <p:cNvPr descr="D:\logo3d.png" id="340" name="Google Shape;340;p42"/>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xEl>
                                              <p:pRg end="0" st="0"/>
                                            </p:txEl>
                                          </p:spTgt>
                                        </p:tgtEl>
                                        <p:attrNameLst>
                                          <p:attrName>style.visibility</p:attrName>
                                        </p:attrNameLst>
                                      </p:cBhvr>
                                      <p:to>
                                        <p:strVal val="visible"/>
                                      </p:to>
                                    </p:set>
                                    <p:animEffect filter="fade" transition="in">
                                      <p:cBhvr>
                                        <p:cTn dur="500"/>
                                        <p:tgtEl>
                                          <p:spTgt spid="3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xEl>
                                              <p:pRg end="0" st="0"/>
                                            </p:txEl>
                                          </p:spTgt>
                                        </p:tgtEl>
                                        <p:attrNameLst>
                                          <p:attrName>style.visibility</p:attrName>
                                        </p:attrNameLst>
                                      </p:cBhvr>
                                      <p:to>
                                        <p:strVal val="visible"/>
                                      </p:to>
                                    </p:set>
                                    <p:animEffect filter="fade" transition="in">
                                      <p:cBhvr>
                                        <p:cTn dur="500"/>
                                        <p:tgtEl>
                                          <p:spTgt spid="3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xEl>
                                              <p:pRg end="1" st="1"/>
                                            </p:txEl>
                                          </p:spTgt>
                                        </p:tgtEl>
                                        <p:attrNameLst>
                                          <p:attrName>style.visibility</p:attrName>
                                        </p:attrNameLst>
                                      </p:cBhvr>
                                      <p:to>
                                        <p:strVal val="visible"/>
                                      </p:to>
                                    </p:set>
                                    <p:animEffect filter="fade" transition="in">
                                      <p:cBhvr>
                                        <p:cTn dur="500"/>
                                        <p:tgtEl>
                                          <p:spTgt spid="3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3"/>
          <p:cNvSpPr txBox="1"/>
          <p:nvPr/>
        </p:nvSpPr>
        <p:spPr>
          <a:xfrm>
            <a:off x="107505" y="952456"/>
            <a:ext cx="7943158"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Clr>
                <a:srgbClr val="974203"/>
              </a:buClr>
              <a:buSzPts val="4000"/>
              <a:buFont typeface="Arial"/>
              <a:buNone/>
            </a:pPr>
            <a:r>
              <a:rPr b="1" i="0" lang="ar-EG" sz="4000" u="none" cap="none" strike="noStrike">
                <a:solidFill>
                  <a:srgbClr val="974203"/>
                </a:solidFill>
                <a:latin typeface="Arial"/>
                <a:ea typeface="Arial"/>
                <a:cs typeface="Arial"/>
                <a:sym typeface="Arial"/>
              </a:rPr>
              <a:t>النشر الاعلامي للمشروع</a:t>
            </a:r>
            <a:endParaRPr b="1" i="0" sz="4000" u="none" cap="none" strike="noStrike">
              <a:solidFill>
                <a:srgbClr val="974203"/>
              </a:solidFill>
              <a:latin typeface="Arial"/>
              <a:ea typeface="Arial"/>
              <a:cs typeface="Arial"/>
              <a:sym typeface="Arial"/>
            </a:endParaRPr>
          </a:p>
        </p:txBody>
      </p:sp>
      <p:pic>
        <p:nvPicPr>
          <p:cNvPr descr="H:\pepole.png" id="346" name="Google Shape;346;p43"/>
          <p:cNvPicPr preferRelativeResize="0"/>
          <p:nvPr/>
        </p:nvPicPr>
        <p:blipFill rotWithShape="1">
          <a:blip r:embed="rId3">
            <a:alphaModFix/>
          </a:blip>
          <a:srcRect b="0" l="0" r="0" t="0"/>
          <a:stretch/>
        </p:blipFill>
        <p:spPr>
          <a:xfrm>
            <a:off x="0" y="3673607"/>
            <a:ext cx="4716016" cy="3558561"/>
          </a:xfrm>
          <a:prstGeom prst="rect">
            <a:avLst/>
          </a:prstGeom>
          <a:noFill/>
          <a:ln>
            <a:noFill/>
          </a:ln>
        </p:spPr>
      </p:pic>
      <p:sp>
        <p:nvSpPr>
          <p:cNvPr id="347" name="Google Shape;347;p43"/>
          <p:cNvSpPr/>
          <p:nvPr/>
        </p:nvSpPr>
        <p:spPr>
          <a:xfrm>
            <a:off x="410237" y="1700808"/>
            <a:ext cx="7488832" cy="3370153"/>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400" u="none" cap="none" strike="noStrike">
                <a:solidFill>
                  <a:schemeClr val="dk1"/>
                </a:solidFill>
                <a:latin typeface="Arial"/>
                <a:ea typeface="Arial"/>
                <a:cs typeface="Arial"/>
                <a:sym typeface="Arial"/>
              </a:rPr>
              <a:t>هو المرحلة الثانية من تطور المشروع بعد ثبات نجاحه  ويعتمد على،،،</a:t>
            </a:r>
            <a:endParaRPr b="1" i="0" sz="2400" u="none" cap="none" strike="noStrike">
              <a:solidFill>
                <a:schemeClr val="dk1"/>
              </a:solidFill>
              <a:latin typeface="Arial"/>
              <a:ea typeface="Arial"/>
              <a:cs typeface="Arial"/>
              <a:sym typeface="Arial"/>
            </a:endParaRPr>
          </a:p>
          <a:p>
            <a:pPr indent="0" lvl="0" marL="0" marR="0" rtl="1" algn="just">
              <a:lnSpc>
                <a:spcPct val="150000"/>
              </a:lnSpc>
              <a:spcBef>
                <a:spcPts val="0"/>
              </a:spcBef>
              <a:spcAft>
                <a:spcPts val="0"/>
              </a:spcAft>
              <a:buNone/>
            </a:pPr>
            <a:r>
              <a:rPr b="1" i="0" lang="ar-EG" sz="2400" u="none" cap="none" strike="noStrike">
                <a:solidFill>
                  <a:schemeClr val="dk1"/>
                </a:solidFill>
                <a:latin typeface="Arial"/>
                <a:ea typeface="Arial"/>
                <a:cs typeface="Arial"/>
                <a:sym typeface="Arial"/>
              </a:rPr>
              <a:t>تنفيذ خطة إعلامية لنشر أخبار المشروع مثال ،،، أخبار الشراكة مع المؤسسات المختلفة / أخبار توظيف مجموعات مختلفة من المسجلين بالبوابة مع تقديم الإحصائيات الدقيقة لها.</a:t>
            </a:r>
            <a:endParaRPr/>
          </a:p>
        </p:txBody>
      </p:sp>
      <p:pic>
        <p:nvPicPr>
          <p:cNvPr descr="D:\logo3d.png" id="348" name="Google Shape;348;p43"/>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Tree>
  </p:cSld>
  <p:clrMapOvr>
    <a:masterClrMapping/>
  </p:clrMapOvr>
  <mc:AlternateContent>
    <mc:Choice Requires="p14">
      <p:transition spd="slow" p14:dur="12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childTnLst>
                          </p:cTn>
                        </p:par>
                        <p:par>
                          <p:cTn fill="hold">
                            <p:stCondLst>
                              <p:cond delay="1000"/>
                            </p:stCondLst>
                            <p:childTnLst>
                              <p:par>
                                <p:cTn fill="hold" nodeType="afterEffect" presetClass="entr" presetID="10" presetSubtype="0">
                                  <p:stCondLst>
                                    <p:cond delay="75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4"/>
          <p:cNvSpPr txBox="1"/>
          <p:nvPr/>
        </p:nvSpPr>
        <p:spPr>
          <a:xfrm>
            <a:off x="683568" y="605322"/>
            <a:ext cx="2574618" cy="707886"/>
          </a:xfrm>
          <a:prstGeom prst="rect">
            <a:avLst/>
          </a:prstGeom>
          <a:noFill/>
          <a:ln>
            <a:noFill/>
          </a:ln>
        </p:spPr>
        <p:txBody>
          <a:bodyPr anchorCtr="0" anchor="t" bIns="45700" lIns="91425" spcFirstLastPara="1" rIns="91425" wrap="square" tIns="45700">
            <a:noAutofit/>
          </a:bodyPr>
          <a:lstStyle/>
          <a:p>
            <a:pPr indent="0" lvl="0" marL="0" marR="0" rtl="1" algn="just">
              <a:spcBef>
                <a:spcPts val="0"/>
              </a:spcBef>
              <a:spcAft>
                <a:spcPts val="0"/>
              </a:spcAft>
              <a:buNone/>
            </a:pPr>
            <a:r>
              <a:rPr b="1" i="0" lang="ar-EG" sz="4000" u="none" cap="none" strike="noStrike">
                <a:solidFill>
                  <a:srgbClr val="B14C1D"/>
                </a:solidFill>
                <a:latin typeface="Arial"/>
                <a:ea typeface="Arial"/>
                <a:cs typeface="Arial"/>
                <a:sym typeface="Arial"/>
              </a:rPr>
              <a:t>مع تحيــات</a:t>
            </a:r>
            <a:r>
              <a:rPr b="1" i="0" lang="ar-EG" sz="3600" u="none" cap="none" strike="noStrike">
                <a:solidFill>
                  <a:srgbClr val="B14C1D"/>
                </a:solidFill>
                <a:latin typeface="Arial"/>
                <a:ea typeface="Arial"/>
                <a:cs typeface="Arial"/>
                <a:sym typeface="Arial"/>
              </a:rPr>
              <a:t>...</a:t>
            </a:r>
            <a:endParaRPr b="1" i="0" sz="3600" u="none" cap="none" strike="noStrike">
              <a:solidFill>
                <a:srgbClr val="B14C1D"/>
              </a:solidFill>
              <a:latin typeface="Arial"/>
              <a:ea typeface="Arial"/>
              <a:cs typeface="Arial"/>
              <a:sym typeface="Arial"/>
            </a:endParaRPr>
          </a:p>
        </p:txBody>
      </p:sp>
      <p:pic>
        <p:nvPicPr>
          <p:cNvPr descr="D:\logo3d.png" id="354" name="Google Shape;354;p44"/>
          <p:cNvPicPr preferRelativeResize="0"/>
          <p:nvPr/>
        </p:nvPicPr>
        <p:blipFill rotWithShape="1">
          <a:blip r:embed="rId3">
            <a:alphaModFix/>
          </a:blip>
          <a:srcRect b="12950" l="13196" r="10557" t="10152"/>
          <a:stretch/>
        </p:blipFill>
        <p:spPr>
          <a:xfrm>
            <a:off x="251519" y="1203738"/>
            <a:ext cx="8238089" cy="4673533"/>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2000"/>
                                        <p:tgtEl>
                                          <p:spTgt spid="35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2000"/>
                                        <p:tgtEl>
                                          <p:spTgt spid="3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6"/>
          <p:cNvSpPr/>
          <p:nvPr/>
        </p:nvSpPr>
        <p:spPr>
          <a:xfrm>
            <a:off x="323527" y="1465968"/>
            <a:ext cx="8064895" cy="5632311"/>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rgbClr val="974203"/>
              </a:buClr>
              <a:buSzPts val="2000"/>
              <a:buFont typeface="Noto Sans Symbols"/>
              <a:buChar char="▪"/>
            </a:pPr>
            <a:r>
              <a:rPr b="1" i="0" lang="ar-EG" sz="2000" u="none" cap="none" strike="noStrike">
                <a:solidFill>
                  <a:schemeClr val="dk1"/>
                </a:solidFill>
                <a:latin typeface="Arial"/>
                <a:ea typeface="Arial"/>
                <a:cs typeface="Arial"/>
                <a:sym typeface="Arial"/>
              </a:rPr>
              <a:t>عن  النسخة المطورة من نطاقات 21/10/1433  يتم احتساب المعاق الواحد (بأربعة ) عمال سعوديين، على ألا يقل الأجر الشهري عن (3000) ثلاثة آلاف ريال، ومشتركاً في التأمينات الاجتماعية ولا يعمل في كيان آخر، أما إذا زادت نسبة ذوي الإعاقة في المنشأة أو الكيان على 10% من عدد السعوديين في الكيان الواحد، فإنه سيتم احتساب كل عامل من ذوي الإعاقة كأي عامل سعودي آخر.</a:t>
            </a:r>
            <a:endParaRPr b="1" i="0" sz="2000" u="none" cap="none" strike="noStrike">
              <a:solidFill>
                <a:schemeClr val="dk1"/>
              </a:solidFill>
              <a:latin typeface="Arial"/>
              <a:ea typeface="Arial"/>
              <a:cs typeface="Arial"/>
              <a:sym typeface="Arial"/>
            </a:endParaRPr>
          </a:p>
          <a:p>
            <a:pPr indent="-342900" lvl="0" marL="342900" marR="0" rtl="1" algn="just">
              <a:lnSpc>
                <a:spcPct val="150000"/>
              </a:lnSpc>
              <a:spcBef>
                <a:spcPts val="0"/>
              </a:spcBef>
              <a:spcAft>
                <a:spcPts val="0"/>
              </a:spcAft>
              <a:buClr>
                <a:srgbClr val="974203"/>
              </a:buClr>
              <a:buSzPts val="2000"/>
              <a:buFont typeface="Noto Sans Symbols"/>
              <a:buChar char="▪"/>
            </a:pPr>
            <a:r>
              <a:rPr b="1" i="0" lang="ar-EG" sz="2000" u="none" cap="none" strike="noStrike">
                <a:solidFill>
                  <a:schemeClr val="dk1"/>
                </a:solidFill>
                <a:latin typeface="Arial"/>
                <a:ea typeface="Arial"/>
                <a:cs typeface="Arial"/>
                <a:sym typeface="Arial"/>
              </a:rPr>
              <a:t>وفقاً لأخر احصائية صادرت في06-10-1433  عن وزير العمل المهندس عادل فقيه (أن عدد المعاقين المسجلين في حافز بلغ 100 ألف)</a:t>
            </a:r>
            <a:endParaRPr/>
          </a:p>
          <a:p>
            <a:pPr indent="-342900" lvl="0" marL="342900" marR="0" rtl="1" algn="just">
              <a:lnSpc>
                <a:spcPct val="150000"/>
              </a:lnSpc>
              <a:spcBef>
                <a:spcPts val="0"/>
              </a:spcBef>
              <a:spcAft>
                <a:spcPts val="0"/>
              </a:spcAft>
              <a:buClr>
                <a:srgbClr val="974203"/>
              </a:buClr>
              <a:buSzPts val="2000"/>
              <a:buFont typeface="Noto Sans Symbols"/>
              <a:buChar char="▪"/>
            </a:pPr>
            <a:r>
              <a:rPr b="1" i="0" lang="ar-EG" sz="2000" u="none" cap="none" strike="noStrike">
                <a:solidFill>
                  <a:schemeClr val="dk1"/>
                </a:solidFill>
                <a:latin typeface="Arial"/>
                <a:ea typeface="Arial"/>
                <a:cs typeface="Arial"/>
                <a:sym typeface="Arial"/>
              </a:rPr>
              <a:t>صرحت وزارة العمل ان أن برنامج حافز يضم 240 ألف معاق وأن خطة التأهيل تتضمن أعداد قاعدة البيانات والتدريب واللوائح والأنظمة والتوعية وإطلاق برامج التوظيف.</a:t>
            </a:r>
            <a:endParaRPr b="1" i="0" sz="2000" u="none" cap="none" strike="noStrike">
              <a:solidFill>
                <a:schemeClr val="dk1"/>
              </a:solidFill>
              <a:latin typeface="Arial"/>
              <a:ea typeface="Arial"/>
              <a:cs typeface="Arial"/>
              <a:sym typeface="Arial"/>
            </a:endParaRPr>
          </a:p>
          <a:p>
            <a:pPr indent="-215900" lvl="0" marL="342900" marR="0" rtl="1" algn="just">
              <a:lnSpc>
                <a:spcPct val="150000"/>
              </a:lnSpc>
              <a:spcBef>
                <a:spcPts val="0"/>
              </a:spcBef>
              <a:spcAft>
                <a:spcPts val="0"/>
              </a:spcAft>
              <a:buClr>
                <a:srgbClr val="974203"/>
              </a:buClr>
              <a:buSzPts val="2000"/>
              <a:buFont typeface="Noto Sans Symbols"/>
              <a:buNone/>
            </a:pPr>
            <a:r>
              <a:t/>
            </a:r>
            <a:endParaRPr b="1" i="0" sz="2000" u="none" cap="none" strike="noStrike">
              <a:solidFill>
                <a:schemeClr val="dk1"/>
              </a:solidFill>
              <a:latin typeface="Arial"/>
              <a:ea typeface="Arial"/>
              <a:cs typeface="Arial"/>
              <a:sym typeface="Arial"/>
            </a:endParaRPr>
          </a:p>
        </p:txBody>
      </p:sp>
      <p:sp>
        <p:nvSpPr>
          <p:cNvPr id="113" name="Google Shape;113;p16"/>
          <p:cNvSpPr txBox="1"/>
          <p:nvPr/>
        </p:nvSpPr>
        <p:spPr>
          <a:xfrm>
            <a:off x="179512" y="450305"/>
            <a:ext cx="8208911" cy="1015663"/>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4000" u="none" cap="none" strike="noStrike">
                <a:solidFill>
                  <a:srgbClr val="974203"/>
                </a:solidFill>
                <a:latin typeface="Arial"/>
                <a:ea typeface="Arial"/>
                <a:cs typeface="Arial"/>
                <a:sym typeface="Arial"/>
              </a:rPr>
              <a:t>إحصاءات هامة </a:t>
            </a:r>
            <a:endParaRPr b="1" i="0" sz="4000" u="none" cap="none" strike="noStrike">
              <a:solidFill>
                <a:srgbClr val="974203"/>
              </a:solidFill>
              <a:latin typeface="Arial"/>
              <a:ea typeface="Arial"/>
              <a:cs typeface="Arial"/>
              <a:sym typeface="Arial"/>
            </a:endParaRPr>
          </a:p>
        </p:txBody>
      </p:sp>
      <p:pic>
        <p:nvPicPr>
          <p:cNvPr descr="D:\logo3d.png" id="114" name="Google Shape;114;p16"/>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7"/>
          <p:cNvSpPr txBox="1"/>
          <p:nvPr/>
        </p:nvSpPr>
        <p:spPr>
          <a:xfrm>
            <a:off x="179512" y="1120962"/>
            <a:ext cx="8208912"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rgbClr val="974203"/>
                </a:solidFill>
                <a:latin typeface="Arial"/>
                <a:ea typeface="Arial"/>
                <a:cs typeface="Arial"/>
                <a:sym typeface="Arial"/>
              </a:rPr>
              <a:t>ما هو الجديد مع  اي- دوام؟</a:t>
            </a:r>
            <a:endParaRPr b="1" i="0" sz="4000" u="none" cap="none" strike="noStrike">
              <a:solidFill>
                <a:srgbClr val="974203"/>
              </a:solidFill>
              <a:latin typeface="Arial"/>
              <a:ea typeface="Arial"/>
              <a:cs typeface="Arial"/>
              <a:sym typeface="Arial"/>
            </a:endParaRPr>
          </a:p>
        </p:txBody>
      </p:sp>
      <p:pic>
        <p:nvPicPr>
          <p:cNvPr descr="C:\Users\heba\Desktop\Laptop.png" id="120" name="Google Shape;120;p17"/>
          <p:cNvPicPr preferRelativeResize="0"/>
          <p:nvPr/>
        </p:nvPicPr>
        <p:blipFill rotWithShape="1">
          <a:blip r:embed="rId3">
            <a:alphaModFix/>
          </a:blip>
          <a:srcRect b="0" l="0" r="0" t="0"/>
          <a:stretch/>
        </p:blipFill>
        <p:spPr>
          <a:xfrm>
            <a:off x="1043608" y="1828848"/>
            <a:ext cx="3888432" cy="4778740"/>
          </a:xfrm>
          <a:prstGeom prst="rect">
            <a:avLst/>
          </a:prstGeom>
          <a:noFill/>
          <a:ln>
            <a:noFill/>
          </a:ln>
        </p:spPr>
      </p:pic>
      <p:pic>
        <p:nvPicPr>
          <p:cNvPr descr="D:\logo3d.png" id="121" name="Google Shape;121;p17"/>
          <p:cNvPicPr preferRelativeResize="0"/>
          <p:nvPr/>
        </p:nvPicPr>
        <p:blipFill rotWithShape="1">
          <a:blip r:embed="rId4">
            <a:alphaModFix/>
          </a:blip>
          <a:srcRect b="12950" l="13196" r="10557" t="10152"/>
          <a:stretch/>
        </p:blipFill>
        <p:spPr>
          <a:xfrm>
            <a:off x="-180528" y="-3"/>
            <a:ext cx="2051720" cy="1163957"/>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8"/>
          <p:cNvSpPr txBox="1"/>
          <p:nvPr/>
        </p:nvSpPr>
        <p:spPr>
          <a:xfrm>
            <a:off x="228426" y="476672"/>
            <a:ext cx="7776864" cy="2954655"/>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2800" u="none" cap="none" strike="noStrike">
                <a:solidFill>
                  <a:srgbClr val="974203"/>
                </a:solidFill>
                <a:latin typeface="Arial"/>
                <a:ea typeface="Arial"/>
                <a:cs typeface="Arial"/>
                <a:sym typeface="Arial"/>
              </a:rPr>
              <a:t>اي-دوام</a:t>
            </a:r>
            <a:r>
              <a:rPr b="0" i="0" lang="ar-EG" sz="2200" u="none" cap="none" strike="noStrike">
                <a:solidFill>
                  <a:srgbClr val="A53B79"/>
                </a:solidFill>
                <a:latin typeface="Arial"/>
                <a:ea typeface="Arial"/>
                <a:cs typeface="Arial"/>
                <a:sym typeface="Arial"/>
              </a:rPr>
              <a:t> </a:t>
            </a:r>
            <a:endParaRPr b="0" i="0" sz="2200" u="none" cap="none" strike="noStrike">
              <a:solidFill>
                <a:srgbClr val="A53B79"/>
              </a:solidFill>
              <a:latin typeface="Arial"/>
              <a:ea typeface="Arial"/>
              <a:cs typeface="Arial"/>
              <a:sym typeface="Arial"/>
            </a:endParaRPr>
          </a:p>
          <a:p>
            <a:pPr indent="0" lvl="0" marL="0" marR="0" rtl="1" algn="just">
              <a:lnSpc>
                <a:spcPct val="150000"/>
              </a:lnSpc>
              <a:spcBef>
                <a:spcPts val="0"/>
              </a:spcBef>
              <a:spcAft>
                <a:spcPts val="0"/>
              </a:spcAft>
              <a:buNone/>
            </a:pPr>
            <a:r>
              <a:rPr b="1" i="0" lang="ar-EG" sz="2000" u="none" cap="none" strike="noStrike">
                <a:solidFill>
                  <a:schemeClr val="dk1"/>
                </a:solidFill>
                <a:latin typeface="Arial"/>
                <a:ea typeface="Arial"/>
                <a:cs typeface="Arial"/>
                <a:sym typeface="Arial"/>
              </a:rPr>
              <a:t>بوابة إلكترونية تُمكن الشركات من الوصول للموظف المناسب والكفء وكذلك حصول الموظف على الوظيفة المناسبة لإمكاناته وقدراته الوظيفية كما تضمن "متابعة صاحب العمل لموظفيه ، وضبط ساعات العمل،  ومراقبة الأداء والإنتاج " مع خلق الحافز للتقييم وتحسين العمل داخل مؤسسته.</a:t>
            </a:r>
            <a:endParaRPr/>
          </a:p>
          <a:p>
            <a:pPr indent="-190500" lvl="0" marL="342900" marR="0" rtl="1" algn="just">
              <a:spcBef>
                <a:spcPts val="0"/>
              </a:spcBef>
              <a:spcAft>
                <a:spcPts val="0"/>
              </a:spcAft>
              <a:buClr>
                <a:srgbClr val="0070C0"/>
              </a:buClr>
              <a:buSzPts val="2400"/>
              <a:buFont typeface="Arial"/>
              <a:buNone/>
            </a:pPr>
            <a:r>
              <a:t/>
            </a:r>
            <a:endParaRPr b="0" i="0" sz="2400" u="none" cap="none" strike="noStrike">
              <a:solidFill>
                <a:srgbClr val="762753"/>
              </a:solidFill>
              <a:latin typeface="Calibri"/>
              <a:ea typeface="Calibri"/>
              <a:cs typeface="Calibri"/>
              <a:sym typeface="Calibri"/>
            </a:endParaRPr>
          </a:p>
        </p:txBody>
      </p:sp>
      <p:pic>
        <p:nvPicPr>
          <p:cNvPr id="127" name="Google Shape;127;p18"/>
          <p:cNvPicPr preferRelativeResize="0"/>
          <p:nvPr/>
        </p:nvPicPr>
        <p:blipFill rotWithShape="1">
          <a:blip r:embed="rId3">
            <a:alphaModFix/>
          </a:blip>
          <a:srcRect b="0" l="0" r="0" t="0"/>
          <a:stretch/>
        </p:blipFill>
        <p:spPr>
          <a:xfrm>
            <a:off x="-180528" y="2708920"/>
            <a:ext cx="5584662" cy="4300831"/>
          </a:xfrm>
          <a:prstGeom prst="rect">
            <a:avLst/>
          </a:prstGeom>
          <a:noFill/>
          <a:ln>
            <a:noFill/>
          </a:ln>
        </p:spPr>
      </p:pic>
      <p:pic>
        <p:nvPicPr>
          <p:cNvPr descr="D:\logo3d.png" id="128" name="Google Shape;128;p18"/>
          <p:cNvPicPr preferRelativeResize="0"/>
          <p:nvPr/>
        </p:nvPicPr>
        <p:blipFill rotWithShape="1">
          <a:blip r:embed="rId4">
            <a:alphaModFix/>
          </a:blip>
          <a:srcRect b="12950" l="13196" r="10557" t="10152"/>
          <a:stretch/>
        </p:blipFill>
        <p:spPr>
          <a:xfrm>
            <a:off x="-180528" y="-3"/>
            <a:ext cx="2051720" cy="1163957"/>
          </a:xfrm>
          <a:prstGeom prst="rect">
            <a:avLst/>
          </a:prstGeom>
          <a:noFill/>
          <a:ln>
            <a:noFill/>
          </a:ln>
        </p:spPr>
      </p:pic>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2000"/>
                                        <p:tgtEl>
                                          <p:spTgt spid="12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9"/>
          <p:cNvSpPr txBox="1"/>
          <p:nvPr/>
        </p:nvSpPr>
        <p:spPr>
          <a:xfrm>
            <a:off x="683567" y="908720"/>
            <a:ext cx="7075119" cy="938719"/>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4000" u="none" cap="none" strike="noStrike">
                <a:solidFill>
                  <a:srgbClr val="974203"/>
                </a:solidFill>
                <a:latin typeface="Arial"/>
                <a:ea typeface="Arial"/>
                <a:cs typeface="Arial"/>
                <a:sym typeface="Arial"/>
              </a:rPr>
              <a:t>الشرائح الــتي يخدمها الموقع</a:t>
            </a:r>
            <a:endParaRPr b="1" i="0" sz="4000" u="none" cap="none" strike="noStrike">
              <a:solidFill>
                <a:srgbClr val="974203"/>
              </a:solidFill>
              <a:latin typeface="Arial"/>
              <a:ea typeface="Arial"/>
              <a:cs typeface="Arial"/>
              <a:sym typeface="Arial"/>
            </a:endParaRPr>
          </a:p>
        </p:txBody>
      </p:sp>
      <p:grpSp>
        <p:nvGrpSpPr>
          <p:cNvPr id="135" name="Google Shape;135;p19"/>
          <p:cNvGrpSpPr/>
          <p:nvPr/>
        </p:nvGrpSpPr>
        <p:grpSpPr>
          <a:xfrm>
            <a:off x="333977" y="2507996"/>
            <a:ext cx="7424709" cy="848995"/>
            <a:chOff x="22571" y="222689"/>
            <a:chExt cx="7424709" cy="848995"/>
          </a:xfrm>
        </p:grpSpPr>
        <p:sp>
          <p:nvSpPr>
            <p:cNvPr id="136" name="Google Shape;136;p19"/>
            <p:cNvSpPr/>
            <p:nvPr/>
          </p:nvSpPr>
          <p:spPr>
            <a:xfrm>
              <a:off x="22571" y="230879"/>
              <a:ext cx="3545458" cy="840805"/>
            </a:xfrm>
            <a:prstGeom prst="rect">
              <a:avLst/>
            </a:prstGeom>
            <a:solidFill>
              <a:srgbClr val="DC6B35"/>
            </a:solidFill>
            <a:ln>
              <a:noFill/>
            </a:ln>
            <a:effectLst>
              <a:outerShdw blurRad="50800" rotWithShape="0" algn="bl" dist="2540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9"/>
            <p:cNvSpPr txBox="1"/>
            <p:nvPr/>
          </p:nvSpPr>
          <p:spPr>
            <a:xfrm>
              <a:off x="22571" y="230879"/>
              <a:ext cx="3545458" cy="840805"/>
            </a:xfrm>
            <a:prstGeom prst="rect">
              <a:avLst/>
            </a:prstGeom>
            <a:noFill/>
            <a:ln>
              <a:noFill/>
            </a:ln>
          </p:spPr>
          <p:txBody>
            <a:bodyPr anchorCtr="0" anchor="ctr" bIns="121900" lIns="121900" spcFirstLastPara="1" rIns="121900" wrap="square" tIns="121900">
              <a:noAutofit/>
            </a:bodyPr>
            <a:lstStyle/>
            <a:p>
              <a:pPr indent="0" lvl="0" marL="0" marR="0" rtl="1" algn="ctr">
                <a:lnSpc>
                  <a:spcPct val="90000"/>
                </a:lnSpc>
                <a:spcBef>
                  <a:spcPts val="0"/>
                </a:spcBef>
                <a:spcAft>
                  <a:spcPts val="0"/>
                </a:spcAft>
                <a:buNone/>
              </a:pPr>
              <a:r>
                <a:rPr b="1" i="0" lang="ar-EG" sz="3200" u="none" cap="none" strike="noStrike">
                  <a:solidFill>
                    <a:schemeClr val="lt1"/>
                  </a:solidFill>
                  <a:latin typeface="Arial"/>
                  <a:ea typeface="Arial"/>
                  <a:cs typeface="Arial"/>
                  <a:sym typeface="Arial"/>
                </a:rPr>
                <a:t>أصحاب الأعمال</a:t>
              </a:r>
              <a:endParaRPr b="1" i="0" sz="3200" u="none" cap="none" strike="noStrike">
                <a:solidFill>
                  <a:schemeClr val="lt1"/>
                </a:solidFill>
                <a:latin typeface="Arial"/>
                <a:ea typeface="Arial"/>
                <a:cs typeface="Arial"/>
                <a:sym typeface="Arial"/>
              </a:endParaRPr>
            </a:p>
          </p:txBody>
        </p:sp>
        <p:sp>
          <p:nvSpPr>
            <p:cNvPr id="138" name="Google Shape;138;p19"/>
            <p:cNvSpPr/>
            <p:nvPr/>
          </p:nvSpPr>
          <p:spPr>
            <a:xfrm>
              <a:off x="3901822" y="222689"/>
              <a:ext cx="3545458" cy="848995"/>
            </a:xfrm>
            <a:prstGeom prst="rect">
              <a:avLst/>
            </a:prstGeom>
            <a:solidFill>
              <a:srgbClr val="DC6B35"/>
            </a:solidFill>
            <a:ln>
              <a:noFill/>
            </a:ln>
            <a:effectLst>
              <a:outerShdw blurRad="50800" rotWithShape="0" algn="bl" dist="2540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9"/>
            <p:cNvSpPr txBox="1"/>
            <p:nvPr/>
          </p:nvSpPr>
          <p:spPr>
            <a:xfrm>
              <a:off x="3901822" y="222689"/>
              <a:ext cx="3545458" cy="848995"/>
            </a:xfrm>
            <a:prstGeom prst="rect">
              <a:avLst/>
            </a:prstGeom>
            <a:noFill/>
            <a:ln>
              <a:noFill/>
            </a:ln>
          </p:spPr>
          <p:txBody>
            <a:bodyPr anchorCtr="0" anchor="ctr" bIns="121900" lIns="121900" spcFirstLastPara="1" rIns="121900" wrap="square" tIns="121900">
              <a:noAutofit/>
            </a:bodyPr>
            <a:lstStyle/>
            <a:p>
              <a:pPr indent="0" lvl="0" marL="0" marR="0" rtl="1" algn="ctr">
                <a:lnSpc>
                  <a:spcPct val="90000"/>
                </a:lnSpc>
                <a:spcBef>
                  <a:spcPts val="0"/>
                </a:spcBef>
                <a:spcAft>
                  <a:spcPts val="0"/>
                </a:spcAft>
                <a:buNone/>
              </a:pPr>
              <a:r>
                <a:rPr b="1" i="0" lang="ar-EG" sz="3200" u="none" cap="none" strike="noStrike">
                  <a:solidFill>
                    <a:schemeClr val="lt1"/>
                  </a:solidFill>
                  <a:latin typeface="Arial"/>
                  <a:ea typeface="Arial"/>
                  <a:cs typeface="Arial"/>
                  <a:sym typeface="Arial"/>
                </a:rPr>
                <a:t>الباحثين عن عمل</a:t>
              </a:r>
              <a:endParaRPr b="1" i="0" sz="3200" u="none" cap="none" strike="noStrike">
                <a:solidFill>
                  <a:schemeClr val="lt1"/>
                </a:solidFill>
                <a:latin typeface="Arial"/>
                <a:ea typeface="Arial"/>
                <a:cs typeface="Arial"/>
                <a:sym typeface="Arial"/>
              </a:endParaRPr>
            </a:p>
          </p:txBody>
        </p:sp>
      </p:grpSp>
      <p:sp>
        <p:nvSpPr>
          <p:cNvPr id="140" name="Google Shape;140;p19"/>
          <p:cNvSpPr/>
          <p:nvPr/>
        </p:nvSpPr>
        <p:spPr>
          <a:xfrm>
            <a:off x="5599570" y="3356992"/>
            <a:ext cx="504056" cy="720080"/>
          </a:xfrm>
          <a:prstGeom prst="downArrow">
            <a:avLst>
              <a:gd fmla="val 50000" name="adj1"/>
              <a:gd fmla="val 50000" name="adj2"/>
            </a:avLst>
          </a:prstGeom>
          <a:solidFill>
            <a:srgbClr val="B14C1D"/>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41" name="Google Shape;141;p19"/>
          <p:cNvGrpSpPr/>
          <p:nvPr/>
        </p:nvGrpSpPr>
        <p:grpSpPr>
          <a:xfrm>
            <a:off x="4355979" y="4509113"/>
            <a:ext cx="3205048" cy="1101703"/>
            <a:chOff x="232573" y="394954"/>
            <a:chExt cx="3205048" cy="1101703"/>
          </a:xfrm>
        </p:grpSpPr>
        <p:sp>
          <p:nvSpPr>
            <p:cNvPr id="142" name="Google Shape;142;p19"/>
            <p:cNvSpPr/>
            <p:nvPr/>
          </p:nvSpPr>
          <p:spPr>
            <a:xfrm>
              <a:off x="232573" y="394954"/>
              <a:ext cx="3205048" cy="1101703"/>
            </a:xfrm>
            <a:prstGeom prst="rect">
              <a:avLst/>
            </a:prstGeom>
            <a:solidFill>
              <a:srgbClr val="7F7F7F"/>
            </a:solidFill>
            <a:ln>
              <a:noFill/>
            </a:ln>
            <a:effectLst>
              <a:outerShdw blurRad="50800" rotWithShape="0" algn="bl" dist="2540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9"/>
            <p:cNvSpPr txBox="1"/>
            <p:nvPr/>
          </p:nvSpPr>
          <p:spPr>
            <a:xfrm>
              <a:off x="232573" y="394954"/>
              <a:ext cx="3205048" cy="1101703"/>
            </a:xfrm>
            <a:prstGeom prst="rect">
              <a:avLst/>
            </a:prstGeom>
            <a:noFill/>
            <a:ln>
              <a:noFill/>
            </a:ln>
          </p:spPr>
          <p:txBody>
            <a:bodyPr anchorCtr="0" anchor="ctr" bIns="106675" lIns="106675" spcFirstLastPara="1" rIns="106675" wrap="square" tIns="106675">
              <a:noAutofit/>
            </a:bodyPr>
            <a:lstStyle/>
            <a:p>
              <a:pPr indent="0" lvl="0" marL="0" marR="0" rtl="1" algn="ctr">
                <a:lnSpc>
                  <a:spcPct val="90000"/>
                </a:lnSpc>
                <a:spcBef>
                  <a:spcPts val="0"/>
                </a:spcBef>
                <a:spcAft>
                  <a:spcPts val="0"/>
                </a:spcAft>
                <a:buNone/>
              </a:pPr>
              <a:r>
                <a:rPr b="1" i="0" lang="ar-EG" sz="2800" u="none" cap="none" strike="noStrike">
                  <a:solidFill>
                    <a:schemeClr val="lt1"/>
                  </a:solidFill>
                  <a:latin typeface="Arial"/>
                  <a:ea typeface="Arial"/>
                  <a:cs typeface="Arial"/>
                  <a:sym typeface="Arial"/>
                </a:rPr>
                <a:t>ذوي الاحتياجات الخاصة</a:t>
              </a:r>
              <a:endParaRPr b="1" i="0" sz="2800" u="none" cap="none" strike="noStrike">
                <a:solidFill>
                  <a:schemeClr val="lt1"/>
                </a:solidFill>
                <a:latin typeface="Arial"/>
                <a:ea typeface="Arial"/>
                <a:cs typeface="Arial"/>
                <a:sym typeface="Arial"/>
              </a:endParaRPr>
            </a:p>
          </p:txBody>
        </p:sp>
      </p:grpSp>
      <p:pic>
        <p:nvPicPr>
          <p:cNvPr descr="D:\logo3d.png" id="144" name="Google Shape;144;p19"/>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0"/>
          <p:cNvSpPr txBox="1"/>
          <p:nvPr/>
        </p:nvSpPr>
        <p:spPr>
          <a:xfrm>
            <a:off x="2987824" y="3244914"/>
            <a:ext cx="5164371" cy="400110"/>
          </a:xfrm>
          <a:prstGeom prst="rect">
            <a:avLst/>
          </a:prstGeom>
          <a:noFill/>
          <a:ln>
            <a:noFill/>
          </a:ln>
        </p:spPr>
        <p:txBody>
          <a:bodyPr anchorCtr="0" anchor="t" bIns="45700" lIns="91425" spcFirstLastPara="1" rIns="91425" wrap="square" tIns="45700">
            <a:noAutofit/>
          </a:bodyPr>
          <a:lstStyle/>
          <a:p>
            <a:pPr indent="-342900" lvl="0" marL="342900" marR="0" rtl="1" algn="r">
              <a:spcBef>
                <a:spcPts val="0"/>
              </a:spcBef>
              <a:spcAft>
                <a:spcPts val="0"/>
              </a:spcAft>
              <a:buClr>
                <a:srgbClr val="0C0C0C"/>
              </a:buClr>
              <a:buSzPts val="2000"/>
              <a:buFont typeface="Arial"/>
              <a:buChar char="•"/>
            </a:pPr>
            <a:r>
              <a:rPr b="1" i="0" lang="ar-EG" sz="2000" u="none" cap="none" strike="noStrike">
                <a:solidFill>
                  <a:srgbClr val="0C0C0C"/>
                </a:solidFill>
                <a:latin typeface="Arial"/>
                <a:ea typeface="Arial"/>
                <a:cs typeface="Arial"/>
                <a:sym typeface="Arial"/>
              </a:rPr>
              <a:t>خفض نسبة البطالة في المجتمع السعودي.</a:t>
            </a:r>
            <a:endParaRPr b="1" i="0" sz="2000" u="none" cap="none" strike="noStrike">
              <a:solidFill>
                <a:srgbClr val="0C0C0C"/>
              </a:solidFill>
              <a:latin typeface="Arial"/>
              <a:ea typeface="Arial"/>
              <a:cs typeface="Arial"/>
              <a:sym typeface="Arial"/>
            </a:endParaRPr>
          </a:p>
        </p:txBody>
      </p:sp>
      <p:sp>
        <p:nvSpPr>
          <p:cNvPr id="150" name="Google Shape;150;p20"/>
          <p:cNvSpPr txBox="1"/>
          <p:nvPr/>
        </p:nvSpPr>
        <p:spPr>
          <a:xfrm>
            <a:off x="42270" y="520323"/>
            <a:ext cx="8174689" cy="936795"/>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4000" u="none" cap="none" strike="noStrike">
                <a:solidFill>
                  <a:srgbClr val="974203"/>
                </a:solidFill>
                <a:latin typeface="Arial"/>
                <a:ea typeface="Arial"/>
                <a:cs typeface="Arial"/>
                <a:sym typeface="Arial"/>
              </a:rPr>
              <a:t>اهداف مشروع اي- دوام</a:t>
            </a:r>
            <a:endParaRPr b="1" i="0" sz="4000" u="none" cap="none" strike="noStrike">
              <a:solidFill>
                <a:srgbClr val="974203"/>
              </a:solidFill>
              <a:latin typeface="Arial"/>
              <a:ea typeface="Arial"/>
              <a:cs typeface="Arial"/>
              <a:sym typeface="Arial"/>
            </a:endParaRPr>
          </a:p>
        </p:txBody>
      </p:sp>
      <p:pic>
        <p:nvPicPr>
          <p:cNvPr descr="C:\Users\heba\Desktop\target-dart512x512.png" id="151" name="Google Shape;151;p20"/>
          <p:cNvPicPr preferRelativeResize="0"/>
          <p:nvPr/>
        </p:nvPicPr>
        <p:blipFill rotWithShape="1">
          <a:blip r:embed="rId3">
            <a:alphaModFix/>
          </a:blip>
          <a:srcRect b="0" l="0" r="0" t="0"/>
          <a:stretch/>
        </p:blipFill>
        <p:spPr>
          <a:xfrm rot="413509">
            <a:off x="102086" y="1378999"/>
            <a:ext cx="3532835" cy="3491435"/>
          </a:xfrm>
          <a:prstGeom prst="rect">
            <a:avLst/>
          </a:prstGeom>
          <a:noFill/>
          <a:ln>
            <a:noFill/>
          </a:ln>
          <a:effectLst>
            <a:reflection blurRad="0" dir="0" dist="0" endA="300" endPos="35000" fadeDir="5400000" kx="0" rotWithShape="0" algn="bl" stA="52000" stPos="0" sy="-100000" ky="0"/>
          </a:effectLst>
        </p:spPr>
      </p:pic>
      <p:sp>
        <p:nvSpPr>
          <p:cNvPr id="152" name="Google Shape;152;p20"/>
          <p:cNvSpPr txBox="1"/>
          <p:nvPr/>
        </p:nvSpPr>
        <p:spPr>
          <a:xfrm>
            <a:off x="3237419" y="1496978"/>
            <a:ext cx="4906061" cy="707886"/>
          </a:xfrm>
          <a:prstGeom prst="rect">
            <a:avLst/>
          </a:prstGeom>
          <a:noFill/>
          <a:ln>
            <a:noFill/>
          </a:ln>
        </p:spPr>
        <p:txBody>
          <a:bodyPr anchorCtr="0" anchor="t" bIns="45700" lIns="91425" spcFirstLastPara="1" rIns="91425" wrap="square" tIns="45700">
            <a:noAutofit/>
          </a:bodyPr>
          <a:lstStyle/>
          <a:p>
            <a:pPr indent="-342900" lvl="0" marL="342900" marR="0" rtl="1" algn="r">
              <a:spcBef>
                <a:spcPts val="0"/>
              </a:spcBef>
              <a:spcAft>
                <a:spcPts val="0"/>
              </a:spcAft>
              <a:buClr>
                <a:srgbClr val="0C0C0C"/>
              </a:buClr>
              <a:buSzPts val="2000"/>
              <a:buFont typeface="Arial"/>
              <a:buChar char="•"/>
            </a:pPr>
            <a:r>
              <a:rPr b="1" i="0" lang="ar-EG" sz="2000" u="none" cap="none" strike="noStrike">
                <a:solidFill>
                  <a:srgbClr val="0C0C0C"/>
                </a:solidFill>
                <a:latin typeface="Arial"/>
                <a:ea typeface="Arial"/>
                <a:cs typeface="Arial"/>
                <a:sym typeface="Arial"/>
              </a:rPr>
              <a:t>زيادة نسبة السعودة في الشركات السعودية.</a:t>
            </a:r>
            <a:endParaRPr b="1" i="0" sz="2000" u="none" cap="none" strike="noStrike">
              <a:solidFill>
                <a:srgbClr val="0C0C0C"/>
              </a:solidFill>
              <a:latin typeface="Arial"/>
              <a:ea typeface="Arial"/>
              <a:cs typeface="Arial"/>
              <a:sym typeface="Arial"/>
            </a:endParaRPr>
          </a:p>
        </p:txBody>
      </p:sp>
      <p:sp>
        <p:nvSpPr>
          <p:cNvPr id="153" name="Google Shape;153;p20"/>
          <p:cNvSpPr txBox="1"/>
          <p:nvPr/>
        </p:nvSpPr>
        <p:spPr>
          <a:xfrm>
            <a:off x="2699792" y="2361074"/>
            <a:ext cx="5425994" cy="707886"/>
          </a:xfrm>
          <a:prstGeom prst="rect">
            <a:avLst/>
          </a:prstGeom>
          <a:noFill/>
          <a:ln>
            <a:noFill/>
          </a:ln>
        </p:spPr>
        <p:txBody>
          <a:bodyPr anchorCtr="0" anchor="t" bIns="45700" lIns="91425" spcFirstLastPara="1" rIns="91425" wrap="square" tIns="45700">
            <a:noAutofit/>
          </a:bodyPr>
          <a:lstStyle/>
          <a:p>
            <a:pPr indent="-342900" lvl="0" marL="342900" marR="0" rtl="1" algn="r">
              <a:spcBef>
                <a:spcPts val="0"/>
              </a:spcBef>
              <a:spcAft>
                <a:spcPts val="0"/>
              </a:spcAft>
              <a:buClr>
                <a:srgbClr val="0C0C0C"/>
              </a:buClr>
              <a:buSzPts val="2000"/>
              <a:buFont typeface="Arial"/>
              <a:buChar char="•"/>
            </a:pPr>
            <a:r>
              <a:rPr b="1" i="0" lang="ar-EG" sz="2000" u="none" cap="none" strike="noStrike">
                <a:solidFill>
                  <a:srgbClr val="0C0C0C"/>
                </a:solidFill>
                <a:latin typeface="Arial"/>
                <a:ea typeface="Arial"/>
                <a:cs typeface="Arial"/>
                <a:sym typeface="Arial"/>
              </a:rPr>
              <a:t>توفير كافة الخيارات لضمان تسهيل مهمة التوظيف والبحث عن عمل.</a:t>
            </a:r>
            <a:endParaRPr/>
          </a:p>
        </p:txBody>
      </p:sp>
      <p:sp>
        <p:nvSpPr>
          <p:cNvPr id="154" name="Google Shape;154;p20"/>
          <p:cNvSpPr txBox="1"/>
          <p:nvPr/>
        </p:nvSpPr>
        <p:spPr>
          <a:xfrm>
            <a:off x="1547664" y="4715839"/>
            <a:ext cx="6624737" cy="707886"/>
          </a:xfrm>
          <a:prstGeom prst="rect">
            <a:avLst/>
          </a:prstGeom>
          <a:noFill/>
          <a:ln>
            <a:noFill/>
          </a:ln>
        </p:spPr>
        <p:txBody>
          <a:bodyPr anchorCtr="0" anchor="t" bIns="45700" lIns="91425" spcFirstLastPara="1" rIns="91425" wrap="square" tIns="45700">
            <a:noAutofit/>
          </a:bodyPr>
          <a:lstStyle/>
          <a:p>
            <a:pPr indent="-342900" lvl="0" marL="342900" marR="0" rtl="1" algn="r">
              <a:spcBef>
                <a:spcPts val="0"/>
              </a:spcBef>
              <a:spcAft>
                <a:spcPts val="0"/>
              </a:spcAft>
              <a:buClr>
                <a:srgbClr val="0C0C0C"/>
              </a:buClr>
              <a:buSzPts val="2000"/>
              <a:buFont typeface="Arial"/>
              <a:buChar char="•"/>
            </a:pPr>
            <a:r>
              <a:rPr b="1" i="0" lang="ar-EG" sz="2000" u="none" cap="none" strike="noStrike">
                <a:solidFill>
                  <a:srgbClr val="0C0C0C"/>
                </a:solidFill>
                <a:latin typeface="Arial"/>
                <a:ea typeface="Arial"/>
                <a:cs typeface="Arial"/>
                <a:sym typeface="Arial"/>
              </a:rPr>
              <a:t>ضمان حقوق كلاً من الموظف والشركة مع مراعاة تحري الدقة وحماية الخصوصية.</a:t>
            </a:r>
            <a:endParaRPr b="1" i="0" sz="2000" u="none" cap="none" strike="noStrike">
              <a:solidFill>
                <a:srgbClr val="0C0C0C"/>
              </a:solidFill>
              <a:latin typeface="Arial"/>
              <a:ea typeface="Arial"/>
              <a:cs typeface="Arial"/>
              <a:sym typeface="Arial"/>
            </a:endParaRPr>
          </a:p>
        </p:txBody>
      </p:sp>
      <p:sp>
        <p:nvSpPr>
          <p:cNvPr id="155" name="Google Shape;155;p20"/>
          <p:cNvSpPr txBox="1"/>
          <p:nvPr/>
        </p:nvSpPr>
        <p:spPr>
          <a:xfrm>
            <a:off x="2483768" y="3789040"/>
            <a:ext cx="5659712" cy="707886"/>
          </a:xfrm>
          <a:prstGeom prst="rect">
            <a:avLst/>
          </a:prstGeom>
          <a:noFill/>
          <a:ln>
            <a:noFill/>
          </a:ln>
        </p:spPr>
        <p:txBody>
          <a:bodyPr anchorCtr="0" anchor="t" bIns="45700" lIns="91425" spcFirstLastPara="1" rIns="91425" wrap="square" tIns="45700">
            <a:noAutofit/>
          </a:bodyPr>
          <a:lstStyle/>
          <a:p>
            <a:pPr indent="-342900" lvl="0" marL="342900" marR="0" rtl="1" algn="r">
              <a:spcBef>
                <a:spcPts val="0"/>
              </a:spcBef>
              <a:spcAft>
                <a:spcPts val="0"/>
              </a:spcAft>
              <a:buClr>
                <a:srgbClr val="0C0C0C"/>
              </a:buClr>
              <a:buSzPts val="2000"/>
              <a:buFont typeface="Arial"/>
              <a:buChar char="•"/>
            </a:pPr>
            <a:r>
              <a:rPr b="1" i="0" lang="ar-EG" sz="2000" u="none" cap="none" strike="noStrike">
                <a:solidFill>
                  <a:srgbClr val="0C0C0C"/>
                </a:solidFill>
                <a:latin typeface="Arial"/>
                <a:ea typeface="Arial"/>
                <a:cs typeface="Arial"/>
                <a:sym typeface="Arial"/>
              </a:rPr>
              <a:t>إيجاد المواءمة الصحيحة بين متطلبات أصحاب العمل وما لدى الباحثين عن العمل من مؤهلات وخبرات.</a:t>
            </a:r>
            <a:endParaRPr b="1" i="0" sz="2000" u="none" cap="none" strike="noStrike">
              <a:solidFill>
                <a:srgbClr val="0C0C0C"/>
              </a:solidFill>
              <a:latin typeface="Arial"/>
              <a:ea typeface="Arial"/>
              <a:cs typeface="Arial"/>
              <a:sym typeface="Arial"/>
            </a:endParaRPr>
          </a:p>
        </p:txBody>
      </p:sp>
      <p:sp>
        <p:nvSpPr>
          <p:cNvPr id="156" name="Google Shape;156;p20"/>
          <p:cNvSpPr txBox="1"/>
          <p:nvPr/>
        </p:nvSpPr>
        <p:spPr>
          <a:xfrm>
            <a:off x="899594" y="5661247"/>
            <a:ext cx="7252600" cy="400110"/>
          </a:xfrm>
          <a:prstGeom prst="rect">
            <a:avLst/>
          </a:prstGeom>
          <a:noFill/>
          <a:ln>
            <a:noFill/>
          </a:ln>
        </p:spPr>
        <p:txBody>
          <a:bodyPr anchorCtr="0" anchor="t" bIns="45700" lIns="91425" spcFirstLastPara="1" rIns="91425" wrap="square" tIns="45700">
            <a:noAutofit/>
          </a:bodyPr>
          <a:lstStyle/>
          <a:p>
            <a:pPr indent="-342900" lvl="0" marL="342900" marR="0" rtl="1" algn="r">
              <a:spcBef>
                <a:spcPts val="0"/>
              </a:spcBef>
              <a:spcAft>
                <a:spcPts val="0"/>
              </a:spcAft>
              <a:buClr>
                <a:srgbClr val="0C0C0C"/>
              </a:buClr>
              <a:buSzPts val="2000"/>
              <a:buFont typeface="Arial"/>
              <a:buChar char="•"/>
            </a:pPr>
            <a:r>
              <a:rPr b="1" i="0" lang="ar-EG" sz="2000" u="none" cap="none" strike="noStrike">
                <a:solidFill>
                  <a:srgbClr val="0C0C0C"/>
                </a:solidFill>
                <a:latin typeface="Arial"/>
                <a:ea typeface="Arial"/>
                <a:cs typeface="Arial"/>
                <a:sym typeface="Arial"/>
              </a:rPr>
              <a:t>الارتقاء بالمستوى المعيشي للمعاقين و ضمان حياة كريمة لهم. </a:t>
            </a:r>
            <a:endParaRPr b="1" i="0" sz="2000" u="none" cap="none" strike="noStrike">
              <a:solidFill>
                <a:srgbClr val="0C0C0C"/>
              </a:solidFill>
              <a:latin typeface="Arial"/>
              <a:ea typeface="Arial"/>
              <a:cs typeface="Arial"/>
              <a:sym typeface="Arial"/>
            </a:endParaRPr>
          </a:p>
        </p:txBody>
      </p:sp>
      <p:pic>
        <p:nvPicPr>
          <p:cNvPr descr="D:\logo3d.png" id="157" name="Google Shape;157;p20"/>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2000"/>
                                        <p:tgtEl>
                                          <p:spTgt spid="15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0" st="0"/>
                                            </p:txEl>
                                          </p:spTgt>
                                        </p:tgtEl>
                                        <p:attrNameLst>
                                          <p:attrName>style.visibility</p:attrName>
                                        </p:attrNameLst>
                                      </p:cBhvr>
                                      <p:to>
                                        <p:strVal val="visible"/>
                                      </p:to>
                                    </p:set>
                                    <p:animEffect filter="fade" transition="in">
                                      <p:cBhvr>
                                        <p:cTn dur="500"/>
                                        <p:tgtEl>
                                          <p:spTgt spid="1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animEffect filter="fade" transition="in">
                                      <p:cBhvr>
                                        <p:cTn dur="500"/>
                                        <p:tgtEl>
                                          <p:spTgt spid="1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1"/>
          <p:cNvSpPr/>
          <p:nvPr/>
        </p:nvSpPr>
        <p:spPr>
          <a:xfrm>
            <a:off x="323528" y="1187975"/>
            <a:ext cx="7560840" cy="938719"/>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4000" u="none" cap="none" strike="noStrike">
                <a:solidFill>
                  <a:srgbClr val="974203"/>
                </a:solidFill>
                <a:latin typeface="Arial"/>
                <a:ea typeface="Arial"/>
                <a:cs typeface="Arial"/>
                <a:sym typeface="Arial"/>
              </a:rPr>
              <a:t>استراتيجية عمل البوابة</a:t>
            </a:r>
            <a:endParaRPr b="1" i="0" sz="4000" u="none" cap="none" strike="noStrike">
              <a:solidFill>
                <a:srgbClr val="974203"/>
              </a:solidFill>
              <a:latin typeface="Arial"/>
              <a:ea typeface="Arial"/>
              <a:cs typeface="Arial"/>
              <a:sym typeface="Arial"/>
            </a:endParaRPr>
          </a:p>
        </p:txBody>
      </p:sp>
      <p:grpSp>
        <p:nvGrpSpPr>
          <p:cNvPr id="163" name="Google Shape;163;p21"/>
          <p:cNvGrpSpPr/>
          <p:nvPr/>
        </p:nvGrpSpPr>
        <p:grpSpPr>
          <a:xfrm>
            <a:off x="522333" y="2800777"/>
            <a:ext cx="7055218" cy="1708347"/>
            <a:chOff x="162800" y="307881"/>
            <a:chExt cx="7055218" cy="1708347"/>
          </a:xfrm>
        </p:grpSpPr>
        <p:sp>
          <p:nvSpPr>
            <p:cNvPr id="164" name="Google Shape;164;p21"/>
            <p:cNvSpPr/>
            <p:nvPr/>
          </p:nvSpPr>
          <p:spPr>
            <a:xfrm>
              <a:off x="4033798" y="307881"/>
              <a:ext cx="3184220" cy="1708347"/>
            </a:xfrm>
            <a:prstGeom prst="rect">
              <a:avLst/>
            </a:prstGeom>
            <a:solidFill>
              <a:srgbClr val="DC6B35"/>
            </a:solidFill>
            <a:ln>
              <a:noFill/>
            </a:ln>
            <a:effectLst>
              <a:outerShdw blurRad="50800" rotWithShape="0" algn="bl" dist="2540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1"/>
            <p:cNvSpPr txBox="1"/>
            <p:nvPr/>
          </p:nvSpPr>
          <p:spPr>
            <a:xfrm>
              <a:off x="4033798" y="307881"/>
              <a:ext cx="3184220" cy="1708347"/>
            </a:xfrm>
            <a:prstGeom prst="rect">
              <a:avLst/>
            </a:prstGeom>
            <a:noFill/>
            <a:ln>
              <a:noFill/>
            </a:ln>
          </p:spPr>
          <p:txBody>
            <a:bodyPr anchorCtr="0" anchor="ctr" bIns="106675" lIns="106675" spcFirstLastPara="1" rIns="106675" wrap="square" tIns="106675">
              <a:noAutofit/>
            </a:bodyPr>
            <a:lstStyle/>
            <a:p>
              <a:pPr indent="0" lvl="0" marL="0" marR="0" rtl="1" algn="ctr">
                <a:lnSpc>
                  <a:spcPct val="90000"/>
                </a:lnSpc>
                <a:spcBef>
                  <a:spcPts val="0"/>
                </a:spcBef>
                <a:spcAft>
                  <a:spcPts val="0"/>
                </a:spcAft>
                <a:buNone/>
              </a:pPr>
              <a:r>
                <a:rPr b="1" i="0" lang="ar-EG" sz="2800" u="none" cap="none" strike="noStrike">
                  <a:solidFill>
                    <a:schemeClr val="lt1"/>
                  </a:solidFill>
                  <a:latin typeface="Arial"/>
                  <a:ea typeface="Arial"/>
                  <a:cs typeface="Arial"/>
                  <a:sym typeface="Arial"/>
                </a:rPr>
                <a:t>خدمات التوظيف </a:t>
              </a:r>
              <a:endParaRPr b="1" i="0" sz="2800" u="none" cap="none" strike="noStrike">
                <a:solidFill>
                  <a:schemeClr val="lt1"/>
                </a:solidFill>
                <a:latin typeface="Arial"/>
                <a:ea typeface="Arial"/>
                <a:cs typeface="Arial"/>
                <a:sym typeface="Arial"/>
              </a:endParaRPr>
            </a:p>
          </p:txBody>
        </p:sp>
        <p:sp>
          <p:nvSpPr>
            <p:cNvPr id="166" name="Google Shape;166;p21"/>
            <p:cNvSpPr/>
            <p:nvPr/>
          </p:nvSpPr>
          <p:spPr>
            <a:xfrm>
              <a:off x="162800" y="308810"/>
              <a:ext cx="3184220" cy="1706578"/>
            </a:xfrm>
            <a:prstGeom prst="rect">
              <a:avLst/>
            </a:prstGeom>
            <a:solidFill>
              <a:srgbClr val="DC6B35"/>
            </a:solidFill>
            <a:ln>
              <a:noFill/>
            </a:ln>
            <a:effectLst>
              <a:outerShdw blurRad="50800" rotWithShape="0" algn="bl" dist="2540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1"/>
            <p:cNvSpPr txBox="1"/>
            <p:nvPr/>
          </p:nvSpPr>
          <p:spPr>
            <a:xfrm>
              <a:off x="162800" y="308810"/>
              <a:ext cx="3184220" cy="1706578"/>
            </a:xfrm>
            <a:prstGeom prst="rect">
              <a:avLst/>
            </a:prstGeom>
            <a:noFill/>
            <a:ln>
              <a:noFill/>
            </a:ln>
          </p:spPr>
          <p:txBody>
            <a:bodyPr anchorCtr="0" anchor="ctr" bIns="106675" lIns="106675" spcFirstLastPara="1" rIns="106675" wrap="square" tIns="106675">
              <a:noAutofit/>
            </a:bodyPr>
            <a:lstStyle/>
            <a:p>
              <a:pPr indent="0" lvl="0" marL="0" marR="0" rtl="1" algn="ctr">
                <a:lnSpc>
                  <a:spcPct val="90000"/>
                </a:lnSpc>
                <a:spcBef>
                  <a:spcPts val="0"/>
                </a:spcBef>
                <a:spcAft>
                  <a:spcPts val="0"/>
                </a:spcAft>
                <a:buNone/>
              </a:pPr>
              <a:r>
                <a:rPr b="1" i="0" lang="ar-EG" sz="2800" u="none" cap="none" strike="noStrike">
                  <a:solidFill>
                    <a:schemeClr val="lt1"/>
                  </a:solidFill>
                  <a:latin typeface="Arial"/>
                  <a:ea typeface="Arial"/>
                  <a:cs typeface="Arial"/>
                  <a:sym typeface="Arial"/>
                </a:rPr>
                <a:t>إدارة عملية التوظيف (العمل المباشر والعمل عن بعد)</a:t>
              </a:r>
              <a:endParaRPr b="1" i="0" sz="2800" u="none" cap="none" strike="noStrike">
                <a:solidFill>
                  <a:schemeClr val="lt1"/>
                </a:solidFill>
                <a:latin typeface="Arial"/>
                <a:ea typeface="Arial"/>
                <a:cs typeface="Arial"/>
                <a:sym typeface="Arial"/>
              </a:endParaRPr>
            </a:p>
          </p:txBody>
        </p:sp>
      </p:grpSp>
      <p:pic>
        <p:nvPicPr>
          <p:cNvPr descr="D:\logo3d.png" id="168" name="Google Shape;168;p21"/>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djacency">
  <a:themeElements>
    <a:clrScheme name="Custom 2">
      <a:dk1>
        <a:srgbClr val="000000"/>
      </a:dk1>
      <a:lt1>
        <a:srgbClr val="FFFFFF"/>
      </a:lt1>
      <a:dk2>
        <a:srgbClr val="DE6C36"/>
      </a:dk2>
      <a:lt2>
        <a:srgbClr val="F4E7ED"/>
      </a:lt2>
      <a:accent1>
        <a:srgbClr val="DE6C36"/>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